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7"/>
  </p:notesMasterIdLst>
  <p:sldIdLst>
    <p:sldId id="256" r:id="rId2"/>
    <p:sldId id="330" r:id="rId3"/>
    <p:sldId id="340" r:id="rId4"/>
    <p:sldId id="341" r:id="rId5"/>
    <p:sldId id="331" r:id="rId6"/>
  </p:sldIdLst>
  <p:sldSz cx="9144000" cy="6858000" type="screen4x3"/>
  <p:notesSz cx="6797675" cy="9926638"/>
  <p:embeddedFontLst>
    <p:embeddedFont>
      <p:font typeface="나눔스퀘어 ExtraBold" panose="020B0600000101010101" pitchFamily="50" charset="-127"/>
      <p:bold r:id="rId8"/>
    </p:embeddedFont>
    <p:embeddedFont>
      <p:font typeface="맑은 고딕" panose="020B0503020000020004" pitchFamily="50" charset="-127"/>
      <p:regular r:id="rId9"/>
      <p:bold r:id="rId10"/>
    </p:embeddedFont>
    <p:embeddedFont>
      <p:font typeface="맑은 고딕" panose="020B0503020000020004" pitchFamily="50" charset="-127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55">
          <p15:clr>
            <a:srgbClr val="A4A3A4"/>
          </p15:clr>
        </p15:guide>
        <p15:guide id="2" orient="horz" pos="1705">
          <p15:clr>
            <a:srgbClr val="A4A3A4"/>
          </p15:clr>
        </p15:guide>
        <p15:guide id="3" pos="384">
          <p15:clr>
            <a:srgbClr val="A4A3A4"/>
          </p15:clr>
        </p15:guide>
        <p15:guide id="4" pos="10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7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3830" autoAdjust="0"/>
  </p:normalViewPr>
  <p:slideViewPr>
    <p:cSldViewPr snapToGrid="0">
      <p:cViewPr varScale="1">
        <p:scale>
          <a:sx n="108" d="100"/>
          <a:sy n="108" d="100"/>
        </p:scale>
        <p:origin x="1734" y="102"/>
      </p:cViewPr>
      <p:guideLst>
        <p:guide orient="horz" pos="4155"/>
        <p:guide orient="horz" pos="1705"/>
        <p:guide pos="384"/>
        <p:guide pos="1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wrap="square" lIns="91424" tIns="45700" rIns="91424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wrap="square" lIns="91424" tIns="45700" rIns="91424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Google Shape;5;n"/>
          <p:cNvSpPr>
            <a:spLocks noGrp="1" noRot="1" noChangeAspect="1" noTextEdi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wrap="square" lIns="91424" tIns="45700" rIns="91424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wrap="square" lIns="91424" tIns="45700" rIns="91424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wrap="square" lIns="91424" tIns="45700" rIns="91424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맑은 고딕"/>
              <a:ea typeface="맑은 고딕"/>
              <a:cs typeface="맑은 고딕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03466203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</a:ln>
        </p:spPr>
      </p:sp>
      <p:sp>
        <p:nvSpPr>
          <p:cNvPr id="169" name="Google Shape;169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wrap="square" lIns="91424" tIns="45700" rIns="91424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679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제목 슬라이드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8" descr="communicative logo"/>
          <p:cNvPicPr preferRelativeResize="0"/>
          <p:nvPr/>
        </p:nvPicPr>
        <p:blipFill rotWithShape="1">
          <a:blip r:embed="rId2">
            <a:alphaModFix/>
          </a:blip>
          <a:srcRect l="71317" t="34869" r="14595" b="43018"/>
          <a:stretch/>
        </p:blipFill>
        <p:spPr>
          <a:xfrm>
            <a:off x="0" y="3370263"/>
            <a:ext cx="3143250" cy="348773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ubTitle" idx="1"/>
          </p:nvPr>
        </p:nvSpPr>
        <p:spPr>
          <a:xfrm>
            <a:off x="2071670" y="3929066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Malgun Gothic"/>
              <a:buNone/>
              <a:defRPr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>
  <p:cSld name="제목 및 내용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57158" y="203200"/>
            <a:ext cx="8229600" cy="582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457200" y="1285875"/>
            <a:ext cx="8229600" cy="485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>
  <p:cSld name="2_제목 슬라이드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>
  <p:cSld name="3_제목 슬라이드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>
  <p:cSld name="4_제목 슬라이드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>
  <p:cSld name="5_제목 슬라이드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>
  <p:cSld name="6_제목 슬라이드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457200" y="1285875"/>
            <a:ext cx="8229600" cy="485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pic>
        <p:nvPicPr>
          <p:cNvPr id="15" name="Google Shape;15;p7" descr="AS"/>
          <p:cNvPicPr preferRelativeResize="0"/>
          <p:nvPr/>
        </p:nvPicPr>
        <p:blipFill rotWithShape="1">
          <a:blip r:embed="rId17">
            <a:alphaModFix/>
          </a:blip>
          <a:srcRect l="1" t="9346" r="-787" b="87311"/>
          <a:stretch/>
        </p:blipFill>
        <p:spPr>
          <a:xfrm>
            <a:off x="0" y="642822"/>
            <a:ext cx="9216000" cy="216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"/>
          <p:cNvSpPr/>
          <p:nvPr/>
        </p:nvSpPr>
        <p:spPr>
          <a:xfrm>
            <a:off x="670120" y="3068960"/>
            <a:ext cx="7879404" cy="0"/>
          </a:xfrm>
          <a:custGeom>
            <a:avLst/>
            <a:gdLst/>
            <a:ahLst/>
            <a:cxnLst/>
            <a:rect l="l" t="t" r="r" b="b"/>
            <a:pathLst>
              <a:path w="7879404" h="120000" extrusionOk="0">
                <a:moveTo>
                  <a:pt x="0" y="0"/>
                </a:moveTo>
                <a:lnTo>
                  <a:pt x="7879404" y="0"/>
                </a:lnTo>
              </a:path>
            </a:pathLst>
          </a:custGeom>
          <a:noFill/>
          <a:ln w="9525" cap="flat" cmpd="sng">
            <a:solidFill>
              <a:srgbClr val="366092"/>
            </a:solidFill>
            <a:prstDash val="solid"/>
            <a:round/>
          </a:ln>
        </p:spPr>
        <p:txBody>
          <a:bodyPr wrap="square" lIns="91424" tIns="45700" rIns="91424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B48108-271D-43F3-86C6-0CB8147DF55C}"/>
              </a:ext>
            </a:extLst>
          </p:cNvPr>
          <p:cNvSpPr txBox="1"/>
          <p:nvPr/>
        </p:nvSpPr>
        <p:spPr>
          <a:xfrm>
            <a:off x="834712" y="1410628"/>
            <a:ext cx="730190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 </a:t>
            </a:r>
          </a:p>
          <a:p>
            <a:pPr algn="ctr"/>
            <a:r>
              <a:rPr lang="ko-KR" altLang="en-US" sz="3600" b="1" dirty="0" smtClean="0">
                <a:latin typeface="+mj-ea"/>
                <a:ea typeface="+mj-ea"/>
              </a:rPr>
              <a:t>신입생 사전교육 수강신청 페이지 접속 방법</a:t>
            </a:r>
            <a:endParaRPr lang="ko-KR" altLang="en-US" sz="3600" b="1" dirty="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8776" y="6163056"/>
            <a:ext cx="3182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다르마칼리지 학사운영실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03C5DD-0CFF-4F14-B2B7-629B4C07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동국대학교 홈페이지 접속</a:t>
            </a:r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1825"/>
            <a:ext cx="9144000" cy="549617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54F1C68-97CD-4CB4-B2E8-EBDD79B1D9A6}"/>
              </a:ext>
            </a:extLst>
          </p:cNvPr>
          <p:cNvSpPr/>
          <p:nvPr/>
        </p:nvSpPr>
        <p:spPr>
          <a:xfrm>
            <a:off x="0" y="5660137"/>
            <a:ext cx="6858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14157" y="5620548"/>
            <a:ext cx="1810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MDIRMS </a:t>
            </a:r>
            <a:r>
              <a:rPr lang="ko-KR" altLang="en-US" b="1" dirty="0" smtClean="0">
                <a:solidFill>
                  <a:schemeClr val="tx1"/>
                </a:solidFill>
              </a:rPr>
              <a:t>접속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83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03C5DD-0CFF-4F14-B2B7-629B4C07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MDIRMS </a:t>
            </a:r>
            <a:r>
              <a:rPr lang="ko-KR" altLang="en-US" dirty="0" smtClean="0"/>
              <a:t>접속 화면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1052"/>
            <a:ext cx="9144000" cy="545694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854F1C68-97CD-4CB4-B2E8-EBDD79B1D9A6}"/>
              </a:ext>
            </a:extLst>
          </p:cNvPr>
          <p:cNvSpPr/>
          <p:nvPr/>
        </p:nvSpPr>
        <p:spPr>
          <a:xfrm>
            <a:off x="7599284" y="6629400"/>
            <a:ext cx="1544715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아래쪽 화살표 4"/>
          <p:cNvSpPr/>
          <p:nvPr/>
        </p:nvSpPr>
        <p:spPr>
          <a:xfrm>
            <a:off x="7912055" y="5792679"/>
            <a:ext cx="674703" cy="7102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863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03C5DD-0CFF-4F14-B2B7-629B4C07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MDIRMS </a:t>
            </a:r>
            <a:r>
              <a:rPr lang="ko-KR" altLang="en-US" dirty="0"/>
              <a:t>접속 화면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58" y="2391977"/>
            <a:ext cx="4373530" cy="322857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54F1C68-97CD-4CB4-B2E8-EBDD79B1D9A6}"/>
              </a:ext>
            </a:extLst>
          </p:cNvPr>
          <p:cNvSpPr/>
          <p:nvPr/>
        </p:nvSpPr>
        <p:spPr>
          <a:xfrm>
            <a:off x="4338323" y="5313906"/>
            <a:ext cx="1991456" cy="3066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31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03C5DD-0CFF-4F14-B2B7-629B4C07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로그인 페이지</a:t>
            </a:r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350" y="1384917"/>
            <a:ext cx="3877216" cy="5473083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8AF8876-A7FE-44F7-A436-7CFD5DF3201A}"/>
              </a:ext>
            </a:extLst>
          </p:cNvPr>
          <p:cNvSpPr/>
          <p:nvPr/>
        </p:nvSpPr>
        <p:spPr>
          <a:xfrm>
            <a:off x="2917147" y="4174844"/>
            <a:ext cx="1601587" cy="3612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7F4D24A-0379-4E36-AC37-44A2844ED5AD}"/>
              </a:ext>
            </a:extLst>
          </p:cNvPr>
          <p:cNvSpPr/>
          <p:nvPr/>
        </p:nvSpPr>
        <p:spPr>
          <a:xfrm>
            <a:off x="2917147" y="2331012"/>
            <a:ext cx="3235078" cy="17527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2F3E94F-42BB-4CEB-89EE-55862345E925}"/>
              </a:ext>
            </a:extLst>
          </p:cNvPr>
          <p:cNvSpPr/>
          <p:nvPr/>
        </p:nvSpPr>
        <p:spPr>
          <a:xfrm>
            <a:off x="2718560" y="2115507"/>
            <a:ext cx="198587" cy="24877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52F3E94F-42BB-4CEB-89EE-55862345E925}"/>
              </a:ext>
            </a:extLst>
          </p:cNvPr>
          <p:cNvSpPr/>
          <p:nvPr/>
        </p:nvSpPr>
        <p:spPr>
          <a:xfrm>
            <a:off x="2738019" y="4200211"/>
            <a:ext cx="198587" cy="24877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02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4179</TotalTime>
  <Words>24</Words>
  <Application>Microsoft Office PowerPoint</Application>
  <PresentationFormat>화면 슬라이드 쇼(4:3)</PresentationFormat>
  <Paragraphs>10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Arial</vt:lpstr>
      <vt:lpstr>나눔스퀘어 ExtraBold</vt:lpstr>
      <vt:lpstr>맑은 고딕</vt:lpstr>
      <vt:lpstr>맑은 고딕</vt:lpstr>
      <vt:lpstr>Office 테마</vt:lpstr>
      <vt:lpstr>PowerPoint 프레젠테이션</vt:lpstr>
      <vt:lpstr>동국대학교 홈페이지 접속</vt:lpstr>
      <vt:lpstr>MDIRMS 접속 화면</vt:lpstr>
      <vt:lpstr>MDIRMS 접속 화면</vt:lpstr>
      <vt:lpstr>로그인 페이지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199</cp:revision>
  <dcterms:created xsi:type="dcterms:W3CDTF">2006-10-05T04:04:58Z</dcterms:created>
  <dcterms:modified xsi:type="dcterms:W3CDTF">2024-01-09T01:23:32Z</dcterms:modified>
  <cp:version>1000.0000.01</cp:version>
</cp:coreProperties>
</file>