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x="9906000" cy="6858000"/>
  <p:notesSz cx="9906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8739" y="112852"/>
            <a:ext cx="3805554" cy="391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683C2D"/>
                </a:solidFill>
                <a:latin typeface="맑은 고딕"/>
                <a:cs typeface="맑은 고딕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683C2D"/>
                </a:solidFill>
                <a:latin typeface="맑은 고딕"/>
                <a:cs typeface="맑은 고딕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683C2D"/>
                </a:solidFill>
                <a:latin typeface="맑은 고딕"/>
                <a:cs typeface="맑은 고딕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4475" cy="6851901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04060" y="3038854"/>
            <a:ext cx="5897880" cy="381914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683C2D"/>
                </a:solidFill>
                <a:latin typeface="맑은 고딕"/>
                <a:cs typeface="맑은 고딕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683C2D"/>
                </a:solidFill>
                <a:latin typeface="맑은 고딕"/>
                <a:cs typeface="맑은 고딕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904475" cy="685190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739" y="112852"/>
            <a:ext cx="3805554" cy="391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90617" y="1803273"/>
            <a:ext cx="4948555" cy="305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맑은 고딕"/>
                <a:cs typeface="맑은 고딕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3339" y="6595929"/>
            <a:ext cx="22034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1" i="0">
                <a:solidFill>
                  <a:srgbClr val="683C2D"/>
                </a:solidFill>
                <a:latin typeface="맑은 고딕"/>
                <a:cs typeface="맑은 고딕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5.png"/><Relationship Id="rId3" Type="http://schemas.openxmlformats.org/officeDocument/2006/relationships/image" Target="../media/image136.jpg"/><Relationship Id="rId4" Type="http://schemas.openxmlformats.org/officeDocument/2006/relationships/image" Target="../media/image137.png"/><Relationship Id="rId5" Type="http://schemas.openxmlformats.org/officeDocument/2006/relationships/image" Target="../media/image138.png"/><Relationship Id="rId6" Type="http://schemas.openxmlformats.org/officeDocument/2006/relationships/image" Target="../media/image139.png"/><Relationship Id="rId7" Type="http://schemas.openxmlformats.org/officeDocument/2006/relationships/image" Target="../media/image140.png"/><Relationship Id="rId8" Type="http://schemas.openxmlformats.org/officeDocument/2006/relationships/image" Target="../media/image141.png"/><Relationship Id="rId9" Type="http://schemas.openxmlformats.org/officeDocument/2006/relationships/image" Target="../media/image142.png"/><Relationship Id="rId10" Type="http://schemas.openxmlformats.org/officeDocument/2006/relationships/image" Target="../media/image143.png"/><Relationship Id="rId11" Type="http://schemas.openxmlformats.org/officeDocument/2006/relationships/image" Target="../media/image144.jpg"/><Relationship Id="rId12" Type="http://schemas.openxmlformats.org/officeDocument/2006/relationships/image" Target="../media/image145.png"/><Relationship Id="rId13" Type="http://schemas.openxmlformats.org/officeDocument/2006/relationships/image" Target="../media/image146.png"/><Relationship Id="rId14" Type="http://schemas.openxmlformats.org/officeDocument/2006/relationships/image" Target="../media/image147.png"/><Relationship Id="rId15" Type="http://schemas.openxmlformats.org/officeDocument/2006/relationships/image" Target="../media/image148.png"/><Relationship Id="rId16" Type="http://schemas.openxmlformats.org/officeDocument/2006/relationships/image" Target="../media/image149.png"/><Relationship Id="rId17" Type="http://schemas.openxmlformats.org/officeDocument/2006/relationships/image" Target="../media/image150.png"/><Relationship Id="rId18" Type="http://schemas.openxmlformats.org/officeDocument/2006/relationships/image" Target="../media/image151.jpg"/><Relationship Id="rId19" Type="http://schemas.openxmlformats.org/officeDocument/2006/relationships/image" Target="../media/image152.png"/><Relationship Id="rId20" Type="http://schemas.openxmlformats.org/officeDocument/2006/relationships/image" Target="../media/image14.png"/><Relationship Id="rId21" Type="http://schemas.openxmlformats.org/officeDocument/2006/relationships/image" Target="../media/image15.png"/><Relationship Id="rId22" Type="http://schemas.openxmlformats.org/officeDocument/2006/relationships/image" Target="../media/image16.png"/><Relationship Id="rId23" Type="http://schemas.openxmlformats.org/officeDocument/2006/relationships/image" Target="../media/image17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3.png"/><Relationship Id="rId3" Type="http://schemas.openxmlformats.org/officeDocument/2006/relationships/image" Target="../media/image154.png"/><Relationship Id="rId4" Type="http://schemas.openxmlformats.org/officeDocument/2006/relationships/image" Target="../media/image155.png"/><Relationship Id="rId5" Type="http://schemas.openxmlformats.org/officeDocument/2006/relationships/image" Target="../media/image156.png"/><Relationship Id="rId6" Type="http://schemas.openxmlformats.org/officeDocument/2006/relationships/image" Target="../media/image157.png"/><Relationship Id="rId7" Type="http://schemas.openxmlformats.org/officeDocument/2006/relationships/image" Target="../media/image158.png"/><Relationship Id="rId8" Type="http://schemas.openxmlformats.org/officeDocument/2006/relationships/image" Target="../media/image159.png"/><Relationship Id="rId9" Type="http://schemas.openxmlformats.org/officeDocument/2006/relationships/image" Target="../media/image160.png"/><Relationship Id="rId10" Type="http://schemas.openxmlformats.org/officeDocument/2006/relationships/image" Target="../media/image161.png"/><Relationship Id="rId11" Type="http://schemas.openxmlformats.org/officeDocument/2006/relationships/image" Target="../media/image162.png"/><Relationship Id="rId12" Type="http://schemas.openxmlformats.org/officeDocument/2006/relationships/image" Target="../media/image163.png"/><Relationship Id="rId13" Type="http://schemas.openxmlformats.org/officeDocument/2006/relationships/image" Target="../media/image164.png"/><Relationship Id="rId14" Type="http://schemas.openxmlformats.org/officeDocument/2006/relationships/image" Target="../media/image165.png"/><Relationship Id="rId15" Type="http://schemas.openxmlformats.org/officeDocument/2006/relationships/image" Target="../media/image136.jpg"/><Relationship Id="rId16" Type="http://schemas.openxmlformats.org/officeDocument/2006/relationships/image" Target="../media/image166.png"/><Relationship Id="rId17" Type="http://schemas.openxmlformats.org/officeDocument/2006/relationships/image" Target="../media/image137.png"/><Relationship Id="rId18" Type="http://schemas.openxmlformats.org/officeDocument/2006/relationships/image" Target="../media/image167.jpg"/><Relationship Id="rId19" Type="http://schemas.openxmlformats.org/officeDocument/2006/relationships/image" Target="../media/image168.jpg"/><Relationship Id="rId20" Type="http://schemas.openxmlformats.org/officeDocument/2006/relationships/image" Target="../media/image169.jpg"/><Relationship Id="rId21" Type="http://schemas.openxmlformats.org/officeDocument/2006/relationships/image" Target="../media/image170.png"/><Relationship Id="rId22" Type="http://schemas.openxmlformats.org/officeDocument/2006/relationships/image" Target="../media/image171.png"/><Relationship Id="rId23" Type="http://schemas.openxmlformats.org/officeDocument/2006/relationships/image" Target="../media/image172.png"/><Relationship Id="rId24" Type="http://schemas.openxmlformats.org/officeDocument/2006/relationships/image" Target="../media/image173.png"/><Relationship Id="rId25" Type="http://schemas.openxmlformats.org/officeDocument/2006/relationships/image" Target="../media/image174.png"/><Relationship Id="rId26" Type="http://schemas.openxmlformats.org/officeDocument/2006/relationships/image" Target="../media/image175.png"/><Relationship Id="rId27" Type="http://schemas.openxmlformats.org/officeDocument/2006/relationships/image" Target="../media/image176.png"/><Relationship Id="rId28" Type="http://schemas.openxmlformats.org/officeDocument/2006/relationships/image" Target="../media/image14.png"/><Relationship Id="rId29" Type="http://schemas.openxmlformats.org/officeDocument/2006/relationships/image" Target="../media/image15.png"/><Relationship Id="rId30" Type="http://schemas.openxmlformats.org/officeDocument/2006/relationships/image" Target="../media/image16.png"/><Relationship Id="rId31" Type="http://schemas.openxmlformats.org/officeDocument/2006/relationships/image" Target="../media/image17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7.jpg"/><Relationship Id="rId3" Type="http://schemas.openxmlformats.org/officeDocument/2006/relationships/image" Target="../media/image178.jpg"/><Relationship Id="rId4" Type="http://schemas.openxmlformats.org/officeDocument/2006/relationships/image" Target="../media/image179.jpg"/><Relationship Id="rId5" Type="http://schemas.openxmlformats.org/officeDocument/2006/relationships/image" Target="../media/image180.jpg"/><Relationship Id="rId6" Type="http://schemas.openxmlformats.org/officeDocument/2006/relationships/image" Target="../media/image181.png"/><Relationship Id="rId7" Type="http://schemas.openxmlformats.org/officeDocument/2006/relationships/image" Target="../media/image182.png"/><Relationship Id="rId8" Type="http://schemas.openxmlformats.org/officeDocument/2006/relationships/image" Target="../media/image183.png"/><Relationship Id="rId9" Type="http://schemas.openxmlformats.org/officeDocument/2006/relationships/image" Target="../media/image184.png"/><Relationship Id="rId10" Type="http://schemas.openxmlformats.org/officeDocument/2006/relationships/image" Target="../media/image185.png"/><Relationship Id="rId11" Type="http://schemas.openxmlformats.org/officeDocument/2006/relationships/image" Target="../media/image186.png"/><Relationship Id="rId12" Type="http://schemas.openxmlformats.org/officeDocument/2006/relationships/image" Target="../media/image187.png"/><Relationship Id="rId13" Type="http://schemas.openxmlformats.org/officeDocument/2006/relationships/image" Target="../media/image154.png"/><Relationship Id="rId14" Type="http://schemas.openxmlformats.org/officeDocument/2006/relationships/image" Target="../media/image157.png"/><Relationship Id="rId15" Type="http://schemas.openxmlformats.org/officeDocument/2006/relationships/image" Target="../media/image14.png"/><Relationship Id="rId16" Type="http://schemas.openxmlformats.org/officeDocument/2006/relationships/image" Target="../media/image153.png"/><Relationship Id="rId17" Type="http://schemas.openxmlformats.org/officeDocument/2006/relationships/image" Target="../media/image155.png"/><Relationship Id="rId18" Type="http://schemas.openxmlformats.org/officeDocument/2006/relationships/image" Target="../media/image15.png"/><Relationship Id="rId19" Type="http://schemas.openxmlformats.org/officeDocument/2006/relationships/image" Target="../media/image16.png"/><Relationship Id="rId20" Type="http://schemas.openxmlformats.org/officeDocument/2006/relationships/image" Target="../media/image156.png"/><Relationship Id="rId21" Type="http://schemas.openxmlformats.org/officeDocument/2006/relationships/image" Target="../media/image17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3.png"/><Relationship Id="rId3" Type="http://schemas.openxmlformats.org/officeDocument/2006/relationships/image" Target="../media/image154.png"/><Relationship Id="rId4" Type="http://schemas.openxmlformats.org/officeDocument/2006/relationships/image" Target="../media/image155.png"/><Relationship Id="rId5" Type="http://schemas.openxmlformats.org/officeDocument/2006/relationships/image" Target="../media/image156.png"/><Relationship Id="rId6" Type="http://schemas.openxmlformats.org/officeDocument/2006/relationships/image" Target="../media/image157.png"/><Relationship Id="rId7" Type="http://schemas.openxmlformats.org/officeDocument/2006/relationships/image" Target="../media/image188.png"/><Relationship Id="rId8" Type="http://schemas.openxmlformats.org/officeDocument/2006/relationships/image" Target="../media/image159.png"/><Relationship Id="rId9" Type="http://schemas.openxmlformats.org/officeDocument/2006/relationships/image" Target="../media/image160.png"/><Relationship Id="rId10" Type="http://schemas.openxmlformats.org/officeDocument/2006/relationships/image" Target="../media/image189.png"/><Relationship Id="rId11" Type="http://schemas.openxmlformats.org/officeDocument/2006/relationships/image" Target="../media/image190.png"/><Relationship Id="rId12" Type="http://schemas.openxmlformats.org/officeDocument/2006/relationships/image" Target="../media/image163.png"/><Relationship Id="rId13" Type="http://schemas.openxmlformats.org/officeDocument/2006/relationships/image" Target="../media/image191.png"/><Relationship Id="rId14" Type="http://schemas.openxmlformats.org/officeDocument/2006/relationships/image" Target="../media/image192.png"/><Relationship Id="rId15" Type="http://schemas.openxmlformats.org/officeDocument/2006/relationships/image" Target="../media/image193.jpg"/><Relationship Id="rId16" Type="http://schemas.openxmlformats.org/officeDocument/2006/relationships/image" Target="../media/image194.png"/><Relationship Id="rId17" Type="http://schemas.openxmlformats.org/officeDocument/2006/relationships/image" Target="../media/image137.png"/><Relationship Id="rId18" Type="http://schemas.openxmlformats.org/officeDocument/2006/relationships/image" Target="../media/image195.jpg"/><Relationship Id="rId19" Type="http://schemas.openxmlformats.org/officeDocument/2006/relationships/image" Target="../media/image196.jpg"/><Relationship Id="rId20" Type="http://schemas.openxmlformats.org/officeDocument/2006/relationships/image" Target="../media/image197.jpg"/><Relationship Id="rId21" Type="http://schemas.openxmlformats.org/officeDocument/2006/relationships/image" Target="../media/image198.png"/><Relationship Id="rId22" Type="http://schemas.openxmlformats.org/officeDocument/2006/relationships/image" Target="../media/image199.jpg"/><Relationship Id="rId23" Type="http://schemas.openxmlformats.org/officeDocument/2006/relationships/image" Target="../media/image14.png"/><Relationship Id="rId24" Type="http://schemas.openxmlformats.org/officeDocument/2006/relationships/image" Target="../media/image15.png"/><Relationship Id="rId25" Type="http://schemas.openxmlformats.org/officeDocument/2006/relationships/image" Target="../media/image16.png"/><Relationship Id="rId26" Type="http://schemas.openxmlformats.org/officeDocument/2006/relationships/image" Target="../media/image17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3.png"/><Relationship Id="rId3" Type="http://schemas.openxmlformats.org/officeDocument/2006/relationships/image" Target="../media/image154.png"/><Relationship Id="rId4" Type="http://schemas.openxmlformats.org/officeDocument/2006/relationships/image" Target="../media/image155.png"/><Relationship Id="rId5" Type="http://schemas.openxmlformats.org/officeDocument/2006/relationships/image" Target="../media/image156.png"/><Relationship Id="rId6" Type="http://schemas.openxmlformats.org/officeDocument/2006/relationships/image" Target="../media/image157.png"/><Relationship Id="rId7" Type="http://schemas.openxmlformats.org/officeDocument/2006/relationships/image" Target="../media/image188.png"/><Relationship Id="rId8" Type="http://schemas.openxmlformats.org/officeDocument/2006/relationships/image" Target="../media/image159.png"/><Relationship Id="rId9" Type="http://schemas.openxmlformats.org/officeDocument/2006/relationships/image" Target="../media/image160.png"/><Relationship Id="rId10" Type="http://schemas.openxmlformats.org/officeDocument/2006/relationships/image" Target="../media/image189.png"/><Relationship Id="rId11" Type="http://schemas.openxmlformats.org/officeDocument/2006/relationships/image" Target="../media/image190.png"/><Relationship Id="rId12" Type="http://schemas.openxmlformats.org/officeDocument/2006/relationships/image" Target="../media/image163.png"/><Relationship Id="rId13" Type="http://schemas.openxmlformats.org/officeDocument/2006/relationships/image" Target="../media/image191.png"/><Relationship Id="rId14" Type="http://schemas.openxmlformats.org/officeDocument/2006/relationships/image" Target="../media/image192.png"/><Relationship Id="rId15" Type="http://schemas.openxmlformats.org/officeDocument/2006/relationships/image" Target="../media/image200.jpg"/><Relationship Id="rId16" Type="http://schemas.openxmlformats.org/officeDocument/2006/relationships/image" Target="../media/image201.jpg"/><Relationship Id="rId17" Type="http://schemas.openxmlformats.org/officeDocument/2006/relationships/image" Target="../media/image202.jpg"/><Relationship Id="rId18" Type="http://schemas.openxmlformats.org/officeDocument/2006/relationships/image" Target="../media/image203.png"/><Relationship Id="rId19" Type="http://schemas.openxmlformats.org/officeDocument/2006/relationships/image" Target="../media/image204.jpg"/><Relationship Id="rId20" Type="http://schemas.openxmlformats.org/officeDocument/2006/relationships/image" Target="../media/image205.png"/><Relationship Id="rId21" Type="http://schemas.openxmlformats.org/officeDocument/2006/relationships/image" Target="../media/image198.png"/><Relationship Id="rId22" Type="http://schemas.openxmlformats.org/officeDocument/2006/relationships/image" Target="../media/image206.jpg"/><Relationship Id="rId23" Type="http://schemas.openxmlformats.org/officeDocument/2006/relationships/image" Target="../media/image207.png"/><Relationship Id="rId24" Type="http://schemas.openxmlformats.org/officeDocument/2006/relationships/image" Target="../media/image151.jpg"/><Relationship Id="rId25" Type="http://schemas.openxmlformats.org/officeDocument/2006/relationships/image" Target="../media/image208.png"/><Relationship Id="rId26" Type="http://schemas.openxmlformats.org/officeDocument/2006/relationships/image" Target="../media/image209.jpg"/><Relationship Id="rId27" Type="http://schemas.openxmlformats.org/officeDocument/2006/relationships/image" Target="../media/image210.png"/><Relationship Id="rId28" Type="http://schemas.openxmlformats.org/officeDocument/2006/relationships/image" Target="../media/image211.png"/><Relationship Id="rId29" Type="http://schemas.openxmlformats.org/officeDocument/2006/relationships/image" Target="../media/image212.png"/><Relationship Id="rId30" Type="http://schemas.openxmlformats.org/officeDocument/2006/relationships/image" Target="../media/image213.png"/><Relationship Id="rId31" Type="http://schemas.openxmlformats.org/officeDocument/2006/relationships/image" Target="../media/image214.png"/><Relationship Id="rId32" Type="http://schemas.openxmlformats.org/officeDocument/2006/relationships/image" Target="../media/image215.png"/><Relationship Id="rId33" Type="http://schemas.openxmlformats.org/officeDocument/2006/relationships/image" Target="../media/image216.png"/><Relationship Id="rId34" Type="http://schemas.openxmlformats.org/officeDocument/2006/relationships/image" Target="../media/image217.png"/><Relationship Id="rId35" Type="http://schemas.openxmlformats.org/officeDocument/2006/relationships/image" Target="../media/image218.png"/><Relationship Id="rId36" Type="http://schemas.openxmlformats.org/officeDocument/2006/relationships/image" Target="../media/image219.png"/><Relationship Id="rId37" Type="http://schemas.openxmlformats.org/officeDocument/2006/relationships/image" Target="../media/image220.png"/><Relationship Id="rId38" Type="http://schemas.openxmlformats.org/officeDocument/2006/relationships/image" Target="../media/image221.png"/><Relationship Id="rId39" Type="http://schemas.openxmlformats.org/officeDocument/2006/relationships/image" Target="../media/image222.png"/><Relationship Id="rId40" Type="http://schemas.openxmlformats.org/officeDocument/2006/relationships/image" Target="../media/image14.png"/><Relationship Id="rId41" Type="http://schemas.openxmlformats.org/officeDocument/2006/relationships/image" Target="../media/image15.png"/><Relationship Id="rId42" Type="http://schemas.openxmlformats.org/officeDocument/2006/relationships/image" Target="../media/image16.png"/><Relationship Id="rId43" Type="http://schemas.openxmlformats.org/officeDocument/2006/relationships/image" Target="../media/image17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3.png"/><Relationship Id="rId3" Type="http://schemas.openxmlformats.org/officeDocument/2006/relationships/image" Target="../media/image224.png"/><Relationship Id="rId4" Type="http://schemas.openxmlformats.org/officeDocument/2006/relationships/image" Target="../media/image225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5.png"/><Relationship Id="rId3" Type="http://schemas.openxmlformats.org/officeDocument/2006/relationships/image" Target="../media/image136.jpg"/><Relationship Id="rId4" Type="http://schemas.openxmlformats.org/officeDocument/2006/relationships/image" Target="../media/image137.png"/><Relationship Id="rId5" Type="http://schemas.openxmlformats.org/officeDocument/2006/relationships/image" Target="../media/image138.png"/><Relationship Id="rId6" Type="http://schemas.openxmlformats.org/officeDocument/2006/relationships/image" Target="../media/image139.png"/><Relationship Id="rId7" Type="http://schemas.openxmlformats.org/officeDocument/2006/relationships/image" Target="../media/image140.png"/><Relationship Id="rId8" Type="http://schemas.openxmlformats.org/officeDocument/2006/relationships/image" Target="../media/image141.png"/><Relationship Id="rId9" Type="http://schemas.openxmlformats.org/officeDocument/2006/relationships/image" Target="../media/image142.png"/><Relationship Id="rId10" Type="http://schemas.openxmlformats.org/officeDocument/2006/relationships/image" Target="../media/image143.png"/><Relationship Id="rId11" Type="http://schemas.openxmlformats.org/officeDocument/2006/relationships/image" Target="../media/image144.jpg"/><Relationship Id="rId12" Type="http://schemas.openxmlformats.org/officeDocument/2006/relationships/image" Target="../media/image145.png"/><Relationship Id="rId13" Type="http://schemas.openxmlformats.org/officeDocument/2006/relationships/image" Target="../media/image146.png"/><Relationship Id="rId14" Type="http://schemas.openxmlformats.org/officeDocument/2006/relationships/image" Target="../media/image147.png"/><Relationship Id="rId15" Type="http://schemas.openxmlformats.org/officeDocument/2006/relationships/image" Target="../media/image148.png"/><Relationship Id="rId16" Type="http://schemas.openxmlformats.org/officeDocument/2006/relationships/image" Target="../media/image149.png"/><Relationship Id="rId17" Type="http://schemas.openxmlformats.org/officeDocument/2006/relationships/image" Target="../media/image226.png"/><Relationship Id="rId18" Type="http://schemas.openxmlformats.org/officeDocument/2006/relationships/image" Target="../media/image151.jpg"/><Relationship Id="rId19" Type="http://schemas.openxmlformats.org/officeDocument/2006/relationships/image" Target="../media/image152.png"/><Relationship Id="rId20" Type="http://schemas.openxmlformats.org/officeDocument/2006/relationships/image" Target="../media/image14.png"/><Relationship Id="rId21" Type="http://schemas.openxmlformats.org/officeDocument/2006/relationships/image" Target="../media/image15.png"/><Relationship Id="rId22" Type="http://schemas.openxmlformats.org/officeDocument/2006/relationships/image" Target="../media/image16.png"/><Relationship Id="rId23" Type="http://schemas.openxmlformats.org/officeDocument/2006/relationships/image" Target="../media/image17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8.png"/><Relationship Id="rId3" Type="http://schemas.openxmlformats.org/officeDocument/2006/relationships/image" Target="../media/image189.png"/><Relationship Id="rId4" Type="http://schemas.openxmlformats.org/officeDocument/2006/relationships/image" Target="../media/image227.png"/><Relationship Id="rId5" Type="http://schemas.openxmlformats.org/officeDocument/2006/relationships/image" Target="../media/image136.jpg"/><Relationship Id="rId6" Type="http://schemas.openxmlformats.org/officeDocument/2006/relationships/image" Target="../media/image228.png"/><Relationship Id="rId7" Type="http://schemas.openxmlformats.org/officeDocument/2006/relationships/image" Target="../media/image137.png"/><Relationship Id="rId8" Type="http://schemas.openxmlformats.org/officeDocument/2006/relationships/image" Target="../media/image167.jpg"/><Relationship Id="rId9" Type="http://schemas.openxmlformats.org/officeDocument/2006/relationships/image" Target="../media/image168.jpg"/><Relationship Id="rId10" Type="http://schemas.openxmlformats.org/officeDocument/2006/relationships/image" Target="../media/image169.jpg"/><Relationship Id="rId11" Type="http://schemas.openxmlformats.org/officeDocument/2006/relationships/image" Target="../media/image229.png"/><Relationship Id="rId12" Type="http://schemas.openxmlformats.org/officeDocument/2006/relationships/image" Target="../media/image230.png"/><Relationship Id="rId13" Type="http://schemas.openxmlformats.org/officeDocument/2006/relationships/image" Target="../media/image231.png"/><Relationship Id="rId14" Type="http://schemas.openxmlformats.org/officeDocument/2006/relationships/image" Target="../media/image232.png"/><Relationship Id="rId15" Type="http://schemas.openxmlformats.org/officeDocument/2006/relationships/image" Target="../media/image233.png"/><Relationship Id="rId16" Type="http://schemas.openxmlformats.org/officeDocument/2006/relationships/image" Target="../media/image234.png"/><Relationship Id="rId17" Type="http://schemas.openxmlformats.org/officeDocument/2006/relationships/image" Target="../media/image235.png"/><Relationship Id="rId18" Type="http://schemas.openxmlformats.org/officeDocument/2006/relationships/image" Target="../media/image236.png"/><Relationship Id="rId19" Type="http://schemas.openxmlformats.org/officeDocument/2006/relationships/image" Target="../media/image237.png"/><Relationship Id="rId20" Type="http://schemas.openxmlformats.org/officeDocument/2006/relationships/image" Target="../media/image238.png"/><Relationship Id="rId21" Type="http://schemas.openxmlformats.org/officeDocument/2006/relationships/image" Target="../media/image14.png"/><Relationship Id="rId22" Type="http://schemas.openxmlformats.org/officeDocument/2006/relationships/image" Target="../media/image157.png"/><Relationship Id="rId23" Type="http://schemas.openxmlformats.org/officeDocument/2006/relationships/image" Target="../media/image15.png"/><Relationship Id="rId24" Type="http://schemas.openxmlformats.org/officeDocument/2006/relationships/image" Target="../media/image16.png"/><Relationship Id="rId25" Type="http://schemas.openxmlformats.org/officeDocument/2006/relationships/image" Target="../media/image17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8.png"/><Relationship Id="rId3" Type="http://schemas.openxmlformats.org/officeDocument/2006/relationships/image" Target="../media/image157.png"/><Relationship Id="rId4" Type="http://schemas.openxmlformats.org/officeDocument/2006/relationships/image" Target="../media/image158.png"/><Relationship Id="rId5" Type="http://schemas.openxmlformats.org/officeDocument/2006/relationships/image" Target="../media/image189.png"/><Relationship Id="rId6" Type="http://schemas.openxmlformats.org/officeDocument/2006/relationships/image" Target="../media/image227.png"/><Relationship Id="rId7" Type="http://schemas.openxmlformats.org/officeDocument/2006/relationships/image" Target="../media/image203.png"/><Relationship Id="rId8" Type="http://schemas.openxmlformats.org/officeDocument/2006/relationships/image" Target="../media/image194.png"/><Relationship Id="rId9" Type="http://schemas.openxmlformats.org/officeDocument/2006/relationships/image" Target="../media/image197.jpg"/><Relationship Id="rId10" Type="http://schemas.openxmlformats.org/officeDocument/2006/relationships/image" Target="../media/image198.png"/><Relationship Id="rId11" Type="http://schemas.openxmlformats.org/officeDocument/2006/relationships/image" Target="../media/image137.png"/><Relationship Id="rId12" Type="http://schemas.openxmlformats.org/officeDocument/2006/relationships/image" Target="../media/image239.jpg"/><Relationship Id="rId13" Type="http://schemas.openxmlformats.org/officeDocument/2006/relationships/image" Target="../media/image199.jp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8.png"/><Relationship Id="rId3" Type="http://schemas.openxmlformats.org/officeDocument/2006/relationships/image" Target="../media/image189.png"/><Relationship Id="rId4" Type="http://schemas.openxmlformats.org/officeDocument/2006/relationships/image" Target="../media/image227.png"/><Relationship Id="rId5" Type="http://schemas.openxmlformats.org/officeDocument/2006/relationships/image" Target="../media/image238.png"/><Relationship Id="rId6" Type="http://schemas.openxmlformats.org/officeDocument/2006/relationships/image" Target="../media/image157.png"/><Relationship Id="rId7" Type="http://schemas.openxmlformats.org/officeDocument/2006/relationships/image" Target="../media/image200.jpg"/><Relationship Id="rId8" Type="http://schemas.openxmlformats.org/officeDocument/2006/relationships/image" Target="../media/image201.jpg"/><Relationship Id="rId9" Type="http://schemas.openxmlformats.org/officeDocument/2006/relationships/image" Target="../media/image202.jpg"/><Relationship Id="rId10" Type="http://schemas.openxmlformats.org/officeDocument/2006/relationships/image" Target="../media/image203.png"/><Relationship Id="rId11" Type="http://schemas.openxmlformats.org/officeDocument/2006/relationships/image" Target="../media/image204.jpg"/><Relationship Id="rId12" Type="http://schemas.openxmlformats.org/officeDocument/2006/relationships/image" Target="../media/image205.png"/><Relationship Id="rId13" Type="http://schemas.openxmlformats.org/officeDocument/2006/relationships/image" Target="../media/image198.png"/><Relationship Id="rId14" Type="http://schemas.openxmlformats.org/officeDocument/2006/relationships/image" Target="../media/image206.jpg"/><Relationship Id="rId15" Type="http://schemas.openxmlformats.org/officeDocument/2006/relationships/image" Target="../media/image207.png"/><Relationship Id="rId16" Type="http://schemas.openxmlformats.org/officeDocument/2006/relationships/image" Target="../media/image151.jpg"/><Relationship Id="rId17" Type="http://schemas.openxmlformats.org/officeDocument/2006/relationships/image" Target="../media/image208.png"/><Relationship Id="rId18" Type="http://schemas.openxmlformats.org/officeDocument/2006/relationships/image" Target="../media/image209.jpg"/><Relationship Id="rId19" Type="http://schemas.openxmlformats.org/officeDocument/2006/relationships/image" Target="../media/image210.png"/><Relationship Id="rId20" Type="http://schemas.openxmlformats.org/officeDocument/2006/relationships/image" Target="../media/image211.png"/><Relationship Id="rId21" Type="http://schemas.openxmlformats.org/officeDocument/2006/relationships/image" Target="../media/image212.png"/><Relationship Id="rId22" Type="http://schemas.openxmlformats.org/officeDocument/2006/relationships/image" Target="../media/image213.png"/><Relationship Id="rId23" Type="http://schemas.openxmlformats.org/officeDocument/2006/relationships/image" Target="../media/image214.png"/><Relationship Id="rId24" Type="http://schemas.openxmlformats.org/officeDocument/2006/relationships/image" Target="../media/image215.png"/><Relationship Id="rId25" Type="http://schemas.openxmlformats.org/officeDocument/2006/relationships/image" Target="../media/image216.png"/><Relationship Id="rId26" Type="http://schemas.openxmlformats.org/officeDocument/2006/relationships/image" Target="../media/image217.png"/><Relationship Id="rId27" Type="http://schemas.openxmlformats.org/officeDocument/2006/relationships/image" Target="../media/image218.png"/><Relationship Id="rId28" Type="http://schemas.openxmlformats.org/officeDocument/2006/relationships/image" Target="../media/image219.png"/><Relationship Id="rId29" Type="http://schemas.openxmlformats.org/officeDocument/2006/relationships/image" Target="../media/image220.png"/><Relationship Id="rId30" Type="http://schemas.openxmlformats.org/officeDocument/2006/relationships/image" Target="../media/image221.png"/><Relationship Id="rId31" Type="http://schemas.openxmlformats.org/officeDocument/2006/relationships/image" Target="../media/image222.png"/><Relationship Id="rId32" Type="http://schemas.openxmlformats.org/officeDocument/2006/relationships/image" Target="../media/image14.png"/><Relationship Id="rId33" Type="http://schemas.openxmlformats.org/officeDocument/2006/relationships/image" Target="../media/image15.png"/><Relationship Id="rId34" Type="http://schemas.openxmlformats.org/officeDocument/2006/relationships/image" Target="../media/image16.png"/><Relationship Id="rId35" Type="http://schemas.openxmlformats.org/officeDocument/2006/relationships/image" Target="../media/image17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0.png"/><Relationship Id="rId3" Type="http://schemas.openxmlformats.org/officeDocument/2006/relationships/image" Target="../media/image241.png"/><Relationship Id="rId4" Type="http://schemas.openxmlformats.org/officeDocument/2006/relationships/image" Target="../media/image242.png"/><Relationship Id="rId5" Type="http://schemas.openxmlformats.org/officeDocument/2006/relationships/image" Target="../media/image243.png"/><Relationship Id="rId6" Type="http://schemas.openxmlformats.org/officeDocument/2006/relationships/image" Target="../media/image244.png"/><Relationship Id="rId7" Type="http://schemas.openxmlformats.org/officeDocument/2006/relationships/image" Target="../media/image245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6.png"/><Relationship Id="rId3" Type="http://schemas.openxmlformats.org/officeDocument/2006/relationships/image" Target="../media/image240.png"/><Relationship Id="rId4" Type="http://schemas.openxmlformats.org/officeDocument/2006/relationships/image" Target="../media/image241.png"/><Relationship Id="rId5" Type="http://schemas.openxmlformats.org/officeDocument/2006/relationships/image" Target="../media/image242.png"/><Relationship Id="rId6" Type="http://schemas.openxmlformats.org/officeDocument/2006/relationships/image" Target="../media/image243.png"/><Relationship Id="rId7" Type="http://schemas.openxmlformats.org/officeDocument/2006/relationships/image" Target="../media/image247.pn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8.png"/><Relationship Id="rId3" Type="http://schemas.openxmlformats.org/officeDocument/2006/relationships/image" Target="../media/image249.png"/><Relationship Id="rId4" Type="http://schemas.openxmlformats.org/officeDocument/2006/relationships/image" Target="../media/image250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jpg"/><Relationship Id="rId5" Type="http://schemas.openxmlformats.org/officeDocument/2006/relationships/image" Target="../media/image21.jpg"/><Relationship Id="rId6" Type="http://schemas.openxmlformats.org/officeDocument/2006/relationships/image" Target="../media/image22.jpg"/><Relationship Id="rId7" Type="http://schemas.openxmlformats.org/officeDocument/2006/relationships/image" Target="../media/image23.jpg"/><Relationship Id="rId8" Type="http://schemas.openxmlformats.org/officeDocument/2006/relationships/image" Target="../media/image24.jpg"/><Relationship Id="rId9" Type="http://schemas.openxmlformats.org/officeDocument/2006/relationships/image" Target="../media/image25.png"/><Relationship Id="rId10" Type="http://schemas.openxmlformats.org/officeDocument/2006/relationships/image" Target="../media/image26.png"/><Relationship Id="rId11" Type="http://schemas.openxmlformats.org/officeDocument/2006/relationships/image" Target="../media/image27.jpg"/><Relationship Id="rId12" Type="http://schemas.openxmlformats.org/officeDocument/2006/relationships/image" Target="../media/image28.png"/><Relationship Id="rId13" Type="http://schemas.openxmlformats.org/officeDocument/2006/relationships/image" Target="../media/image14.png"/><Relationship Id="rId14" Type="http://schemas.openxmlformats.org/officeDocument/2006/relationships/image" Target="../media/image15.png"/><Relationship Id="rId15" Type="http://schemas.openxmlformats.org/officeDocument/2006/relationships/image" Target="../media/image16.png"/><Relationship Id="rId16" Type="http://schemas.openxmlformats.org/officeDocument/2006/relationships/image" Target="../media/image17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7" Type="http://schemas.openxmlformats.org/officeDocument/2006/relationships/image" Target="../media/image34.png"/><Relationship Id="rId8" Type="http://schemas.openxmlformats.org/officeDocument/2006/relationships/image" Target="../media/image35.png"/><Relationship Id="rId9" Type="http://schemas.openxmlformats.org/officeDocument/2006/relationships/image" Target="../media/image36.png"/><Relationship Id="rId10" Type="http://schemas.openxmlformats.org/officeDocument/2006/relationships/image" Target="../media/image37.png"/><Relationship Id="rId11" Type="http://schemas.openxmlformats.org/officeDocument/2006/relationships/image" Target="../media/image38.png"/><Relationship Id="rId12" Type="http://schemas.openxmlformats.org/officeDocument/2006/relationships/image" Target="../media/image39.png"/><Relationship Id="rId13" Type="http://schemas.openxmlformats.org/officeDocument/2006/relationships/image" Target="../media/image40.png"/><Relationship Id="rId14" Type="http://schemas.openxmlformats.org/officeDocument/2006/relationships/image" Target="../media/image41.png"/><Relationship Id="rId15" Type="http://schemas.openxmlformats.org/officeDocument/2006/relationships/image" Target="../media/image42.png"/><Relationship Id="rId16" Type="http://schemas.openxmlformats.org/officeDocument/2006/relationships/image" Target="../media/image43.png"/><Relationship Id="rId17" Type="http://schemas.openxmlformats.org/officeDocument/2006/relationships/image" Target="../media/image44.png"/><Relationship Id="rId18" Type="http://schemas.openxmlformats.org/officeDocument/2006/relationships/image" Target="../media/image45.png"/><Relationship Id="rId19" Type="http://schemas.openxmlformats.org/officeDocument/2006/relationships/image" Target="../media/image46.png"/><Relationship Id="rId20" Type="http://schemas.openxmlformats.org/officeDocument/2006/relationships/image" Target="../media/image47.png"/><Relationship Id="rId21" Type="http://schemas.openxmlformats.org/officeDocument/2006/relationships/image" Target="../media/image48.png"/><Relationship Id="rId22" Type="http://schemas.openxmlformats.org/officeDocument/2006/relationships/image" Target="../media/image49.png"/><Relationship Id="rId23" Type="http://schemas.openxmlformats.org/officeDocument/2006/relationships/image" Target="../media/image50.png"/><Relationship Id="rId24" Type="http://schemas.openxmlformats.org/officeDocument/2006/relationships/image" Target="../media/image51.png"/><Relationship Id="rId25" Type="http://schemas.openxmlformats.org/officeDocument/2006/relationships/image" Target="../media/image52.jpg"/><Relationship Id="rId26" Type="http://schemas.openxmlformats.org/officeDocument/2006/relationships/image" Target="../media/image53.jpg"/><Relationship Id="rId27" Type="http://schemas.openxmlformats.org/officeDocument/2006/relationships/image" Target="../media/image54.jpg"/><Relationship Id="rId28" Type="http://schemas.openxmlformats.org/officeDocument/2006/relationships/image" Target="../media/image55.jpg"/><Relationship Id="rId29" Type="http://schemas.openxmlformats.org/officeDocument/2006/relationships/image" Target="../media/image14.png"/><Relationship Id="rId30" Type="http://schemas.openxmlformats.org/officeDocument/2006/relationships/image" Target="../media/image15.png"/><Relationship Id="rId31" Type="http://schemas.openxmlformats.org/officeDocument/2006/relationships/image" Target="../media/image16.png"/><Relationship Id="rId32" Type="http://schemas.openxmlformats.org/officeDocument/2006/relationships/image" Target="../media/image17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59.png"/><Relationship Id="rId6" Type="http://schemas.openxmlformats.org/officeDocument/2006/relationships/image" Target="../media/image60.png"/><Relationship Id="rId7" Type="http://schemas.openxmlformats.org/officeDocument/2006/relationships/image" Target="../media/image61.png"/><Relationship Id="rId8" Type="http://schemas.openxmlformats.org/officeDocument/2006/relationships/image" Target="../media/image62.png"/><Relationship Id="rId9" Type="http://schemas.openxmlformats.org/officeDocument/2006/relationships/image" Target="../media/image63.png"/><Relationship Id="rId10" Type="http://schemas.openxmlformats.org/officeDocument/2006/relationships/image" Target="../media/image64.jpg"/><Relationship Id="rId11" Type="http://schemas.openxmlformats.org/officeDocument/2006/relationships/image" Target="../media/image65.jpg"/><Relationship Id="rId12" Type="http://schemas.openxmlformats.org/officeDocument/2006/relationships/image" Target="../media/image66.jpg"/><Relationship Id="rId13" Type="http://schemas.openxmlformats.org/officeDocument/2006/relationships/image" Target="../media/image67.png"/><Relationship Id="rId14" Type="http://schemas.openxmlformats.org/officeDocument/2006/relationships/image" Target="../media/image68.jpg"/><Relationship Id="rId15" Type="http://schemas.openxmlformats.org/officeDocument/2006/relationships/image" Target="../media/image69.jpg"/><Relationship Id="rId16" Type="http://schemas.openxmlformats.org/officeDocument/2006/relationships/image" Target="../media/image70.png"/><Relationship Id="rId17" Type="http://schemas.openxmlformats.org/officeDocument/2006/relationships/image" Target="../media/image71.jpg"/><Relationship Id="rId18" Type="http://schemas.openxmlformats.org/officeDocument/2006/relationships/image" Target="../media/image72.png"/><Relationship Id="rId19" Type="http://schemas.openxmlformats.org/officeDocument/2006/relationships/image" Target="../media/image73.png"/><Relationship Id="rId20" Type="http://schemas.openxmlformats.org/officeDocument/2006/relationships/image" Target="../media/image74.png"/><Relationship Id="rId21" Type="http://schemas.openxmlformats.org/officeDocument/2006/relationships/image" Target="../media/image75.jpg"/><Relationship Id="rId22" Type="http://schemas.openxmlformats.org/officeDocument/2006/relationships/image" Target="../media/image76.png"/><Relationship Id="rId23" Type="http://schemas.openxmlformats.org/officeDocument/2006/relationships/image" Target="../media/image77.png"/><Relationship Id="rId24" Type="http://schemas.openxmlformats.org/officeDocument/2006/relationships/image" Target="../media/image78.png"/><Relationship Id="rId25" Type="http://schemas.openxmlformats.org/officeDocument/2006/relationships/image" Target="../media/image79.png"/><Relationship Id="rId26" Type="http://schemas.openxmlformats.org/officeDocument/2006/relationships/image" Target="../media/image80.jpg"/><Relationship Id="rId27" Type="http://schemas.openxmlformats.org/officeDocument/2006/relationships/image" Target="../media/image81.jpg"/><Relationship Id="rId28" Type="http://schemas.openxmlformats.org/officeDocument/2006/relationships/image" Target="../media/image82.jpg"/><Relationship Id="rId29" Type="http://schemas.openxmlformats.org/officeDocument/2006/relationships/image" Target="../media/image83.png"/><Relationship Id="rId30" Type="http://schemas.openxmlformats.org/officeDocument/2006/relationships/image" Target="../media/image84.jpg"/><Relationship Id="rId31" Type="http://schemas.openxmlformats.org/officeDocument/2006/relationships/image" Target="../media/image85.png"/><Relationship Id="rId32" Type="http://schemas.openxmlformats.org/officeDocument/2006/relationships/image" Target="../media/image86.png"/><Relationship Id="rId33" Type="http://schemas.openxmlformats.org/officeDocument/2006/relationships/image" Target="../media/image87.png"/><Relationship Id="rId34" Type="http://schemas.openxmlformats.org/officeDocument/2006/relationships/image" Target="../media/image88.png"/><Relationship Id="rId35" Type="http://schemas.openxmlformats.org/officeDocument/2006/relationships/image" Target="../media/image89.png"/><Relationship Id="rId36" Type="http://schemas.openxmlformats.org/officeDocument/2006/relationships/image" Target="../media/image90.png"/><Relationship Id="rId37" Type="http://schemas.openxmlformats.org/officeDocument/2006/relationships/image" Target="../media/image91.png"/><Relationship Id="rId38" Type="http://schemas.openxmlformats.org/officeDocument/2006/relationships/image" Target="../media/image14.png"/><Relationship Id="rId39" Type="http://schemas.openxmlformats.org/officeDocument/2006/relationships/image" Target="../media/image15.png"/><Relationship Id="rId40" Type="http://schemas.openxmlformats.org/officeDocument/2006/relationships/image" Target="../media/image16.png"/><Relationship Id="rId41" Type="http://schemas.openxmlformats.org/officeDocument/2006/relationships/image" Target="../media/image17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jpg"/><Relationship Id="rId3" Type="http://schemas.openxmlformats.org/officeDocument/2006/relationships/image" Target="../media/image72.png"/><Relationship Id="rId4" Type="http://schemas.openxmlformats.org/officeDocument/2006/relationships/image" Target="../media/image73.png"/><Relationship Id="rId5" Type="http://schemas.openxmlformats.org/officeDocument/2006/relationships/image" Target="../media/image74.png"/><Relationship Id="rId6" Type="http://schemas.openxmlformats.org/officeDocument/2006/relationships/image" Target="../media/image75.jpg"/><Relationship Id="rId7" Type="http://schemas.openxmlformats.org/officeDocument/2006/relationships/image" Target="../media/image76.png"/><Relationship Id="rId8" Type="http://schemas.openxmlformats.org/officeDocument/2006/relationships/image" Target="../media/image77.png"/><Relationship Id="rId9" Type="http://schemas.openxmlformats.org/officeDocument/2006/relationships/image" Target="../media/image78.png"/><Relationship Id="rId10" Type="http://schemas.openxmlformats.org/officeDocument/2006/relationships/image" Target="../media/image79.png"/><Relationship Id="rId11" Type="http://schemas.openxmlformats.org/officeDocument/2006/relationships/image" Target="../media/image80.jpg"/><Relationship Id="rId12" Type="http://schemas.openxmlformats.org/officeDocument/2006/relationships/image" Target="../media/image92.jpg"/><Relationship Id="rId13" Type="http://schemas.openxmlformats.org/officeDocument/2006/relationships/image" Target="../media/image93.jpg"/><Relationship Id="rId14" Type="http://schemas.openxmlformats.org/officeDocument/2006/relationships/image" Target="../media/image94.png"/><Relationship Id="rId15" Type="http://schemas.openxmlformats.org/officeDocument/2006/relationships/image" Target="../media/image95.jpg"/><Relationship Id="rId16" Type="http://schemas.openxmlformats.org/officeDocument/2006/relationships/image" Target="../media/image96.png"/><Relationship Id="rId17" Type="http://schemas.openxmlformats.org/officeDocument/2006/relationships/image" Target="../media/image97.jpg"/><Relationship Id="rId18" Type="http://schemas.openxmlformats.org/officeDocument/2006/relationships/image" Target="../media/image98.jpg"/><Relationship Id="rId19" Type="http://schemas.openxmlformats.org/officeDocument/2006/relationships/image" Target="../media/image99.jpg"/><Relationship Id="rId20" Type="http://schemas.openxmlformats.org/officeDocument/2006/relationships/image" Target="../media/image100.png"/><Relationship Id="rId21" Type="http://schemas.openxmlformats.org/officeDocument/2006/relationships/image" Target="../media/image101.png"/><Relationship Id="rId22" Type="http://schemas.openxmlformats.org/officeDocument/2006/relationships/image" Target="../media/image102.png"/><Relationship Id="rId23" Type="http://schemas.openxmlformats.org/officeDocument/2006/relationships/image" Target="../media/image103.png"/><Relationship Id="rId24" Type="http://schemas.openxmlformats.org/officeDocument/2006/relationships/image" Target="../media/image104.jpg"/><Relationship Id="rId25" Type="http://schemas.openxmlformats.org/officeDocument/2006/relationships/image" Target="../media/image82.jpg"/><Relationship Id="rId26" Type="http://schemas.openxmlformats.org/officeDocument/2006/relationships/image" Target="../media/image83.png"/><Relationship Id="rId27" Type="http://schemas.openxmlformats.org/officeDocument/2006/relationships/image" Target="../media/image105.png"/><Relationship Id="rId28" Type="http://schemas.openxmlformats.org/officeDocument/2006/relationships/image" Target="../media/image106.png"/><Relationship Id="rId29" Type="http://schemas.openxmlformats.org/officeDocument/2006/relationships/image" Target="../media/image63.png"/><Relationship Id="rId30" Type="http://schemas.openxmlformats.org/officeDocument/2006/relationships/image" Target="../media/image56.png"/><Relationship Id="rId31" Type="http://schemas.openxmlformats.org/officeDocument/2006/relationships/image" Target="../media/image57.png"/><Relationship Id="rId32" Type="http://schemas.openxmlformats.org/officeDocument/2006/relationships/image" Target="../media/image107.png"/><Relationship Id="rId33" Type="http://schemas.openxmlformats.org/officeDocument/2006/relationships/image" Target="../media/image59.png"/><Relationship Id="rId34" Type="http://schemas.openxmlformats.org/officeDocument/2006/relationships/image" Target="../media/image108.png"/><Relationship Id="rId35" Type="http://schemas.openxmlformats.org/officeDocument/2006/relationships/image" Target="../media/image60.png"/><Relationship Id="rId36" Type="http://schemas.openxmlformats.org/officeDocument/2006/relationships/image" Target="../media/image61.png"/><Relationship Id="rId37" Type="http://schemas.openxmlformats.org/officeDocument/2006/relationships/image" Target="../media/image109.png"/><Relationship Id="rId38" Type="http://schemas.openxmlformats.org/officeDocument/2006/relationships/image" Target="../media/image110.png"/><Relationship Id="rId39" Type="http://schemas.openxmlformats.org/officeDocument/2006/relationships/image" Target="../media/image111.png"/><Relationship Id="rId40" Type="http://schemas.openxmlformats.org/officeDocument/2006/relationships/image" Target="../media/image112.png"/><Relationship Id="rId41" Type="http://schemas.openxmlformats.org/officeDocument/2006/relationships/image" Target="../media/image113.png"/><Relationship Id="rId42" Type="http://schemas.openxmlformats.org/officeDocument/2006/relationships/image" Target="../media/image114.png"/><Relationship Id="rId43" Type="http://schemas.openxmlformats.org/officeDocument/2006/relationships/image" Target="../media/image115.png"/><Relationship Id="rId44" Type="http://schemas.openxmlformats.org/officeDocument/2006/relationships/image" Target="../media/image116.png"/><Relationship Id="rId45" Type="http://schemas.openxmlformats.org/officeDocument/2006/relationships/image" Target="../media/image117.png"/><Relationship Id="rId46" Type="http://schemas.openxmlformats.org/officeDocument/2006/relationships/image" Target="../media/image118.jpg"/><Relationship Id="rId47" Type="http://schemas.openxmlformats.org/officeDocument/2006/relationships/image" Target="../media/image14.png"/><Relationship Id="rId48" Type="http://schemas.openxmlformats.org/officeDocument/2006/relationships/image" Target="../media/image15.png"/><Relationship Id="rId49" Type="http://schemas.openxmlformats.org/officeDocument/2006/relationships/image" Target="../media/image16.png"/><Relationship Id="rId50" Type="http://schemas.openxmlformats.org/officeDocument/2006/relationships/image" Target="../media/image17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9.png"/><Relationship Id="rId3" Type="http://schemas.openxmlformats.org/officeDocument/2006/relationships/image" Target="../media/image120.png"/><Relationship Id="rId4" Type="http://schemas.openxmlformats.org/officeDocument/2006/relationships/image" Target="../media/image121.png"/><Relationship Id="rId5" Type="http://schemas.openxmlformats.org/officeDocument/2006/relationships/image" Target="../media/image122.png"/><Relationship Id="rId6" Type="http://schemas.openxmlformats.org/officeDocument/2006/relationships/image" Target="../media/image123.png"/><Relationship Id="rId7" Type="http://schemas.openxmlformats.org/officeDocument/2006/relationships/image" Target="../media/image124.png"/><Relationship Id="rId8" Type="http://schemas.openxmlformats.org/officeDocument/2006/relationships/image" Target="../media/image125.png"/><Relationship Id="rId9" Type="http://schemas.openxmlformats.org/officeDocument/2006/relationships/image" Target="../media/image126.png"/><Relationship Id="rId10" Type="http://schemas.openxmlformats.org/officeDocument/2006/relationships/image" Target="../media/image127.png"/><Relationship Id="rId11" Type="http://schemas.openxmlformats.org/officeDocument/2006/relationships/image" Target="../media/image128.png"/><Relationship Id="rId12" Type="http://schemas.openxmlformats.org/officeDocument/2006/relationships/image" Target="../media/image14.png"/><Relationship Id="rId13" Type="http://schemas.openxmlformats.org/officeDocument/2006/relationships/image" Target="../media/image15.png"/><Relationship Id="rId14" Type="http://schemas.openxmlformats.org/officeDocument/2006/relationships/image" Target="../media/image16.png"/><Relationship Id="rId15" Type="http://schemas.openxmlformats.org/officeDocument/2006/relationships/image" Target="../media/image17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9.png"/><Relationship Id="rId3" Type="http://schemas.openxmlformats.org/officeDocument/2006/relationships/image" Target="../media/image130.png"/><Relationship Id="rId4" Type="http://schemas.openxmlformats.org/officeDocument/2006/relationships/image" Target="../media/image131.png"/><Relationship Id="rId5" Type="http://schemas.openxmlformats.org/officeDocument/2006/relationships/image" Target="../media/image132.png"/><Relationship Id="rId6" Type="http://schemas.openxmlformats.org/officeDocument/2006/relationships/image" Target="../media/image133.png"/><Relationship Id="rId7" Type="http://schemas.openxmlformats.org/officeDocument/2006/relationships/image" Target="../media/image134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image" Target="../media/image16.png"/><Relationship Id="rId11" Type="http://schemas.openxmlformats.org/officeDocument/2006/relationships/image" Target="../media/image17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5999" cy="278587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1229" y="2985642"/>
            <a:ext cx="5722620" cy="4064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0" b="1" i="1">
                <a:solidFill>
                  <a:srgbClr val="683C2D"/>
                </a:solidFill>
                <a:latin typeface="맑은 고딕"/>
                <a:cs typeface="맑은 고딕"/>
              </a:rPr>
              <a:t>신한체크카드형</a:t>
            </a:r>
            <a:r>
              <a:rPr dirty="0" sz="2500" spc="-55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500" b="1">
                <a:solidFill>
                  <a:srgbClr val="683C2D"/>
                </a:solidFill>
                <a:latin typeface="맑은 고딕"/>
                <a:cs typeface="맑은 고딕"/>
              </a:rPr>
              <a:t>SOL</a:t>
            </a:r>
            <a:r>
              <a:rPr dirty="0" sz="2500" spc="-7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500" b="1">
                <a:solidFill>
                  <a:srgbClr val="683C2D"/>
                </a:solidFill>
                <a:latin typeface="맑은 고딕"/>
                <a:cs typeface="맑은 고딕"/>
              </a:rPr>
              <a:t>Bank</a:t>
            </a:r>
            <a:r>
              <a:rPr dirty="0" sz="2500" spc="-7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500" b="1" i="1">
                <a:solidFill>
                  <a:srgbClr val="683C2D"/>
                </a:solidFill>
                <a:latin typeface="맑은 고딕"/>
                <a:cs typeface="맑은 고딕"/>
              </a:rPr>
              <a:t>앱</a:t>
            </a:r>
            <a:r>
              <a:rPr dirty="0" sz="2500" spc="-75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500" b="1" i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2500" spc="-65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500" spc="-25" b="1" i="1">
                <a:solidFill>
                  <a:srgbClr val="683C2D"/>
                </a:solidFill>
                <a:latin typeface="맑은 고딕"/>
                <a:cs typeface="맑은 고딕"/>
              </a:rPr>
              <a:t>안내</a:t>
            </a:r>
            <a:endParaRPr sz="2500">
              <a:latin typeface="맑은 고딕"/>
              <a:cs typeface="맑은 고딕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4" name="object 4" descr=""/>
          <p:cNvSpPr txBox="1"/>
          <p:nvPr/>
        </p:nvSpPr>
        <p:spPr>
          <a:xfrm>
            <a:off x="7711567" y="5471871"/>
            <a:ext cx="1764664" cy="6210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5"/>
              </a:spcBef>
            </a:pPr>
            <a:r>
              <a:rPr dirty="0" sz="1950" spc="-25">
                <a:solidFill>
                  <a:srgbClr val="683C2D"/>
                </a:solidFill>
                <a:latin typeface="맑은 고딕"/>
                <a:cs typeface="맑은 고딕"/>
              </a:rPr>
              <a:t>학생처</a:t>
            </a:r>
            <a:endParaRPr sz="1950">
              <a:latin typeface="맑은 고딕"/>
              <a:cs typeface="맑은 고딕"/>
            </a:endParaRPr>
          </a:p>
          <a:p>
            <a:pPr algn="r" marR="5080">
              <a:lnSpc>
                <a:spcPct val="100000"/>
              </a:lnSpc>
            </a:pPr>
            <a:r>
              <a:rPr dirty="0" sz="1950" spc="-10">
                <a:solidFill>
                  <a:srgbClr val="683C2D"/>
                </a:solidFill>
                <a:latin typeface="맑은 고딕"/>
                <a:cs typeface="맑은 고딕"/>
              </a:rPr>
              <a:t>학생역량개발팀</a:t>
            </a:r>
            <a:endParaRPr sz="195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4087367" y="1889760"/>
            <a:ext cx="5625465" cy="3975100"/>
            <a:chOff x="4087367" y="1889760"/>
            <a:chExt cx="5625465" cy="39751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87367" y="1889760"/>
              <a:ext cx="5625084" cy="3974591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4113275" y="1915668"/>
              <a:ext cx="5523230" cy="3872865"/>
            </a:xfrm>
            <a:custGeom>
              <a:avLst/>
              <a:gdLst/>
              <a:ahLst/>
              <a:cxnLst/>
              <a:rect l="l" t="t" r="r" b="b"/>
              <a:pathLst>
                <a:path w="5523230" h="3872865">
                  <a:moveTo>
                    <a:pt x="5425058" y="0"/>
                  </a:moveTo>
                  <a:lnTo>
                    <a:pt x="97916" y="0"/>
                  </a:lnTo>
                  <a:lnTo>
                    <a:pt x="59793" y="7691"/>
                  </a:lnTo>
                  <a:lnTo>
                    <a:pt x="28670" y="28670"/>
                  </a:lnTo>
                  <a:lnTo>
                    <a:pt x="7691" y="59793"/>
                  </a:lnTo>
                  <a:lnTo>
                    <a:pt x="0" y="97917"/>
                  </a:lnTo>
                  <a:lnTo>
                    <a:pt x="0" y="3774503"/>
                  </a:lnTo>
                  <a:lnTo>
                    <a:pt x="7691" y="3812642"/>
                  </a:lnTo>
                  <a:lnTo>
                    <a:pt x="28670" y="3843786"/>
                  </a:lnTo>
                  <a:lnTo>
                    <a:pt x="59793" y="3864784"/>
                  </a:lnTo>
                  <a:lnTo>
                    <a:pt x="97916" y="3872484"/>
                  </a:lnTo>
                  <a:lnTo>
                    <a:pt x="5425058" y="3872484"/>
                  </a:lnTo>
                  <a:lnTo>
                    <a:pt x="5463182" y="3864784"/>
                  </a:lnTo>
                  <a:lnTo>
                    <a:pt x="5494305" y="3843786"/>
                  </a:lnTo>
                  <a:lnTo>
                    <a:pt x="5515284" y="3812642"/>
                  </a:lnTo>
                  <a:lnTo>
                    <a:pt x="5522976" y="3774503"/>
                  </a:lnTo>
                  <a:lnTo>
                    <a:pt x="5522976" y="97917"/>
                  </a:lnTo>
                  <a:lnTo>
                    <a:pt x="5515284" y="59793"/>
                  </a:lnTo>
                  <a:lnTo>
                    <a:pt x="5494305" y="28670"/>
                  </a:lnTo>
                  <a:lnTo>
                    <a:pt x="5463182" y="7691"/>
                  </a:lnTo>
                  <a:lnTo>
                    <a:pt x="54250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8895" y="2121408"/>
              <a:ext cx="2071116" cy="3457955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164069" y="2116582"/>
              <a:ext cx="2080895" cy="3467735"/>
            </a:xfrm>
            <a:custGeom>
              <a:avLst/>
              <a:gdLst/>
              <a:ahLst/>
              <a:cxnLst/>
              <a:rect l="l" t="t" r="r" b="b"/>
              <a:pathLst>
                <a:path w="2080895" h="3467735">
                  <a:moveTo>
                    <a:pt x="0" y="3467480"/>
                  </a:moveTo>
                  <a:lnTo>
                    <a:pt x="2080641" y="3467480"/>
                  </a:lnTo>
                  <a:lnTo>
                    <a:pt x="2080641" y="0"/>
                  </a:lnTo>
                  <a:lnTo>
                    <a:pt x="0" y="0"/>
                  </a:lnTo>
                  <a:lnTo>
                    <a:pt x="0" y="3467480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8205977" y="5269293"/>
              <a:ext cx="976630" cy="311150"/>
            </a:xfrm>
            <a:custGeom>
              <a:avLst/>
              <a:gdLst/>
              <a:ahLst/>
              <a:cxnLst/>
              <a:rect l="l" t="t" r="r" b="b"/>
              <a:pathLst>
                <a:path w="976629" h="311150">
                  <a:moveTo>
                    <a:pt x="0" y="310578"/>
                  </a:moveTo>
                  <a:lnTo>
                    <a:pt x="976350" y="310578"/>
                  </a:lnTo>
                  <a:lnTo>
                    <a:pt x="976350" y="0"/>
                  </a:lnTo>
                  <a:lnTo>
                    <a:pt x="0" y="0"/>
                  </a:lnTo>
                  <a:lnTo>
                    <a:pt x="0" y="310578"/>
                  </a:lnTo>
                  <a:close/>
                </a:path>
              </a:pathLst>
            </a:custGeom>
            <a:ln w="19264">
              <a:solidFill>
                <a:srgbClr val="11216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99220" y="5413248"/>
              <a:ext cx="284988" cy="256031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6728460" y="3546348"/>
              <a:ext cx="276225" cy="407034"/>
            </a:xfrm>
            <a:custGeom>
              <a:avLst/>
              <a:gdLst/>
              <a:ahLst/>
              <a:cxnLst/>
              <a:rect l="l" t="t" r="r" b="b"/>
              <a:pathLst>
                <a:path w="276225" h="407035">
                  <a:moveTo>
                    <a:pt x="137922" y="0"/>
                  </a:moveTo>
                  <a:lnTo>
                    <a:pt x="0" y="0"/>
                  </a:lnTo>
                  <a:lnTo>
                    <a:pt x="137922" y="203453"/>
                  </a:lnTo>
                  <a:lnTo>
                    <a:pt x="0" y="406907"/>
                  </a:lnTo>
                  <a:lnTo>
                    <a:pt x="137922" y="406907"/>
                  </a:lnTo>
                  <a:lnTo>
                    <a:pt x="275844" y="203453"/>
                  </a:lnTo>
                  <a:lnTo>
                    <a:pt x="137922" y="0"/>
                  </a:lnTo>
                  <a:close/>
                </a:path>
              </a:pathLst>
            </a:custGeom>
            <a:solidFill>
              <a:srgbClr val="998F3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362711" y="2125979"/>
            <a:ext cx="3182620" cy="463550"/>
          </a:xfrm>
          <a:prstGeom prst="rect">
            <a:avLst/>
          </a:prstGeom>
          <a:solidFill>
            <a:srgbClr val="FFC285"/>
          </a:solidFill>
        </p:spPr>
        <p:txBody>
          <a:bodyPr wrap="square" lIns="0" tIns="118110" rIns="0" bIns="0" rtlCol="0" vert="horz">
            <a:spAutoFit/>
          </a:bodyPr>
          <a:lstStyle/>
          <a:p>
            <a:pPr marL="480695">
              <a:lnSpc>
                <a:spcPct val="100000"/>
              </a:lnSpc>
              <a:spcBef>
                <a:spcPts val="930"/>
              </a:spcBef>
            </a:pPr>
            <a:r>
              <a:rPr dirty="0" sz="1800">
                <a:solidFill>
                  <a:srgbClr val="FFFFFF"/>
                </a:solidFill>
                <a:latin typeface="맑은 고딕"/>
                <a:cs typeface="맑은 고딕"/>
              </a:rPr>
              <a:t>학생증 체크카드 </a:t>
            </a:r>
            <a:r>
              <a:rPr dirty="0" sz="1800" spc="-25">
                <a:solidFill>
                  <a:srgbClr val="FFFFFF"/>
                </a:solidFill>
                <a:latin typeface="맑은 고딕"/>
                <a:cs typeface="맑은 고딕"/>
              </a:rPr>
              <a:t>신청</a:t>
            </a:r>
            <a:endParaRPr sz="1800">
              <a:latin typeface="맑은 고딕"/>
              <a:cs typeface="맑은 고딕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350774" y="2109470"/>
            <a:ext cx="3208020" cy="3282315"/>
            <a:chOff x="350774" y="2109470"/>
            <a:chExt cx="3208020" cy="3282315"/>
          </a:xfrm>
        </p:grpSpPr>
        <p:sp>
          <p:nvSpPr>
            <p:cNvPr id="12" name="object 12" descr=""/>
            <p:cNvSpPr/>
            <p:nvPr/>
          </p:nvSpPr>
          <p:spPr>
            <a:xfrm>
              <a:off x="363474" y="2122170"/>
              <a:ext cx="3182620" cy="3256915"/>
            </a:xfrm>
            <a:custGeom>
              <a:avLst/>
              <a:gdLst/>
              <a:ahLst/>
              <a:cxnLst/>
              <a:rect l="l" t="t" r="r" b="b"/>
              <a:pathLst>
                <a:path w="3182620" h="3256915">
                  <a:moveTo>
                    <a:pt x="0" y="3256788"/>
                  </a:moveTo>
                  <a:lnTo>
                    <a:pt x="3182112" y="3256788"/>
                  </a:lnTo>
                  <a:lnTo>
                    <a:pt x="3182112" y="0"/>
                  </a:lnTo>
                  <a:lnTo>
                    <a:pt x="0" y="0"/>
                  </a:lnTo>
                  <a:lnTo>
                    <a:pt x="0" y="3256788"/>
                  </a:lnTo>
                  <a:close/>
                </a:path>
              </a:pathLst>
            </a:custGeom>
            <a:ln w="25400">
              <a:solidFill>
                <a:srgbClr val="8EB4E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4964" y="2935224"/>
              <a:ext cx="2282952" cy="1877568"/>
            </a:xfrm>
            <a:prstGeom prst="rect">
              <a:avLst/>
            </a:prstGeom>
          </p:spPr>
        </p:pic>
      </p:grpSp>
      <p:pic>
        <p:nvPicPr>
          <p:cNvPr id="14" name="object 14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0020" y="4358640"/>
            <a:ext cx="871728" cy="975360"/>
          </a:xfrm>
          <a:prstGeom prst="rect">
            <a:avLst/>
          </a:prstGeom>
        </p:spPr>
      </p:pic>
      <p:sp>
        <p:nvSpPr>
          <p:cNvPr id="15" name="object 15" descr=""/>
          <p:cNvSpPr/>
          <p:nvPr/>
        </p:nvSpPr>
        <p:spPr>
          <a:xfrm>
            <a:off x="3689603" y="3546347"/>
            <a:ext cx="277495" cy="407034"/>
          </a:xfrm>
          <a:custGeom>
            <a:avLst/>
            <a:gdLst/>
            <a:ahLst/>
            <a:cxnLst/>
            <a:rect l="l" t="t" r="r" b="b"/>
            <a:pathLst>
              <a:path w="277495" h="407035">
                <a:moveTo>
                  <a:pt x="138684" y="0"/>
                </a:moveTo>
                <a:lnTo>
                  <a:pt x="0" y="0"/>
                </a:lnTo>
                <a:lnTo>
                  <a:pt x="138684" y="203453"/>
                </a:lnTo>
                <a:lnTo>
                  <a:pt x="0" y="406907"/>
                </a:lnTo>
                <a:lnTo>
                  <a:pt x="138684" y="406907"/>
                </a:lnTo>
                <a:lnTo>
                  <a:pt x="277368" y="203453"/>
                </a:lnTo>
                <a:lnTo>
                  <a:pt x="138684" y="0"/>
                </a:lnTo>
                <a:close/>
              </a:path>
            </a:pathLst>
          </a:custGeom>
          <a:solidFill>
            <a:srgbClr val="998F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362711" y="5925311"/>
            <a:ext cx="6952615" cy="321945"/>
          </a:xfrm>
          <a:custGeom>
            <a:avLst/>
            <a:gdLst/>
            <a:ahLst/>
            <a:cxnLst/>
            <a:rect l="l" t="t" r="r" b="b"/>
            <a:pathLst>
              <a:path w="6952615" h="321945">
                <a:moveTo>
                  <a:pt x="6876542" y="0"/>
                </a:moveTo>
                <a:lnTo>
                  <a:pt x="75933" y="0"/>
                </a:lnTo>
                <a:lnTo>
                  <a:pt x="46377" y="5967"/>
                </a:lnTo>
                <a:lnTo>
                  <a:pt x="22240" y="22240"/>
                </a:lnTo>
                <a:lnTo>
                  <a:pt x="5967" y="46377"/>
                </a:lnTo>
                <a:lnTo>
                  <a:pt x="0" y="75933"/>
                </a:lnTo>
                <a:lnTo>
                  <a:pt x="0" y="245630"/>
                </a:lnTo>
                <a:lnTo>
                  <a:pt x="5967" y="275186"/>
                </a:lnTo>
                <a:lnTo>
                  <a:pt x="22240" y="299323"/>
                </a:lnTo>
                <a:lnTo>
                  <a:pt x="46377" y="315596"/>
                </a:lnTo>
                <a:lnTo>
                  <a:pt x="75933" y="321564"/>
                </a:lnTo>
                <a:lnTo>
                  <a:pt x="6876542" y="321564"/>
                </a:lnTo>
                <a:lnTo>
                  <a:pt x="6906089" y="315596"/>
                </a:lnTo>
                <a:lnTo>
                  <a:pt x="6930231" y="299323"/>
                </a:lnTo>
                <a:lnTo>
                  <a:pt x="6946515" y="275186"/>
                </a:lnTo>
                <a:lnTo>
                  <a:pt x="6952488" y="245630"/>
                </a:lnTo>
                <a:lnTo>
                  <a:pt x="6952488" y="75933"/>
                </a:lnTo>
                <a:lnTo>
                  <a:pt x="6946515" y="46377"/>
                </a:lnTo>
                <a:lnTo>
                  <a:pt x="6930231" y="22240"/>
                </a:lnTo>
                <a:lnTo>
                  <a:pt x="6906089" y="5967"/>
                </a:lnTo>
                <a:lnTo>
                  <a:pt x="6876542" y="0"/>
                </a:lnTo>
                <a:close/>
              </a:path>
            </a:pathLst>
          </a:custGeom>
          <a:solidFill>
            <a:srgbClr val="F4F4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463702" y="5805502"/>
            <a:ext cx="6731000" cy="528320"/>
          </a:xfrm>
          <a:prstGeom prst="rect">
            <a:avLst/>
          </a:prstGeom>
        </p:spPr>
        <p:txBody>
          <a:bodyPr wrap="square" lIns="0" tIns="958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dirty="0" sz="1100">
                <a:solidFill>
                  <a:srgbClr val="683C2D"/>
                </a:solidFill>
                <a:latin typeface="맑은 고딕"/>
                <a:cs typeface="맑은 고딕"/>
              </a:rPr>
              <a:t>URL</a:t>
            </a:r>
            <a:r>
              <a:rPr dirty="0" sz="11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100" spc="-50">
                <a:solidFill>
                  <a:srgbClr val="683C2D"/>
                </a:solidFill>
                <a:latin typeface="맑은 고딕"/>
                <a:cs typeface="맑은 고딕"/>
              </a:rPr>
              <a:t>:</a:t>
            </a:r>
            <a:endParaRPr sz="11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dirty="0" sz="1100" spc="-10">
                <a:solidFill>
                  <a:srgbClr val="683C2D"/>
                </a:solidFill>
                <a:latin typeface="맑은 고딕"/>
                <a:cs typeface="맑은 고딕"/>
              </a:rPr>
              <a:t>https://nsol.shinhan.com/link.html?pr_id=PR1201S0002F01&amp;PR_ID=PR1201S0002F01&amp;prdtCS20=AMA97N</a:t>
            </a:r>
            <a:endParaRPr sz="1100">
              <a:latin typeface="맑은 고딕"/>
              <a:cs typeface="맑은 고딕"/>
            </a:endParaRPr>
          </a:p>
        </p:txBody>
      </p:sp>
      <p:pic>
        <p:nvPicPr>
          <p:cNvPr id="18" name="object 18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730115" y="1266571"/>
            <a:ext cx="829564" cy="146812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635116" y="1249680"/>
            <a:ext cx="146177" cy="172466"/>
          </a:xfrm>
          <a:prstGeom prst="rect">
            <a:avLst/>
          </a:prstGeom>
        </p:spPr>
      </p:pic>
      <p:grpSp>
        <p:nvGrpSpPr>
          <p:cNvPr id="20" name="object 20" descr=""/>
          <p:cNvGrpSpPr/>
          <p:nvPr/>
        </p:nvGrpSpPr>
        <p:grpSpPr>
          <a:xfrm>
            <a:off x="5872226" y="1249680"/>
            <a:ext cx="525145" cy="177165"/>
            <a:chOff x="5872226" y="1249680"/>
            <a:chExt cx="525145" cy="177165"/>
          </a:xfrm>
        </p:grpSpPr>
        <p:sp>
          <p:nvSpPr>
            <p:cNvPr id="21" name="object 21" descr=""/>
            <p:cNvSpPr/>
            <p:nvPr/>
          </p:nvSpPr>
          <p:spPr>
            <a:xfrm>
              <a:off x="5876798" y="1254252"/>
              <a:ext cx="516255" cy="168275"/>
            </a:xfrm>
            <a:custGeom>
              <a:avLst/>
              <a:gdLst/>
              <a:ahLst/>
              <a:cxnLst/>
              <a:rect l="l" t="t" r="r" b="b"/>
              <a:pathLst>
                <a:path w="516254" h="168275">
                  <a:moveTo>
                    <a:pt x="135762" y="92963"/>
                  </a:moveTo>
                  <a:lnTo>
                    <a:pt x="32385" y="92963"/>
                  </a:lnTo>
                  <a:lnTo>
                    <a:pt x="32385" y="104521"/>
                  </a:lnTo>
                  <a:lnTo>
                    <a:pt x="122936" y="104521"/>
                  </a:lnTo>
                  <a:lnTo>
                    <a:pt x="122936" y="122555"/>
                  </a:lnTo>
                  <a:lnTo>
                    <a:pt x="32385" y="122555"/>
                  </a:lnTo>
                  <a:lnTo>
                    <a:pt x="32385" y="164084"/>
                  </a:lnTo>
                  <a:lnTo>
                    <a:pt x="140335" y="164084"/>
                  </a:lnTo>
                  <a:lnTo>
                    <a:pt x="140335" y="152526"/>
                  </a:lnTo>
                  <a:lnTo>
                    <a:pt x="45212" y="152526"/>
                  </a:lnTo>
                  <a:lnTo>
                    <a:pt x="45212" y="133731"/>
                  </a:lnTo>
                  <a:lnTo>
                    <a:pt x="135762" y="133731"/>
                  </a:lnTo>
                  <a:lnTo>
                    <a:pt x="135762" y="92963"/>
                  </a:lnTo>
                  <a:close/>
                </a:path>
                <a:path w="516254" h="168275">
                  <a:moveTo>
                    <a:pt x="408939" y="12446"/>
                  </a:moveTo>
                  <a:lnTo>
                    <a:pt x="370887" y="29775"/>
                  </a:lnTo>
                  <a:lnTo>
                    <a:pt x="363600" y="52832"/>
                  </a:lnTo>
                  <a:lnTo>
                    <a:pt x="364259" y="60501"/>
                  </a:lnTo>
                  <a:lnTo>
                    <a:pt x="393731" y="91366"/>
                  </a:lnTo>
                  <a:lnTo>
                    <a:pt x="402209" y="92963"/>
                  </a:lnTo>
                  <a:lnTo>
                    <a:pt x="402209" y="125730"/>
                  </a:lnTo>
                  <a:lnTo>
                    <a:pt x="390467" y="125970"/>
                  </a:lnTo>
                  <a:lnTo>
                    <a:pt x="352551" y="126237"/>
                  </a:lnTo>
                  <a:lnTo>
                    <a:pt x="354075" y="137922"/>
                  </a:lnTo>
                  <a:lnTo>
                    <a:pt x="432200" y="136429"/>
                  </a:lnTo>
                  <a:lnTo>
                    <a:pt x="446754" y="135953"/>
                  </a:lnTo>
                  <a:lnTo>
                    <a:pt x="457831" y="135477"/>
                  </a:lnTo>
                  <a:lnTo>
                    <a:pt x="465454" y="135000"/>
                  </a:lnTo>
                  <a:lnTo>
                    <a:pt x="464921" y="125602"/>
                  </a:lnTo>
                  <a:lnTo>
                    <a:pt x="415163" y="125602"/>
                  </a:lnTo>
                  <a:lnTo>
                    <a:pt x="415163" y="92710"/>
                  </a:lnTo>
                  <a:lnTo>
                    <a:pt x="423378" y="91023"/>
                  </a:lnTo>
                  <a:lnTo>
                    <a:pt x="430688" y="88264"/>
                  </a:lnTo>
                  <a:lnTo>
                    <a:pt x="437094" y="84458"/>
                  </a:lnTo>
                  <a:lnTo>
                    <a:pt x="440280" y="81661"/>
                  </a:lnTo>
                  <a:lnTo>
                    <a:pt x="398906" y="81661"/>
                  </a:lnTo>
                  <a:lnTo>
                    <a:pt x="391540" y="78994"/>
                  </a:lnTo>
                  <a:lnTo>
                    <a:pt x="385699" y="73660"/>
                  </a:lnTo>
                  <a:lnTo>
                    <a:pt x="379856" y="68199"/>
                  </a:lnTo>
                  <a:lnTo>
                    <a:pt x="377063" y="61340"/>
                  </a:lnTo>
                  <a:lnTo>
                    <a:pt x="377063" y="44196"/>
                  </a:lnTo>
                  <a:lnTo>
                    <a:pt x="379856" y="37211"/>
                  </a:lnTo>
                  <a:lnTo>
                    <a:pt x="385699" y="31876"/>
                  </a:lnTo>
                  <a:lnTo>
                    <a:pt x="391413" y="26543"/>
                  </a:lnTo>
                  <a:lnTo>
                    <a:pt x="398906" y="23875"/>
                  </a:lnTo>
                  <a:lnTo>
                    <a:pt x="440536" y="23875"/>
                  </a:lnTo>
                  <a:lnTo>
                    <a:pt x="440309" y="23622"/>
                  </a:lnTo>
                  <a:lnTo>
                    <a:pt x="433782" y="18768"/>
                  </a:lnTo>
                  <a:lnTo>
                    <a:pt x="426386" y="15271"/>
                  </a:lnTo>
                  <a:lnTo>
                    <a:pt x="418109" y="13156"/>
                  </a:lnTo>
                  <a:lnTo>
                    <a:pt x="408939" y="12446"/>
                  </a:lnTo>
                  <a:close/>
                </a:path>
                <a:path w="516254" h="168275">
                  <a:moveTo>
                    <a:pt x="464819" y="123825"/>
                  </a:moveTo>
                  <a:lnTo>
                    <a:pt x="456650" y="124281"/>
                  </a:lnTo>
                  <a:lnTo>
                    <a:pt x="445658" y="124713"/>
                  </a:lnTo>
                  <a:lnTo>
                    <a:pt x="415163" y="125602"/>
                  </a:lnTo>
                  <a:lnTo>
                    <a:pt x="464921" y="125602"/>
                  </a:lnTo>
                  <a:lnTo>
                    <a:pt x="464819" y="123825"/>
                  </a:lnTo>
                  <a:close/>
                </a:path>
                <a:path w="516254" h="168275">
                  <a:moveTo>
                    <a:pt x="440536" y="23875"/>
                  </a:moveTo>
                  <a:lnTo>
                    <a:pt x="417194" y="23875"/>
                  </a:lnTo>
                  <a:lnTo>
                    <a:pt x="424814" y="26543"/>
                  </a:lnTo>
                  <a:lnTo>
                    <a:pt x="430529" y="32003"/>
                  </a:lnTo>
                  <a:lnTo>
                    <a:pt x="436372" y="37337"/>
                  </a:lnTo>
                  <a:lnTo>
                    <a:pt x="439239" y="44196"/>
                  </a:lnTo>
                  <a:lnTo>
                    <a:pt x="439239" y="61340"/>
                  </a:lnTo>
                  <a:lnTo>
                    <a:pt x="436372" y="68199"/>
                  </a:lnTo>
                  <a:lnTo>
                    <a:pt x="424561" y="78994"/>
                  </a:lnTo>
                  <a:lnTo>
                    <a:pt x="417067" y="81661"/>
                  </a:lnTo>
                  <a:lnTo>
                    <a:pt x="440280" y="81661"/>
                  </a:lnTo>
                  <a:lnTo>
                    <a:pt x="452627" y="52832"/>
                  </a:lnTo>
                  <a:lnTo>
                    <a:pt x="451853" y="44196"/>
                  </a:lnTo>
                  <a:lnTo>
                    <a:pt x="449564" y="36512"/>
                  </a:lnTo>
                  <a:lnTo>
                    <a:pt x="445716" y="29650"/>
                  </a:lnTo>
                  <a:lnTo>
                    <a:pt x="440536" y="23875"/>
                  </a:lnTo>
                  <a:close/>
                </a:path>
                <a:path w="516254" h="168275">
                  <a:moveTo>
                    <a:pt x="135762" y="0"/>
                  </a:moveTo>
                  <a:lnTo>
                    <a:pt x="122809" y="0"/>
                  </a:lnTo>
                  <a:lnTo>
                    <a:pt x="122809" y="29972"/>
                  </a:lnTo>
                  <a:lnTo>
                    <a:pt x="83565" y="29972"/>
                  </a:lnTo>
                  <a:lnTo>
                    <a:pt x="83565" y="41783"/>
                  </a:lnTo>
                  <a:lnTo>
                    <a:pt x="122809" y="41783"/>
                  </a:lnTo>
                  <a:lnTo>
                    <a:pt x="122809" y="84074"/>
                  </a:lnTo>
                  <a:lnTo>
                    <a:pt x="135762" y="84074"/>
                  </a:lnTo>
                  <a:lnTo>
                    <a:pt x="135762" y="0"/>
                  </a:lnTo>
                  <a:close/>
                </a:path>
                <a:path w="516254" h="168275">
                  <a:moveTo>
                    <a:pt x="55372" y="3810"/>
                  </a:moveTo>
                  <a:lnTo>
                    <a:pt x="42672" y="3810"/>
                  </a:lnTo>
                  <a:lnTo>
                    <a:pt x="42672" y="18287"/>
                  </a:lnTo>
                  <a:lnTo>
                    <a:pt x="41957" y="26620"/>
                  </a:lnTo>
                  <a:lnTo>
                    <a:pt x="17621" y="63007"/>
                  </a:lnTo>
                  <a:lnTo>
                    <a:pt x="0" y="73660"/>
                  </a:lnTo>
                  <a:lnTo>
                    <a:pt x="9143" y="82423"/>
                  </a:lnTo>
                  <a:lnTo>
                    <a:pt x="23004" y="73497"/>
                  </a:lnTo>
                  <a:lnTo>
                    <a:pt x="34305" y="63881"/>
                  </a:lnTo>
                  <a:lnTo>
                    <a:pt x="43058" y="53597"/>
                  </a:lnTo>
                  <a:lnTo>
                    <a:pt x="49275" y="42672"/>
                  </a:lnTo>
                  <a:lnTo>
                    <a:pt x="63235" y="42672"/>
                  </a:lnTo>
                  <a:lnTo>
                    <a:pt x="62444" y="41648"/>
                  </a:lnTo>
                  <a:lnTo>
                    <a:pt x="58515" y="34194"/>
                  </a:lnTo>
                  <a:lnTo>
                    <a:pt x="56157" y="26408"/>
                  </a:lnTo>
                  <a:lnTo>
                    <a:pt x="55372" y="18287"/>
                  </a:lnTo>
                  <a:lnTo>
                    <a:pt x="55372" y="3810"/>
                  </a:lnTo>
                  <a:close/>
                </a:path>
                <a:path w="516254" h="168275">
                  <a:moveTo>
                    <a:pt x="63235" y="42672"/>
                  </a:moveTo>
                  <a:lnTo>
                    <a:pt x="49275" y="42672"/>
                  </a:lnTo>
                  <a:lnTo>
                    <a:pt x="52254" y="47670"/>
                  </a:lnTo>
                  <a:lnTo>
                    <a:pt x="83169" y="75459"/>
                  </a:lnTo>
                  <a:lnTo>
                    <a:pt x="88646" y="78105"/>
                  </a:lnTo>
                  <a:lnTo>
                    <a:pt x="97409" y="68707"/>
                  </a:lnTo>
                  <a:lnTo>
                    <a:pt x="89215" y="65234"/>
                  </a:lnTo>
                  <a:lnTo>
                    <a:pt x="81581" y="60737"/>
                  </a:lnTo>
                  <a:lnTo>
                    <a:pt x="74495" y="55241"/>
                  </a:lnTo>
                  <a:lnTo>
                    <a:pt x="67944" y="48768"/>
                  </a:lnTo>
                  <a:lnTo>
                    <a:pt x="63235" y="42672"/>
                  </a:lnTo>
                  <a:close/>
                </a:path>
                <a:path w="516254" h="168275">
                  <a:moveTo>
                    <a:pt x="488441" y="0"/>
                  </a:moveTo>
                  <a:lnTo>
                    <a:pt x="475488" y="0"/>
                  </a:lnTo>
                  <a:lnTo>
                    <a:pt x="475488" y="168021"/>
                  </a:lnTo>
                  <a:lnTo>
                    <a:pt x="488441" y="168021"/>
                  </a:lnTo>
                  <a:lnTo>
                    <a:pt x="488441" y="79883"/>
                  </a:lnTo>
                  <a:lnTo>
                    <a:pt x="515874" y="79883"/>
                  </a:lnTo>
                  <a:lnTo>
                    <a:pt x="515874" y="68325"/>
                  </a:lnTo>
                  <a:lnTo>
                    <a:pt x="488441" y="68325"/>
                  </a:lnTo>
                  <a:lnTo>
                    <a:pt x="488441" y="0"/>
                  </a:lnTo>
                  <a:close/>
                </a:path>
                <a:path w="516254" h="168275">
                  <a:moveTo>
                    <a:pt x="315849" y="0"/>
                  </a:moveTo>
                  <a:lnTo>
                    <a:pt x="302894" y="0"/>
                  </a:lnTo>
                  <a:lnTo>
                    <a:pt x="302894" y="168021"/>
                  </a:lnTo>
                  <a:lnTo>
                    <a:pt x="315849" y="168021"/>
                  </a:lnTo>
                  <a:lnTo>
                    <a:pt x="315849" y="0"/>
                  </a:lnTo>
                  <a:close/>
                </a:path>
                <a:path w="516254" h="168275">
                  <a:moveTo>
                    <a:pt x="238632" y="35178"/>
                  </a:moveTo>
                  <a:lnTo>
                    <a:pt x="225551" y="35178"/>
                  </a:lnTo>
                  <a:lnTo>
                    <a:pt x="225483" y="51943"/>
                  </a:lnTo>
                  <a:lnTo>
                    <a:pt x="224716" y="60537"/>
                  </a:lnTo>
                  <a:lnTo>
                    <a:pt x="205015" y="99246"/>
                  </a:lnTo>
                  <a:lnTo>
                    <a:pt x="179959" y="118999"/>
                  </a:lnTo>
                  <a:lnTo>
                    <a:pt x="189991" y="129159"/>
                  </a:lnTo>
                  <a:lnTo>
                    <a:pt x="221656" y="97718"/>
                  </a:lnTo>
                  <a:lnTo>
                    <a:pt x="232282" y="78359"/>
                  </a:lnTo>
                  <a:lnTo>
                    <a:pt x="245837" y="78359"/>
                  </a:lnTo>
                  <a:lnTo>
                    <a:pt x="241744" y="69484"/>
                  </a:lnTo>
                  <a:lnTo>
                    <a:pt x="239267" y="60612"/>
                  </a:lnTo>
                  <a:lnTo>
                    <a:pt x="238505" y="51943"/>
                  </a:lnTo>
                  <a:lnTo>
                    <a:pt x="238632" y="35178"/>
                  </a:lnTo>
                  <a:close/>
                </a:path>
                <a:path w="516254" h="168275">
                  <a:moveTo>
                    <a:pt x="245837" y="78359"/>
                  </a:moveTo>
                  <a:lnTo>
                    <a:pt x="232282" y="78359"/>
                  </a:lnTo>
                  <a:lnTo>
                    <a:pt x="234735" y="83831"/>
                  </a:lnTo>
                  <a:lnTo>
                    <a:pt x="261715" y="115554"/>
                  </a:lnTo>
                  <a:lnTo>
                    <a:pt x="275716" y="125475"/>
                  </a:lnTo>
                  <a:lnTo>
                    <a:pt x="284988" y="115062"/>
                  </a:lnTo>
                  <a:lnTo>
                    <a:pt x="275558" y="110226"/>
                  </a:lnTo>
                  <a:lnTo>
                    <a:pt x="266890" y="104092"/>
                  </a:lnTo>
                  <a:lnTo>
                    <a:pt x="258984" y="96648"/>
                  </a:lnTo>
                  <a:lnTo>
                    <a:pt x="251840" y="87884"/>
                  </a:lnTo>
                  <a:lnTo>
                    <a:pt x="245935" y="78571"/>
                  </a:lnTo>
                  <a:lnTo>
                    <a:pt x="245837" y="78359"/>
                  </a:lnTo>
                  <a:close/>
                </a:path>
                <a:path w="516254" h="168275">
                  <a:moveTo>
                    <a:pt x="280162" y="23495"/>
                  </a:moveTo>
                  <a:lnTo>
                    <a:pt x="184023" y="23495"/>
                  </a:lnTo>
                  <a:lnTo>
                    <a:pt x="184023" y="35178"/>
                  </a:lnTo>
                  <a:lnTo>
                    <a:pt x="280162" y="35178"/>
                  </a:lnTo>
                  <a:lnTo>
                    <a:pt x="280162" y="23495"/>
                  </a:lnTo>
                  <a:close/>
                </a:path>
                <a:path w="516254" h="168275">
                  <a:moveTo>
                    <a:pt x="238505" y="0"/>
                  </a:moveTo>
                  <a:lnTo>
                    <a:pt x="225425" y="0"/>
                  </a:lnTo>
                  <a:lnTo>
                    <a:pt x="225425" y="23495"/>
                  </a:lnTo>
                  <a:lnTo>
                    <a:pt x="238505" y="23495"/>
                  </a:lnTo>
                  <a:lnTo>
                    <a:pt x="238505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5876798" y="1254252"/>
              <a:ext cx="516255" cy="168275"/>
            </a:xfrm>
            <a:custGeom>
              <a:avLst/>
              <a:gdLst/>
              <a:ahLst/>
              <a:cxnLst/>
              <a:rect l="l" t="t" r="r" b="b"/>
              <a:pathLst>
                <a:path w="516254" h="168275">
                  <a:moveTo>
                    <a:pt x="32385" y="92963"/>
                  </a:moveTo>
                  <a:lnTo>
                    <a:pt x="135762" y="92963"/>
                  </a:lnTo>
                  <a:lnTo>
                    <a:pt x="135762" y="133731"/>
                  </a:lnTo>
                  <a:lnTo>
                    <a:pt x="45212" y="133731"/>
                  </a:lnTo>
                  <a:lnTo>
                    <a:pt x="45212" y="152526"/>
                  </a:lnTo>
                  <a:lnTo>
                    <a:pt x="140335" y="152526"/>
                  </a:lnTo>
                  <a:lnTo>
                    <a:pt x="140335" y="164084"/>
                  </a:lnTo>
                  <a:lnTo>
                    <a:pt x="32385" y="164084"/>
                  </a:lnTo>
                  <a:lnTo>
                    <a:pt x="32385" y="122555"/>
                  </a:lnTo>
                  <a:lnTo>
                    <a:pt x="122936" y="122555"/>
                  </a:lnTo>
                  <a:lnTo>
                    <a:pt x="122936" y="104521"/>
                  </a:lnTo>
                  <a:lnTo>
                    <a:pt x="32385" y="104521"/>
                  </a:lnTo>
                  <a:lnTo>
                    <a:pt x="32385" y="92963"/>
                  </a:lnTo>
                  <a:close/>
                </a:path>
                <a:path w="516254" h="168275">
                  <a:moveTo>
                    <a:pt x="408050" y="23875"/>
                  </a:moveTo>
                  <a:lnTo>
                    <a:pt x="398906" y="23875"/>
                  </a:lnTo>
                  <a:lnTo>
                    <a:pt x="391413" y="26543"/>
                  </a:lnTo>
                  <a:lnTo>
                    <a:pt x="385699" y="31876"/>
                  </a:lnTo>
                  <a:lnTo>
                    <a:pt x="379856" y="37211"/>
                  </a:lnTo>
                  <a:lnTo>
                    <a:pt x="377063" y="44196"/>
                  </a:lnTo>
                  <a:lnTo>
                    <a:pt x="377063" y="52832"/>
                  </a:lnTo>
                  <a:lnTo>
                    <a:pt x="377063" y="61340"/>
                  </a:lnTo>
                  <a:lnTo>
                    <a:pt x="379856" y="68199"/>
                  </a:lnTo>
                  <a:lnTo>
                    <a:pt x="385699" y="73660"/>
                  </a:lnTo>
                  <a:lnTo>
                    <a:pt x="391540" y="78994"/>
                  </a:lnTo>
                  <a:lnTo>
                    <a:pt x="398906" y="81661"/>
                  </a:lnTo>
                  <a:lnTo>
                    <a:pt x="408050" y="81661"/>
                  </a:lnTo>
                  <a:lnTo>
                    <a:pt x="417067" y="81661"/>
                  </a:lnTo>
                  <a:lnTo>
                    <a:pt x="424561" y="78994"/>
                  </a:lnTo>
                  <a:lnTo>
                    <a:pt x="430529" y="73533"/>
                  </a:lnTo>
                  <a:lnTo>
                    <a:pt x="436372" y="68199"/>
                  </a:lnTo>
                  <a:lnTo>
                    <a:pt x="439292" y="61213"/>
                  </a:lnTo>
                  <a:lnTo>
                    <a:pt x="439292" y="52832"/>
                  </a:lnTo>
                  <a:lnTo>
                    <a:pt x="439292" y="44323"/>
                  </a:lnTo>
                  <a:lnTo>
                    <a:pt x="436372" y="37337"/>
                  </a:lnTo>
                  <a:lnTo>
                    <a:pt x="430529" y="32003"/>
                  </a:lnTo>
                  <a:lnTo>
                    <a:pt x="424814" y="26543"/>
                  </a:lnTo>
                  <a:lnTo>
                    <a:pt x="417194" y="23875"/>
                  </a:lnTo>
                  <a:lnTo>
                    <a:pt x="408050" y="23875"/>
                  </a:lnTo>
                  <a:close/>
                </a:path>
                <a:path w="516254" h="168275">
                  <a:moveTo>
                    <a:pt x="408939" y="12446"/>
                  </a:moveTo>
                  <a:lnTo>
                    <a:pt x="445716" y="29650"/>
                  </a:lnTo>
                  <a:lnTo>
                    <a:pt x="452627" y="52832"/>
                  </a:lnTo>
                  <a:lnTo>
                    <a:pt x="451989" y="60501"/>
                  </a:lnTo>
                  <a:lnTo>
                    <a:pt x="423378" y="91023"/>
                  </a:lnTo>
                  <a:lnTo>
                    <a:pt x="415163" y="92710"/>
                  </a:lnTo>
                  <a:lnTo>
                    <a:pt x="415163" y="125602"/>
                  </a:lnTo>
                  <a:lnTo>
                    <a:pt x="431833" y="125146"/>
                  </a:lnTo>
                  <a:lnTo>
                    <a:pt x="445658" y="124713"/>
                  </a:lnTo>
                  <a:lnTo>
                    <a:pt x="456650" y="124281"/>
                  </a:lnTo>
                  <a:lnTo>
                    <a:pt x="464819" y="123825"/>
                  </a:lnTo>
                  <a:lnTo>
                    <a:pt x="465454" y="135000"/>
                  </a:lnTo>
                  <a:lnTo>
                    <a:pt x="414147" y="136906"/>
                  </a:lnTo>
                  <a:lnTo>
                    <a:pt x="365551" y="137852"/>
                  </a:lnTo>
                  <a:lnTo>
                    <a:pt x="354075" y="137922"/>
                  </a:lnTo>
                  <a:lnTo>
                    <a:pt x="352551" y="126237"/>
                  </a:lnTo>
                  <a:lnTo>
                    <a:pt x="365650" y="126212"/>
                  </a:lnTo>
                  <a:lnTo>
                    <a:pt x="378285" y="126126"/>
                  </a:lnTo>
                  <a:lnTo>
                    <a:pt x="390467" y="125970"/>
                  </a:lnTo>
                  <a:lnTo>
                    <a:pt x="402209" y="125730"/>
                  </a:lnTo>
                  <a:lnTo>
                    <a:pt x="402209" y="92963"/>
                  </a:lnTo>
                  <a:lnTo>
                    <a:pt x="393731" y="91366"/>
                  </a:lnTo>
                  <a:lnTo>
                    <a:pt x="386206" y="88661"/>
                  </a:lnTo>
                  <a:lnTo>
                    <a:pt x="363600" y="52832"/>
                  </a:lnTo>
                  <a:lnTo>
                    <a:pt x="364410" y="44305"/>
                  </a:lnTo>
                  <a:lnTo>
                    <a:pt x="391128" y="15287"/>
                  </a:lnTo>
                  <a:lnTo>
                    <a:pt x="399629" y="13158"/>
                  </a:lnTo>
                  <a:lnTo>
                    <a:pt x="408939" y="12446"/>
                  </a:lnTo>
                  <a:close/>
                </a:path>
                <a:path w="516254" h="168275">
                  <a:moveTo>
                    <a:pt x="42672" y="3810"/>
                  </a:moveTo>
                  <a:lnTo>
                    <a:pt x="55372" y="3810"/>
                  </a:lnTo>
                  <a:lnTo>
                    <a:pt x="55372" y="18287"/>
                  </a:lnTo>
                  <a:lnTo>
                    <a:pt x="56157" y="26408"/>
                  </a:lnTo>
                  <a:lnTo>
                    <a:pt x="81581" y="60737"/>
                  </a:lnTo>
                  <a:lnTo>
                    <a:pt x="97409" y="68707"/>
                  </a:lnTo>
                  <a:lnTo>
                    <a:pt x="88646" y="78105"/>
                  </a:lnTo>
                  <a:lnTo>
                    <a:pt x="56054" y="52752"/>
                  </a:lnTo>
                  <a:lnTo>
                    <a:pt x="49275" y="42672"/>
                  </a:lnTo>
                  <a:lnTo>
                    <a:pt x="43058" y="53597"/>
                  </a:lnTo>
                  <a:lnTo>
                    <a:pt x="34305" y="63881"/>
                  </a:lnTo>
                  <a:lnTo>
                    <a:pt x="23004" y="73497"/>
                  </a:lnTo>
                  <a:lnTo>
                    <a:pt x="9143" y="82423"/>
                  </a:lnTo>
                  <a:lnTo>
                    <a:pt x="0" y="73660"/>
                  </a:lnTo>
                  <a:lnTo>
                    <a:pt x="9310" y="68661"/>
                  </a:lnTo>
                  <a:lnTo>
                    <a:pt x="17621" y="63007"/>
                  </a:lnTo>
                  <a:lnTo>
                    <a:pt x="41957" y="26620"/>
                  </a:lnTo>
                  <a:lnTo>
                    <a:pt x="42672" y="18287"/>
                  </a:lnTo>
                  <a:lnTo>
                    <a:pt x="42672" y="3810"/>
                  </a:lnTo>
                  <a:close/>
                </a:path>
                <a:path w="516254" h="168275">
                  <a:moveTo>
                    <a:pt x="475488" y="0"/>
                  </a:moveTo>
                  <a:lnTo>
                    <a:pt x="488441" y="0"/>
                  </a:lnTo>
                  <a:lnTo>
                    <a:pt x="488441" y="68325"/>
                  </a:lnTo>
                  <a:lnTo>
                    <a:pt x="515874" y="68325"/>
                  </a:lnTo>
                  <a:lnTo>
                    <a:pt x="515874" y="79883"/>
                  </a:lnTo>
                  <a:lnTo>
                    <a:pt x="488441" y="79883"/>
                  </a:lnTo>
                  <a:lnTo>
                    <a:pt x="488441" y="168021"/>
                  </a:lnTo>
                  <a:lnTo>
                    <a:pt x="475488" y="168021"/>
                  </a:lnTo>
                  <a:lnTo>
                    <a:pt x="475488" y="0"/>
                  </a:lnTo>
                  <a:close/>
                </a:path>
                <a:path w="516254" h="168275">
                  <a:moveTo>
                    <a:pt x="302894" y="0"/>
                  </a:moveTo>
                  <a:lnTo>
                    <a:pt x="315849" y="0"/>
                  </a:lnTo>
                  <a:lnTo>
                    <a:pt x="315849" y="168021"/>
                  </a:lnTo>
                  <a:lnTo>
                    <a:pt x="302894" y="168021"/>
                  </a:lnTo>
                  <a:lnTo>
                    <a:pt x="302894" y="0"/>
                  </a:lnTo>
                  <a:close/>
                </a:path>
                <a:path w="516254" h="168275">
                  <a:moveTo>
                    <a:pt x="225425" y="0"/>
                  </a:moveTo>
                  <a:lnTo>
                    <a:pt x="238505" y="0"/>
                  </a:lnTo>
                  <a:lnTo>
                    <a:pt x="238505" y="23495"/>
                  </a:lnTo>
                  <a:lnTo>
                    <a:pt x="280162" y="23495"/>
                  </a:lnTo>
                  <a:lnTo>
                    <a:pt x="280162" y="35178"/>
                  </a:lnTo>
                  <a:lnTo>
                    <a:pt x="238632" y="35178"/>
                  </a:lnTo>
                  <a:lnTo>
                    <a:pt x="238505" y="51943"/>
                  </a:lnTo>
                  <a:lnTo>
                    <a:pt x="251840" y="87884"/>
                  </a:lnTo>
                  <a:lnTo>
                    <a:pt x="284988" y="115062"/>
                  </a:lnTo>
                  <a:lnTo>
                    <a:pt x="275716" y="125475"/>
                  </a:lnTo>
                  <a:lnTo>
                    <a:pt x="242927" y="96111"/>
                  </a:lnTo>
                  <a:lnTo>
                    <a:pt x="232282" y="78359"/>
                  </a:lnTo>
                  <a:lnTo>
                    <a:pt x="229899" y="84193"/>
                  </a:lnTo>
                  <a:lnTo>
                    <a:pt x="202882" y="119284"/>
                  </a:lnTo>
                  <a:lnTo>
                    <a:pt x="189991" y="129159"/>
                  </a:lnTo>
                  <a:lnTo>
                    <a:pt x="179959" y="118999"/>
                  </a:lnTo>
                  <a:lnTo>
                    <a:pt x="188962" y="113811"/>
                  </a:lnTo>
                  <a:lnTo>
                    <a:pt x="197310" y="107219"/>
                  </a:lnTo>
                  <a:lnTo>
                    <a:pt x="222202" y="70119"/>
                  </a:lnTo>
                  <a:lnTo>
                    <a:pt x="225551" y="51181"/>
                  </a:lnTo>
                  <a:lnTo>
                    <a:pt x="225551" y="35178"/>
                  </a:lnTo>
                  <a:lnTo>
                    <a:pt x="184023" y="35178"/>
                  </a:lnTo>
                  <a:lnTo>
                    <a:pt x="184023" y="23495"/>
                  </a:lnTo>
                  <a:lnTo>
                    <a:pt x="225425" y="23495"/>
                  </a:lnTo>
                  <a:lnTo>
                    <a:pt x="225425" y="0"/>
                  </a:lnTo>
                  <a:close/>
                </a:path>
                <a:path w="516254" h="168275">
                  <a:moveTo>
                    <a:pt x="122809" y="0"/>
                  </a:moveTo>
                  <a:lnTo>
                    <a:pt x="135762" y="0"/>
                  </a:lnTo>
                  <a:lnTo>
                    <a:pt x="135762" y="84074"/>
                  </a:lnTo>
                  <a:lnTo>
                    <a:pt x="122809" y="84074"/>
                  </a:lnTo>
                  <a:lnTo>
                    <a:pt x="122809" y="41783"/>
                  </a:lnTo>
                  <a:lnTo>
                    <a:pt x="83565" y="41783"/>
                  </a:lnTo>
                  <a:lnTo>
                    <a:pt x="83565" y="29972"/>
                  </a:lnTo>
                  <a:lnTo>
                    <a:pt x="122809" y="29972"/>
                  </a:lnTo>
                  <a:lnTo>
                    <a:pt x="122809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3" name="object 23" descr=""/>
          <p:cNvGrpSpPr/>
          <p:nvPr/>
        </p:nvGrpSpPr>
        <p:grpSpPr>
          <a:xfrm>
            <a:off x="6466585" y="1249680"/>
            <a:ext cx="330835" cy="177165"/>
            <a:chOff x="6466585" y="1249680"/>
            <a:chExt cx="330835" cy="177165"/>
          </a:xfrm>
        </p:grpSpPr>
        <p:sp>
          <p:nvSpPr>
            <p:cNvPr id="24" name="object 24" descr=""/>
            <p:cNvSpPr/>
            <p:nvPr/>
          </p:nvSpPr>
          <p:spPr>
            <a:xfrm>
              <a:off x="6471157" y="1254252"/>
              <a:ext cx="321310" cy="168275"/>
            </a:xfrm>
            <a:custGeom>
              <a:avLst/>
              <a:gdLst/>
              <a:ahLst/>
              <a:cxnLst/>
              <a:rect l="l" t="t" r="r" b="b"/>
              <a:pathLst>
                <a:path w="321309" h="168275">
                  <a:moveTo>
                    <a:pt x="220344" y="113284"/>
                  </a:moveTo>
                  <a:lnTo>
                    <a:pt x="207263" y="113284"/>
                  </a:lnTo>
                  <a:lnTo>
                    <a:pt x="207263" y="163575"/>
                  </a:lnTo>
                  <a:lnTo>
                    <a:pt x="321183" y="163575"/>
                  </a:lnTo>
                  <a:lnTo>
                    <a:pt x="321183" y="152019"/>
                  </a:lnTo>
                  <a:lnTo>
                    <a:pt x="220344" y="152019"/>
                  </a:lnTo>
                  <a:lnTo>
                    <a:pt x="220344" y="113284"/>
                  </a:lnTo>
                  <a:close/>
                </a:path>
                <a:path w="321309" h="168275">
                  <a:moveTo>
                    <a:pt x="317118" y="0"/>
                  </a:moveTo>
                  <a:lnTo>
                    <a:pt x="303911" y="0"/>
                  </a:lnTo>
                  <a:lnTo>
                    <a:pt x="303911" y="103250"/>
                  </a:lnTo>
                  <a:lnTo>
                    <a:pt x="267081" y="103250"/>
                  </a:lnTo>
                  <a:lnTo>
                    <a:pt x="267081" y="114935"/>
                  </a:lnTo>
                  <a:lnTo>
                    <a:pt x="303911" y="114935"/>
                  </a:lnTo>
                  <a:lnTo>
                    <a:pt x="303911" y="132969"/>
                  </a:lnTo>
                  <a:lnTo>
                    <a:pt x="317118" y="132969"/>
                  </a:lnTo>
                  <a:lnTo>
                    <a:pt x="317118" y="0"/>
                  </a:lnTo>
                  <a:close/>
                </a:path>
                <a:path w="321309" h="168275">
                  <a:moveTo>
                    <a:pt x="245490" y="91439"/>
                  </a:moveTo>
                  <a:lnTo>
                    <a:pt x="232537" y="91439"/>
                  </a:lnTo>
                  <a:lnTo>
                    <a:pt x="232537" y="127000"/>
                  </a:lnTo>
                  <a:lnTo>
                    <a:pt x="245490" y="127000"/>
                  </a:lnTo>
                  <a:lnTo>
                    <a:pt x="245490" y="91439"/>
                  </a:lnTo>
                  <a:close/>
                </a:path>
                <a:path w="321309" h="168275">
                  <a:moveTo>
                    <a:pt x="291211" y="77215"/>
                  </a:moveTo>
                  <a:lnTo>
                    <a:pt x="266900" y="78642"/>
                  </a:lnTo>
                  <a:lnTo>
                    <a:pt x="240458" y="79676"/>
                  </a:lnTo>
                  <a:lnTo>
                    <a:pt x="211897" y="80305"/>
                  </a:lnTo>
                  <a:lnTo>
                    <a:pt x="181228" y="80518"/>
                  </a:lnTo>
                  <a:lnTo>
                    <a:pt x="183007" y="92583"/>
                  </a:lnTo>
                  <a:lnTo>
                    <a:pt x="192031" y="92511"/>
                  </a:lnTo>
                  <a:lnTo>
                    <a:pt x="232537" y="91439"/>
                  </a:lnTo>
                  <a:lnTo>
                    <a:pt x="245490" y="91439"/>
                  </a:lnTo>
                  <a:lnTo>
                    <a:pt x="245490" y="90805"/>
                  </a:lnTo>
                  <a:lnTo>
                    <a:pt x="292099" y="88519"/>
                  </a:lnTo>
                  <a:lnTo>
                    <a:pt x="291211" y="77215"/>
                  </a:lnTo>
                  <a:close/>
                </a:path>
                <a:path w="321309" h="168275">
                  <a:moveTo>
                    <a:pt x="238378" y="3048"/>
                  </a:moveTo>
                  <a:lnTo>
                    <a:pt x="200533" y="18414"/>
                  </a:lnTo>
                  <a:lnTo>
                    <a:pt x="196722" y="25908"/>
                  </a:lnTo>
                  <a:lnTo>
                    <a:pt x="196722" y="34925"/>
                  </a:lnTo>
                  <a:lnTo>
                    <a:pt x="221614" y="64770"/>
                  </a:lnTo>
                  <a:lnTo>
                    <a:pt x="238378" y="67056"/>
                  </a:lnTo>
                  <a:lnTo>
                    <a:pt x="247114" y="66484"/>
                  </a:lnTo>
                  <a:lnTo>
                    <a:pt x="255015" y="64770"/>
                  </a:lnTo>
                  <a:lnTo>
                    <a:pt x="262060" y="61912"/>
                  </a:lnTo>
                  <a:lnTo>
                    <a:pt x="268223" y="57912"/>
                  </a:lnTo>
                  <a:lnTo>
                    <a:pt x="270220" y="56007"/>
                  </a:lnTo>
                  <a:lnTo>
                    <a:pt x="229742" y="56007"/>
                  </a:lnTo>
                  <a:lnTo>
                    <a:pt x="222885" y="53975"/>
                  </a:lnTo>
                  <a:lnTo>
                    <a:pt x="212343" y="45465"/>
                  </a:lnTo>
                  <a:lnTo>
                    <a:pt x="209803" y="40639"/>
                  </a:lnTo>
                  <a:lnTo>
                    <a:pt x="209803" y="29463"/>
                  </a:lnTo>
                  <a:lnTo>
                    <a:pt x="212343" y="24637"/>
                  </a:lnTo>
                  <a:lnTo>
                    <a:pt x="217550" y="20447"/>
                  </a:lnTo>
                  <a:lnTo>
                    <a:pt x="222885" y="16256"/>
                  </a:lnTo>
                  <a:lnTo>
                    <a:pt x="229742" y="14097"/>
                  </a:lnTo>
                  <a:lnTo>
                    <a:pt x="270320" y="14097"/>
                  </a:lnTo>
                  <a:lnTo>
                    <a:pt x="268350" y="12192"/>
                  </a:lnTo>
                  <a:lnTo>
                    <a:pt x="262114" y="8191"/>
                  </a:lnTo>
                  <a:lnTo>
                    <a:pt x="255031" y="5334"/>
                  </a:lnTo>
                  <a:lnTo>
                    <a:pt x="247116" y="3619"/>
                  </a:lnTo>
                  <a:lnTo>
                    <a:pt x="238378" y="3048"/>
                  </a:lnTo>
                  <a:close/>
                </a:path>
                <a:path w="321309" h="168275">
                  <a:moveTo>
                    <a:pt x="270320" y="14097"/>
                  </a:moveTo>
                  <a:lnTo>
                    <a:pt x="246887" y="14097"/>
                  </a:lnTo>
                  <a:lnTo>
                    <a:pt x="253872" y="16256"/>
                  </a:lnTo>
                  <a:lnTo>
                    <a:pt x="264287" y="24637"/>
                  </a:lnTo>
                  <a:lnTo>
                    <a:pt x="266953" y="29463"/>
                  </a:lnTo>
                  <a:lnTo>
                    <a:pt x="266953" y="40639"/>
                  </a:lnTo>
                  <a:lnTo>
                    <a:pt x="264287" y="45465"/>
                  </a:lnTo>
                  <a:lnTo>
                    <a:pt x="259080" y="49657"/>
                  </a:lnTo>
                  <a:lnTo>
                    <a:pt x="253872" y="53975"/>
                  </a:lnTo>
                  <a:lnTo>
                    <a:pt x="246887" y="56007"/>
                  </a:lnTo>
                  <a:lnTo>
                    <a:pt x="270220" y="56007"/>
                  </a:lnTo>
                  <a:lnTo>
                    <a:pt x="273317" y="53052"/>
                  </a:lnTo>
                  <a:lnTo>
                    <a:pt x="276971" y="47609"/>
                  </a:lnTo>
                  <a:lnTo>
                    <a:pt x="279171" y="41570"/>
                  </a:lnTo>
                  <a:lnTo>
                    <a:pt x="279908" y="34925"/>
                  </a:lnTo>
                  <a:lnTo>
                    <a:pt x="279173" y="28426"/>
                  </a:lnTo>
                  <a:lnTo>
                    <a:pt x="276987" y="22463"/>
                  </a:lnTo>
                  <a:lnTo>
                    <a:pt x="273371" y="17047"/>
                  </a:lnTo>
                  <a:lnTo>
                    <a:pt x="270320" y="14097"/>
                  </a:lnTo>
                  <a:close/>
                </a:path>
                <a:path w="321309" h="168275">
                  <a:moveTo>
                    <a:pt x="56134" y="42925"/>
                  </a:moveTo>
                  <a:lnTo>
                    <a:pt x="17399" y="57150"/>
                  </a:lnTo>
                  <a:lnTo>
                    <a:pt x="13588" y="64643"/>
                  </a:lnTo>
                  <a:lnTo>
                    <a:pt x="13588" y="81914"/>
                  </a:lnTo>
                  <a:lnTo>
                    <a:pt x="49530" y="104139"/>
                  </a:lnTo>
                  <a:lnTo>
                    <a:pt x="49530" y="128524"/>
                  </a:lnTo>
                  <a:lnTo>
                    <a:pt x="0" y="129032"/>
                  </a:lnTo>
                  <a:lnTo>
                    <a:pt x="1142" y="140335"/>
                  </a:lnTo>
                  <a:lnTo>
                    <a:pt x="61213" y="139573"/>
                  </a:lnTo>
                  <a:lnTo>
                    <a:pt x="93789" y="138604"/>
                  </a:lnTo>
                  <a:lnTo>
                    <a:pt x="105362" y="138090"/>
                  </a:lnTo>
                  <a:lnTo>
                    <a:pt x="113791" y="137540"/>
                  </a:lnTo>
                  <a:lnTo>
                    <a:pt x="113271" y="128270"/>
                  </a:lnTo>
                  <a:lnTo>
                    <a:pt x="62230" y="128270"/>
                  </a:lnTo>
                  <a:lnTo>
                    <a:pt x="62230" y="104139"/>
                  </a:lnTo>
                  <a:lnTo>
                    <a:pt x="89464" y="93345"/>
                  </a:lnTo>
                  <a:lnTo>
                    <a:pt x="46862" y="93345"/>
                  </a:lnTo>
                  <a:lnTo>
                    <a:pt x="39623" y="91439"/>
                  </a:lnTo>
                  <a:lnTo>
                    <a:pt x="29463" y="84327"/>
                  </a:lnTo>
                  <a:lnTo>
                    <a:pt x="26796" y="79628"/>
                  </a:lnTo>
                  <a:lnTo>
                    <a:pt x="26796" y="68072"/>
                  </a:lnTo>
                  <a:lnTo>
                    <a:pt x="29463" y="63246"/>
                  </a:lnTo>
                  <a:lnTo>
                    <a:pt x="40005" y="55752"/>
                  </a:lnTo>
                  <a:lnTo>
                    <a:pt x="47116" y="53848"/>
                  </a:lnTo>
                  <a:lnTo>
                    <a:pt x="90031" y="53848"/>
                  </a:lnTo>
                  <a:lnTo>
                    <a:pt x="86867" y="51435"/>
                  </a:lnTo>
                  <a:lnTo>
                    <a:pt x="80726" y="47694"/>
                  </a:lnTo>
                  <a:lnTo>
                    <a:pt x="73548" y="45037"/>
                  </a:lnTo>
                  <a:lnTo>
                    <a:pt x="65347" y="43451"/>
                  </a:lnTo>
                  <a:lnTo>
                    <a:pt x="56134" y="42925"/>
                  </a:lnTo>
                  <a:close/>
                </a:path>
                <a:path w="321309" h="168275">
                  <a:moveTo>
                    <a:pt x="113157" y="126237"/>
                  </a:moveTo>
                  <a:lnTo>
                    <a:pt x="109600" y="126619"/>
                  </a:lnTo>
                  <a:lnTo>
                    <a:pt x="103123" y="127000"/>
                  </a:lnTo>
                  <a:lnTo>
                    <a:pt x="62230" y="128270"/>
                  </a:lnTo>
                  <a:lnTo>
                    <a:pt x="113271" y="128270"/>
                  </a:lnTo>
                  <a:lnTo>
                    <a:pt x="113157" y="126237"/>
                  </a:lnTo>
                  <a:close/>
                </a:path>
                <a:path w="321309" h="168275">
                  <a:moveTo>
                    <a:pt x="90031" y="53848"/>
                  </a:moveTo>
                  <a:lnTo>
                    <a:pt x="65023" y="53848"/>
                  </a:lnTo>
                  <a:lnTo>
                    <a:pt x="72136" y="55752"/>
                  </a:lnTo>
                  <a:lnTo>
                    <a:pt x="77342" y="59562"/>
                  </a:lnTo>
                  <a:lnTo>
                    <a:pt x="82549" y="63246"/>
                  </a:lnTo>
                  <a:lnTo>
                    <a:pt x="85089" y="68072"/>
                  </a:lnTo>
                  <a:lnTo>
                    <a:pt x="85089" y="79628"/>
                  </a:lnTo>
                  <a:lnTo>
                    <a:pt x="82549" y="84200"/>
                  </a:lnTo>
                  <a:lnTo>
                    <a:pt x="77469" y="87884"/>
                  </a:lnTo>
                  <a:lnTo>
                    <a:pt x="72389" y="91439"/>
                  </a:lnTo>
                  <a:lnTo>
                    <a:pt x="65277" y="93345"/>
                  </a:lnTo>
                  <a:lnTo>
                    <a:pt x="89464" y="93345"/>
                  </a:lnTo>
                  <a:lnTo>
                    <a:pt x="94995" y="88264"/>
                  </a:lnTo>
                  <a:lnTo>
                    <a:pt x="98170" y="81280"/>
                  </a:lnTo>
                  <a:lnTo>
                    <a:pt x="98170" y="64262"/>
                  </a:lnTo>
                  <a:lnTo>
                    <a:pt x="94361" y="57150"/>
                  </a:lnTo>
                  <a:lnTo>
                    <a:pt x="90031" y="53848"/>
                  </a:lnTo>
                  <a:close/>
                </a:path>
                <a:path w="321309" h="168275">
                  <a:moveTo>
                    <a:pt x="106044" y="22351"/>
                  </a:moveTo>
                  <a:lnTo>
                    <a:pt x="5587" y="22351"/>
                  </a:lnTo>
                  <a:lnTo>
                    <a:pt x="5587" y="33909"/>
                  </a:lnTo>
                  <a:lnTo>
                    <a:pt x="106044" y="33909"/>
                  </a:lnTo>
                  <a:lnTo>
                    <a:pt x="106044" y="22351"/>
                  </a:lnTo>
                  <a:close/>
                </a:path>
                <a:path w="321309" h="168275">
                  <a:moveTo>
                    <a:pt x="62484" y="381"/>
                  </a:moveTo>
                  <a:lnTo>
                    <a:pt x="49530" y="381"/>
                  </a:lnTo>
                  <a:lnTo>
                    <a:pt x="49530" y="22351"/>
                  </a:lnTo>
                  <a:lnTo>
                    <a:pt x="62484" y="22351"/>
                  </a:lnTo>
                  <a:lnTo>
                    <a:pt x="62484" y="381"/>
                  </a:lnTo>
                  <a:close/>
                </a:path>
                <a:path w="321309" h="168275">
                  <a:moveTo>
                    <a:pt x="139191" y="0"/>
                  </a:moveTo>
                  <a:lnTo>
                    <a:pt x="126111" y="0"/>
                  </a:lnTo>
                  <a:lnTo>
                    <a:pt x="126111" y="168021"/>
                  </a:lnTo>
                  <a:lnTo>
                    <a:pt x="139191" y="168021"/>
                  </a:lnTo>
                  <a:lnTo>
                    <a:pt x="139191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6471157" y="1254252"/>
              <a:ext cx="321310" cy="168275"/>
            </a:xfrm>
            <a:custGeom>
              <a:avLst/>
              <a:gdLst/>
              <a:ahLst/>
              <a:cxnLst/>
              <a:rect l="l" t="t" r="r" b="b"/>
              <a:pathLst>
                <a:path w="321309" h="168275">
                  <a:moveTo>
                    <a:pt x="207263" y="113284"/>
                  </a:moveTo>
                  <a:lnTo>
                    <a:pt x="220344" y="113284"/>
                  </a:lnTo>
                  <a:lnTo>
                    <a:pt x="220344" y="152019"/>
                  </a:lnTo>
                  <a:lnTo>
                    <a:pt x="321183" y="152019"/>
                  </a:lnTo>
                  <a:lnTo>
                    <a:pt x="321183" y="163575"/>
                  </a:lnTo>
                  <a:lnTo>
                    <a:pt x="207263" y="163575"/>
                  </a:lnTo>
                  <a:lnTo>
                    <a:pt x="207263" y="113284"/>
                  </a:lnTo>
                  <a:close/>
                </a:path>
                <a:path w="321309" h="168275">
                  <a:moveTo>
                    <a:pt x="291211" y="77215"/>
                  </a:moveTo>
                  <a:lnTo>
                    <a:pt x="245490" y="90805"/>
                  </a:lnTo>
                  <a:lnTo>
                    <a:pt x="245490" y="127000"/>
                  </a:lnTo>
                  <a:lnTo>
                    <a:pt x="232537" y="127000"/>
                  </a:lnTo>
                  <a:lnTo>
                    <a:pt x="232537" y="91439"/>
                  </a:lnTo>
                  <a:lnTo>
                    <a:pt x="216796" y="91940"/>
                  </a:lnTo>
                  <a:lnTo>
                    <a:pt x="203295" y="92297"/>
                  </a:lnTo>
                  <a:lnTo>
                    <a:pt x="192031" y="92511"/>
                  </a:lnTo>
                  <a:lnTo>
                    <a:pt x="183007" y="92583"/>
                  </a:lnTo>
                  <a:lnTo>
                    <a:pt x="181228" y="80518"/>
                  </a:lnTo>
                  <a:lnTo>
                    <a:pt x="211897" y="80305"/>
                  </a:lnTo>
                  <a:lnTo>
                    <a:pt x="240458" y="79676"/>
                  </a:lnTo>
                  <a:lnTo>
                    <a:pt x="266900" y="78642"/>
                  </a:lnTo>
                  <a:lnTo>
                    <a:pt x="291211" y="77215"/>
                  </a:lnTo>
                  <a:close/>
                </a:path>
                <a:path w="321309" h="168275">
                  <a:moveTo>
                    <a:pt x="56134" y="53848"/>
                  </a:moveTo>
                  <a:lnTo>
                    <a:pt x="47116" y="53848"/>
                  </a:lnTo>
                  <a:lnTo>
                    <a:pt x="40005" y="55752"/>
                  </a:lnTo>
                  <a:lnTo>
                    <a:pt x="34797" y="59436"/>
                  </a:lnTo>
                  <a:lnTo>
                    <a:pt x="29463" y="63246"/>
                  </a:lnTo>
                  <a:lnTo>
                    <a:pt x="26796" y="68072"/>
                  </a:lnTo>
                  <a:lnTo>
                    <a:pt x="26796" y="73913"/>
                  </a:lnTo>
                  <a:lnTo>
                    <a:pt x="26796" y="79628"/>
                  </a:lnTo>
                  <a:lnTo>
                    <a:pt x="29463" y="84327"/>
                  </a:lnTo>
                  <a:lnTo>
                    <a:pt x="34543" y="87884"/>
                  </a:lnTo>
                  <a:lnTo>
                    <a:pt x="39623" y="91439"/>
                  </a:lnTo>
                  <a:lnTo>
                    <a:pt x="46862" y="93345"/>
                  </a:lnTo>
                  <a:lnTo>
                    <a:pt x="56134" y="93345"/>
                  </a:lnTo>
                  <a:lnTo>
                    <a:pt x="65277" y="93345"/>
                  </a:lnTo>
                  <a:lnTo>
                    <a:pt x="72389" y="91439"/>
                  </a:lnTo>
                  <a:lnTo>
                    <a:pt x="77469" y="87884"/>
                  </a:lnTo>
                  <a:lnTo>
                    <a:pt x="82549" y="84200"/>
                  </a:lnTo>
                  <a:lnTo>
                    <a:pt x="85089" y="79628"/>
                  </a:lnTo>
                  <a:lnTo>
                    <a:pt x="85089" y="73913"/>
                  </a:lnTo>
                  <a:lnTo>
                    <a:pt x="85089" y="68072"/>
                  </a:lnTo>
                  <a:lnTo>
                    <a:pt x="82549" y="63246"/>
                  </a:lnTo>
                  <a:lnTo>
                    <a:pt x="77342" y="59562"/>
                  </a:lnTo>
                  <a:lnTo>
                    <a:pt x="72136" y="55752"/>
                  </a:lnTo>
                  <a:lnTo>
                    <a:pt x="65023" y="53848"/>
                  </a:lnTo>
                  <a:lnTo>
                    <a:pt x="56134" y="53848"/>
                  </a:lnTo>
                  <a:close/>
                </a:path>
                <a:path w="321309" h="168275">
                  <a:moveTo>
                    <a:pt x="56134" y="42925"/>
                  </a:moveTo>
                  <a:lnTo>
                    <a:pt x="94361" y="57150"/>
                  </a:lnTo>
                  <a:lnTo>
                    <a:pt x="98170" y="64262"/>
                  </a:lnTo>
                  <a:lnTo>
                    <a:pt x="98170" y="72898"/>
                  </a:lnTo>
                  <a:lnTo>
                    <a:pt x="98170" y="81280"/>
                  </a:lnTo>
                  <a:lnTo>
                    <a:pt x="62230" y="104139"/>
                  </a:lnTo>
                  <a:lnTo>
                    <a:pt x="62230" y="128270"/>
                  </a:lnTo>
                  <a:lnTo>
                    <a:pt x="93852" y="127253"/>
                  </a:lnTo>
                  <a:lnTo>
                    <a:pt x="103123" y="127000"/>
                  </a:lnTo>
                  <a:lnTo>
                    <a:pt x="109600" y="126619"/>
                  </a:lnTo>
                  <a:lnTo>
                    <a:pt x="113157" y="126237"/>
                  </a:lnTo>
                  <a:lnTo>
                    <a:pt x="113791" y="137540"/>
                  </a:lnTo>
                  <a:lnTo>
                    <a:pt x="105362" y="138090"/>
                  </a:lnTo>
                  <a:lnTo>
                    <a:pt x="61213" y="139573"/>
                  </a:lnTo>
                  <a:lnTo>
                    <a:pt x="12832" y="140287"/>
                  </a:lnTo>
                  <a:lnTo>
                    <a:pt x="1142" y="140335"/>
                  </a:lnTo>
                  <a:lnTo>
                    <a:pt x="0" y="129032"/>
                  </a:lnTo>
                  <a:lnTo>
                    <a:pt x="12954" y="128988"/>
                  </a:lnTo>
                  <a:lnTo>
                    <a:pt x="25527" y="128873"/>
                  </a:lnTo>
                  <a:lnTo>
                    <a:pt x="37719" y="128710"/>
                  </a:lnTo>
                  <a:lnTo>
                    <a:pt x="49530" y="128524"/>
                  </a:lnTo>
                  <a:lnTo>
                    <a:pt x="49530" y="104139"/>
                  </a:lnTo>
                  <a:lnTo>
                    <a:pt x="41364" y="102949"/>
                  </a:lnTo>
                  <a:lnTo>
                    <a:pt x="34210" y="100901"/>
                  </a:lnTo>
                  <a:lnTo>
                    <a:pt x="28080" y="97996"/>
                  </a:lnTo>
                  <a:lnTo>
                    <a:pt x="22987" y="94234"/>
                  </a:lnTo>
                  <a:lnTo>
                    <a:pt x="16763" y="88773"/>
                  </a:lnTo>
                  <a:lnTo>
                    <a:pt x="13588" y="81914"/>
                  </a:lnTo>
                  <a:lnTo>
                    <a:pt x="13588" y="73913"/>
                  </a:lnTo>
                  <a:lnTo>
                    <a:pt x="13588" y="64643"/>
                  </a:lnTo>
                  <a:lnTo>
                    <a:pt x="46771" y="43451"/>
                  </a:lnTo>
                  <a:lnTo>
                    <a:pt x="56134" y="42925"/>
                  </a:lnTo>
                  <a:close/>
                </a:path>
                <a:path w="321309" h="168275">
                  <a:moveTo>
                    <a:pt x="238378" y="14097"/>
                  </a:moveTo>
                  <a:lnTo>
                    <a:pt x="229742" y="14097"/>
                  </a:lnTo>
                  <a:lnTo>
                    <a:pt x="222885" y="16256"/>
                  </a:lnTo>
                  <a:lnTo>
                    <a:pt x="217550" y="20447"/>
                  </a:lnTo>
                  <a:lnTo>
                    <a:pt x="212343" y="24637"/>
                  </a:lnTo>
                  <a:lnTo>
                    <a:pt x="209803" y="29463"/>
                  </a:lnTo>
                  <a:lnTo>
                    <a:pt x="209803" y="34925"/>
                  </a:lnTo>
                  <a:lnTo>
                    <a:pt x="209803" y="40639"/>
                  </a:lnTo>
                  <a:lnTo>
                    <a:pt x="212343" y="45465"/>
                  </a:lnTo>
                  <a:lnTo>
                    <a:pt x="217550" y="49657"/>
                  </a:lnTo>
                  <a:lnTo>
                    <a:pt x="222885" y="53975"/>
                  </a:lnTo>
                  <a:lnTo>
                    <a:pt x="229742" y="56007"/>
                  </a:lnTo>
                  <a:lnTo>
                    <a:pt x="238378" y="56007"/>
                  </a:lnTo>
                  <a:lnTo>
                    <a:pt x="246887" y="56007"/>
                  </a:lnTo>
                  <a:lnTo>
                    <a:pt x="253872" y="53975"/>
                  </a:lnTo>
                  <a:lnTo>
                    <a:pt x="259080" y="49657"/>
                  </a:lnTo>
                  <a:lnTo>
                    <a:pt x="264287" y="45465"/>
                  </a:lnTo>
                  <a:lnTo>
                    <a:pt x="266953" y="40639"/>
                  </a:lnTo>
                  <a:lnTo>
                    <a:pt x="266953" y="34925"/>
                  </a:lnTo>
                  <a:lnTo>
                    <a:pt x="266953" y="29463"/>
                  </a:lnTo>
                  <a:lnTo>
                    <a:pt x="264287" y="24637"/>
                  </a:lnTo>
                  <a:lnTo>
                    <a:pt x="259080" y="20447"/>
                  </a:lnTo>
                  <a:lnTo>
                    <a:pt x="253872" y="16256"/>
                  </a:lnTo>
                  <a:lnTo>
                    <a:pt x="246887" y="14097"/>
                  </a:lnTo>
                  <a:lnTo>
                    <a:pt x="238378" y="14097"/>
                  </a:lnTo>
                  <a:close/>
                </a:path>
                <a:path w="321309" h="168275">
                  <a:moveTo>
                    <a:pt x="238378" y="3048"/>
                  </a:moveTo>
                  <a:lnTo>
                    <a:pt x="276987" y="22463"/>
                  </a:lnTo>
                  <a:lnTo>
                    <a:pt x="279908" y="34925"/>
                  </a:lnTo>
                  <a:lnTo>
                    <a:pt x="279171" y="41570"/>
                  </a:lnTo>
                  <a:lnTo>
                    <a:pt x="247114" y="66484"/>
                  </a:lnTo>
                  <a:lnTo>
                    <a:pt x="238378" y="67056"/>
                  </a:lnTo>
                  <a:lnTo>
                    <a:pt x="229568" y="66484"/>
                  </a:lnTo>
                  <a:lnTo>
                    <a:pt x="197439" y="41499"/>
                  </a:lnTo>
                  <a:lnTo>
                    <a:pt x="196722" y="34925"/>
                  </a:lnTo>
                  <a:lnTo>
                    <a:pt x="196722" y="25908"/>
                  </a:lnTo>
                  <a:lnTo>
                    <a:pt x="229496" y="3621"/>
                  </a:lnTo>
                  <a:lnTo>
                    <a:pt x="238378" y="3048"/>
                  </a:lnTo>
                  <a:close/>
                </a:path>
                <a:path w="321309" h="168275">
                  <a:moveTo>
                    <a:pt x="49530" y="381"/>
                  </a:moveTo>
                  <a:lnTo>
                    <a:pt x="62484" y="381"/>
                  </a:lnTo>
                  <a:lnTo>
                    <a:pt x="62484" y="22351"/>
                  </a:lnTo>
                  <a:lnTo>
                    <a:pt x="106044" y="22351"/>
                  </a:lnTo>
                  <a:lnTo>
                    <a:pt x="106044" y="33909"/>
                  </a:lnTo>
                  <a:lnTo>
                    <a:pt x="5587" y="33909"/>
                  </a:lnTo>
                  <a:lnTo>
                    <a:pt x="5587" y="22351"/>
                  </a:lnTo>
                  <a:lnTo>
                    <a:pt x="49530" y="22351"/>
                  </a:lnTo>
                  <a:lnTo>
                    <a:pt x="49530" y="381"/>
                  </a:lnTo>
                  <a:close/>
                </a:path>
                <a:path w="321309" h="168275">
                  <a:moveTo>
                    <a:pt x="303911" y="0"/>
                  </a:moveTo>
                  <a:lnTo>
                    <a:pt x="317118" y="0"/>
                  </a:lnTo>
                  <a:lnTo>
                    <a:pt x="317118" y="132969"/>
                  </a:lnTo>
                  <a:lnTo>
                    <a:pt x="303911" y="132969"/>
                  </a:lnTo>
                  <a:lnTo>
                    <a:pt x="303911" y="114935"/>
                  </a:lnTo>
                  <a:lnTo>
                    <a:pt x="267081" y="114935"/>
                  </a:lnTo>
                  <a:lnTo>
                    <a:pt x="267081" y="103250"/>
                  </a:lnTo>
                  <a:lnTo>
                    <a:pt x="303911" y="103250"/>
                  </a:lnTo>
                  <a:lnTo>
                    <a:pt x="303911" y="0"/>
                  </a:lnTo>
                  <a:close/>
                </a:path>
                <a:path w="321309" h="168275">
                  <a:moveTo>
                    <a:pt x="126111" y="0"/>
                  </a:moveTo>
                  <a:lnTo>
                    <a:pt x="139191" y="0"/>
                  </a:lnTo>
                  <a:lnTo>
                    <a:pt x="139191" y="168021"/>
                  </a:lnTo>
                  <a:lnTo>
                    <a:pt x="126111" y="168021"/>
                  </a:lnTo>
                  <a:lnTo>
                    <a:pt x="126111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6" name="object 26" descr=""/>
          <p:cNvGrpSpPr/>
          <p:nvPr/>
        </p:nvGrpSpPr>
        <p:grpSpPr>
          <a:xfrm>
            <a:off x="6886067" y="1249680"/>
            <a:ext cx="518795" cy="177165"/>
            <a:chOff x="6886067" y="1249680"/>
            <a:chExt cx="518795" cy="177165"/>
          </a:xfrm>
        </p:grpSpPr>
        <p:sp>
          <p:nvSpPr>
            <p:cNvPr id="27" name="object 27" descr=""/>
            <p:cNvSpPr/>
            <p:nvPr/>
          </p:nvSpPr>
          <p:spPr>
            <a:xfrm>
              <a:off x="6890639" y="1254252"/>
              <a:ext cx="509905" cy="168275"/>
            </a:xfrm>
            <a:custGeom>
              <a:avLst/>
              <a:gdLst/>
              <a:ahLst/>
              <a:cxnLst/>
              <a:rect l="l" t="t" r="r" b="b"/>
              <a:pathLst>
                <a:path w="509904" h="168275">
                  <a:moveTo>
                    <a:pt x="223646" y="94742"/>
                  </a:moveTo>
                  <a:lnTo>
                    <a:pt x="210946" y="94742"/>
                  </a:lnTo>
                  <a:lnTo>
                    <a:pt x="210946" y="163322"/>
                  </a:lnTo>
                  <a:lnTo>
                    <a:pt x="314197" y="163322"/>
                  </a:lnTo>
                  <a:lnTo>
                    <a:pt x="314197" y="152019"/>
                  </a:lnTo>
                  <a:lnTo>
                    <a:pt x="223646" y="152019"/>
                  </a:lnTo>
                  <a:lnTo>
                    <a:pt x="223646" y="130175"/>
                  </a:lnTo>
                  <a:lnTo>
                    <a:pt x="314197" y="130175"/>
                  </a:lnTo>
                  <a:lnTo>
                    <a:pt x="314197" y="118745"/>
                  </a:lnTo>
                  <a:lnTo>
                    <a:pt x="223646" y="118745"/>
                  </a:lnTo>
                  <a:lnTo>
                    <a:pt x="223646" y="94742"/>
                  </a:lnTo>
                  <a:close/>
                </a:path>
                <a:path w="509904" h="168275">
                  <a:moveTo>
                    <a:pt x="314197" y="130175"/>
                  </a:moveTo>
                  <a:lnTo>
                    <a:pt x="301243" y="130175"/>
                  </a:lnTo>
                  <a:lnTo>
                    <a:pt x="301243" y="152019"/>
                  </a:lnTo>
                  <a:lnTo>
                    <a:pt x="314197" y="152019"/>
                  </a:lnTo>
                  <a:lnTo>
                    <a:pt x="314197" y="130175"/>
                  </a:lnTo>
                  <a:close/>
                </a:path>
                <a:path w="509904" h="168275">
                  <a:moveTo>
                    <a:pt x="314197" y="94742"/>
                  </a:moveTo>
                  <a:lnTo>
                    <a:pt x="301243" y="94742"/>
                  </a:lnTo>
                  <a:lnTo>
                    <a:pt x="301243" y="118745"/>
                  </a:lnTo>
                  <a:lnTo>
                    <a:pt x="314197" y="118745"/>
                  </a:lnTo>
                  <a:lnTo>
                    <a:pt x="314197" y="94742"/>
                  </a:lnTo>
                  <a:close/>
                </a:path>
                <a:path w="509904" h="168275">
                  <a:moveTo>
                    <a:pt x="395096" y="118490"/>
                  </a:moveTo>
                  <a:lnTo>
                    <a:pt x="382269" y="118490"/>
                  </a:lnTo>
                  <a:lnTo>
                    <a:pt x="382269" y="164973"/>
                  </a:lnTo>
                  <a:lnTo>
                    <a:pt x="489584" y="164973"/>
                  </a:lnTo>
                  <a:lnTo>
                    <a:pt x="489584" y="153415"/>
                  </a:lnTo>
                  <a:lnTo>
                    <a:pt x="395096" y="153415"/>
                  </a:lnTo>
                  <a:lnTo>
                    <a:pt x="395096" y="118490"/>
                  </a:lnTo>
                  <a:close/>
                </a:path>
                <a:path w="509904" h="168275">
                  <a:moveTo>
                    <a:pt x="484377" y="0"/>
                  </a:moveTo>
                  <a:lnTo>
                    <a:pt x="471424" y="0"/>
                  </a:lnTo>
                  <a:lnTo>
                    <a:pt x="471424" y="125095"/>
                  </a:lnTo>
                  <a:lnTo>
                    <a:pt x="484377" y="125095"/>
                  </a:lnTo>
                  <a:lnTo>
                    <a:pt x="484377" y="76708"/>
                  </a:lnTo>
                  <a:lnTo>
                    <a:pt x="509650" y="76708"/>
                  </a:lnTo>
                  <a:lnTo>
                    <a:pt x="509650" y="64897"/>
                  </a:lnTo>
                  <a:lnTo>
                    <a:pt x="484377" y="64897"/>
                  </a:lnTo>
                  <a:lnTo>
                    <a:pt x="484377" y="0"/>
                  </a:lnTo>
                  <a:close/>
                </a:path>
                <a:path w="509904" h="168275">
                  <a:moveTo>
                    <a:pt x="404240" y="43052"/>
                  </a:moveTo>
                  <a:lnTo>
                    <a:pt x="366521" y="58293"/>
                  </a:lnTo>
                  <a:lnTo>
                    <a:pt x="362838" y="83565"/>
                  </a:lnTo>
                  <a:lnTo>
                    <a:pt x="366521" y="91059"/>
                  </a:lnTo>
                  <a:lnTo>
                    <a:pt x="403986" y="106299"/>
                  </a:lnTo>
                  <a:lnTo>
                    <a:pt x="413087" y="105725"/>
                  </a:lnTo>
                  <a:lnTo>
                    <a:pt x="421163" y="103997"/>
                  </a:lnTo>
                  <a:lnTo>
                    <a:pt x="428240" y="101101"/>
                  </a:lnTo>
                  <a:lnTo>
                    <a:pt x="434339" y="97027"/>
                  </a:lnTo>
                  <a:lnTo>
                    <a:pt x="436525" y="95250"/>
                  </a:lnTo>
                  <a:lnTo>
                    <a:pt x="395477" y="95250"/>
                  </a:lnTo>
                  <a:lnTo>
                    <a:pt x="388492" y="93345"/>
                  </a:lnTo>
                  <a:lnTo>
                    <a:pt x="378205" y="85598"/>
                  </a:lnTo>
                  <a:lnTo>
                    <a:pt x="375665" y="80645"/>
                  </a:lnTo>
                  <a:lnTo>
                    <a:pt x="375665" y="68580"/>
                  </a:lnTo>
                  <a:lnTo>
                    <a:pt x="378205" y="63753"/>
                  </a:lnTo>
                  <a:lnTo>
                    <a:pt x="383285" y="59817"/>
                  </a:lnTo>
                  <a:lnTo>
                    <a:pt x="388365" y="56007"/>
                  </a:lnTo>
                  <a:lnTo>
                    <a:pt x="395350" y="54101"/>
                  </a:lnTo>
                  <a:lnTo>
                    <a:pt x="436731" y="54101"/>
                  </a:lnTo>
                  <a:lnTo>
                    <a:pt x="434339" y="52197"/>
                  </a:lnTo>
                  <a:lnTo>
                    <a:pt x="428315" y="48196"/>
                  </a:lnTo>
                  <a:lnTo>
                    <a:pt x="421290" y="45338"/>
                  </a:lnTo>
                  <a:lnTo>
                    <a:pt x="413265" y="43624"/>
                  </a:lnTo>
                  <a:lnTo>
                    <a:pt x="404240" y="43052"/>
                  </a:lnTo>
                  <a:close/>
                </a:path>
                <a:path w="509904" h="168275">
                  <a:moveTo>
                    <a:pt x="436731" y="54101"/>
                  </a:moveTo>
                  <a:lnTo>
                    <a:pt x="413003" y="54101"/>
                  </a:lnTo>
                  <a:lnTo>
                    <a:pt x="419988" y="56007"/>
                  </a:lnTo>
                  <a:lnTo>
                    <a:pt x="425068" y="59817"/>
                  </a:lnTo>
                  <a:lnTo>
                    <a:pt x="430149" y="63753"/>
                  </a:lnTo>
                  <a:lnTo>
                    <a:pt x="432688" y="68580"/>
                  </a:lnTo>
                  <a:lnTo>
                    <a:pt x="432688" y="80645"/>
                  </a:lnTo>
                  <a:lnTo>
                    <a:pt x="430149" y="85598"/>
                  </a:lnTo>
                  <a:lnTo>
                    <a:pt x="419861" y="93345"/>
                  </a:lnTo>
                  <a:lnTo>
                    <a:pt x="413003" y="95250"/>
                  </a:lnTo>
                  <a:lnTo>
                    <a:pt x="436525" y="95250"/>
                  </a:lnTo>
                  <a:lnTo>
                    <a:pt x="441832" y="90932"/>
                  </a:lnTo>
                  <a:lnTo>
                    <a:pt x="445453" y="83565"/>
                  </a:lnTo>
                  <a:lnTo>
                    <a:pt x="445515" y="65659"/>
                  </a:lnTo>
                  <a:lnTo>
                    <a:pt x="441832" y="58165"/>
                  </a:lnTo>
                  <a:lnTo>
                    <a:pt x="436731" y="54101"/>
                  </a:lnTo>
                  <a:close/>
                </a:path>
                <a:path w="509904" h="168275">
                  <a:moveTo>
                    <a:pt x="453897" y="22478"/>
                  </a:moveTo>
                  <a:lnTo>
                    <a:pt x="354075" y="22478"/>
                  </a:lnTo>
                  <a:lnTo>
                    <a:pt x="354075" y="34036"/>
                  </a:lnTo>
                  <a:lnTo>
                    <a:pt x="453897" y="34036"/>
                  </a:lnTo>
                  <a:lnTo>
                    <a:pt x="453897" y="22478"/>
                  </a:lnTo>
                  <a:close/>
                </a:path>
                <a:path w="509904" h="168275">
                  <a:moveTo>
                    <a:pt x="410590" y="762"/>
                  </a:moveTo>
                  <a:lnTo>
                    <a:pt x="397382" y="762"/>
                  </a:lnTo>
                  <a:lnTo>
                    <a:pt x="397382" y="22478"/>
                  </a:lnTo>
                  <a:lnTo>
                    <a:pt x="410590" y="22478"/>
                  </a:lnTo>
                  <a:lnTo>
                    <a:pt x="410590" y="762"/>
                  </a:lnTo>
                  <a:close/>
                </a:path>
                <a:path w="509904" h="168275">
                  <a:moveTo>
                    <a:pt x="85597" y="14986"/>
                  </a:moveTo>
                  <a:lnTo>
                    <a:pt x="7111" y="14986"/>
                  </a:lnTo>
                  <a:lnTo>
                    <a:pt x="7111" y="26543"/>
                  </a:lnTo>
                  <a:lnTo>
                    <a:pt x="71627" y="26543"/>
                  </a:lnTo>
                  <a:lnTo>
                    <a:pt x="68818" y="41902"/>
                  </a:lnTo>
                  <a:lnTo>
                    <a:pt x="47243" y="82550"/>
                  </a:lnTo>
                  <a:lnTo>
                    <a:pt x="12811" y="111464"/>
                  </a:lnTo>
                  <a:lnTo>
                    <a:pt x="0" y="117728"/>
                  </a:lnTo>
                  <a:lnTo>
                    <a:pt x="9905" y="128270"/>
                  </a:lnTo>
                  <a:lnTo>
                    <a:pt x="42271" y="105550"/>
                  </a:lnTo>
                  <a:lnTo>
                    <a:pt x="65658" y="79105"/>
                  </a:lnTo>
                  <a:lnTo>
                    <a:pt x="80093" y="48920"/>
                  </a:lnTo>
                  <a:lnTo>
                    <a:pt x="85597" y="14986"/>
                  </a:lnTo>
                  <a:close/>
                </a:path>
                <a:path w="509904" h="168275">
                  <a:moveTo>
                    <a:pt x="230377" y="2794"/>
                  </a:moveTo>
                  <a:lnTo>
                    <a:pt x="194403" y="19726"/>
                  </a:lnTo>
                  <a:lnTo>
                    <a:pt x="187705" y="41783"/>
                  </a:lnTo>
                  <a:lnTo>
                    <a:pt x="188464" y="49901"/>
                  </a:lnTo>
                  <a:lnTo>
                    <a:pt x="221404" y="80335"/>
                  </a:lnTo>
                  <a:lnTo>
                    <a:pt x="230377" y="81025"/>
                  </a:lnTo>
                  <a:lnTo>
                    <a:pt x="239293" y="80333"/>
                  </a:lnTo>
                  <a:lnTo>
                    <a:pt x="247381" y="78247"/>
                  </a:lnTo>
                  <a:lnTo>
                    <a:pt x="254577" y="74810"/>
                  </a:lnTo>
                  <a:lnTo>
                    <a:pt x="260984" y="69976"/>
                  </a:lnTo>
                  <a:lnTo>
                    <a:pt x="221233" y="69850"/>
                  </a:lnTo>
                  <a:lnTo>
                    <a:pt x="214121" y="67183"/>
                  </a:lnTo>
                  <a:lnTo>
                    <a:pt x="203453" y="56769"/>
                  </a:lnTo>
                  <a:lnTo>
                    <a:pt x="200659" y="50037"/>
                  </a:lnTo>
                  <a:lnTo>
                    <a:pt x="200659" y="33527"/>
                  </a:lnTo>
                  <a:lnTo>
                    <a:pt x="203453" y="26797"/>
                  </a:lnTo>
                  <a:lnTo>
                    <a:pt x="208787" y="21717"/>
                  </a:lnTo>
                  <a:lnTo>
                    <a:pt x="214121" y="16510"/>
                  </a:lnTo>
                  <a:lnTo>
                    <a:pt x="221360" y="13970"/>
                  </a:lnTo>
                  <a:lnTo>
                    <a:pt x="261334" y="13970"/>
                  </a:lnTo>
                  <a:lnTo>
                    <a:pt x="261111" y="13715"/>
                  </a:lnTo>
                  <a:lnTo>
                    <a:pt x="254684" y="8955"/>
                  </a:lnTo>
                  <a:lnTo>
                    <a:pt x="247411" y="5540"/>
                  </a:lnTo>
                  <a:lnTo>
                    <a:pt x="239305" y="3482"/>
                  </a:lnTo>
                  <a:lnTo>
                    <a:pt x="230377" y="2794"/>
                  </a:lnTo>
                  <a:close/>
                </a:path>
                <a:path w="509904" h="168275">
                  <a:moveTo>
                    <a:pt x="261334" y="13970"/>
                  </a:moveTo>
                  <a:lnTo>
                    <a:pt x="239267" y="13970"/>
                  </a:lnTo>
                  <a:lnTo>
                    <a:pt x="246506" y="16510"/>
                  </a:lnTo>
                  <a:lnTo>
                    <a:pt x="251840" y="21717"/>
                  </a:lnTo>
                  <a:lnTo>
                    <a:pt x="257301" y="26797"/>
                  </a:lnTo>
                  <a:lnTo>
                    <a:pt x="259968" y="33527"/>
                  </a:lnTo>
                  <a:lnTo>
                    <a:pt x="259968" y="50037"/>
                  </a:lnTo>
                  <a:lnTo>
                    <a:pt x="257301" y="56769"/>
                  </a:lnTo>
                  <a:lnTo>
                    <a:pt x="246633" y="67183"/>
                  </a:lnTo>
                  <a:lnTo>
                    <a:pt x="239394" y="69850"/>
                  </a:lnTo>
                  <a:lnTo>
                    <a:pt x="261096" y="69850"/>
                  </a:lnTo>
                  <a:lnTo>
                    <a:pt x="266225" y="64000"/>
                  </a:lnTo>
                  <a:lnTo>
                    <a:pt x="269959" y="57292"/>
                  </a:lnTo>
                  <a:lnTo>
                    <a:pt x="272183" y="49901"/>
                  </a:lnTo>
                  <a:lnTo>
                    <a:pt x="272922" y="41783"/>
                  </a:lnTo>
                  <a:lnTo>
                    <a:pt x="272186" y="33684"/>
                  </a:lnTo>
                  <a:lnTo>
                    <a:pt x="269970" y="26273"/>
                  </a:lnTo>
                  <a:lnTo>
                    <a:pt x="266279" y="19619"/>
                  </a:lnTo>
                  <a:lnTo>
                    <a:pt x="261334" y="13970"/>
                  </a:lnTo>
                  <a:close/>
                </a:path>
                <a:path w="509904" h="168275">
                  <a:moveTo>
                    <a:pt x="314197" y="0"/>
                  </a:moveTo>
                  <a:lnTo>
                    <a:pt x="301116" y="0"/>
                  </a:lnTo>
                  <a:lnTo>
                    <a:pt x="301116" y="85471"/>
                  </a:lnTo>
                  <a:lnTo>
                    <a:pt x="314197" y="85471"/>
                  </a:lnTo>
                  <a:lnTo>
                    <a:pt x="314197" y="0"/>
                  </a:lnTo>
                  <a:close/>
                </a:path>
                <a:path w="509904" h="168275">
                  <a:moveTo>
                    <a:pt x="126872" y="0"/>
                  </a:moveTo>
                  <a:lnTo>
                    <a:pt x="113918" y="0"/>
                  </a:lnTo>
                  <a:lnTo>
                    <a:pt x="113918" y="168021"/>
                  </a:lnTo>
                  <a:lnTo>
                    <a:pt x="126872" y="168021"/>
                  </a:lnTo>
                  <a:lnTo>
                    <a:pt x="126872" y="80899"/>
                  </a:lnTo>
                  <a:lnTo>
                    <a:pt x="156971" y="80899"/>
                  </a:lnTo>
                  <a:lnTo>
                    <a:pt x="156971" y="69214"/>
                  </a:lnTo>
                  <a:lnTo>
                    <a:pt x="126872" y="69214"/>
                  </a:lnTo>
                  <a:lnTo>
                    <a:pt x="12687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7101586" y="1297305"/>
              <a:ext cx="278765" cy="121920"/>
            </a:xfrm>
            <a:custGeom>
              <a:avLst/>
              <a:gdLst/>
              <a:ahLst/>
              <a:cxnLst/>
              <a:rect l="l" t="t" r="r" b="b"/>
              <a:pathLst>
                <a:path w="278765" h="121919">
                  <a:moveTo>
                    <a:pt x="12700" y="87122"/>
                  </a:moveTo>
                  <a:lnTo>
                    <a:pt x="12700" y="108966"/>
                  </a:lnTo>
                  <a:lnTo>
                    <a:pt x="90297" y="108966"/>
                  </a:lnTo>
                  <a:lnTo>
                    <a:pt x="90297" y="87122"/>
                  </a:lnTo>
                  <a:lnTo>
                    <a:pt x="12700" y="87122"/>
                  </a:lnTo>
                  <a:close/>
                </a:path>
                <a:path w="278765" h="121919">
                  <a:moveTo>
                    <a:pt x="171323" y="75437"/>
                  </a:moveTo>
                  <a:lnTo>
                    <a:pt x="184150" y="75437"/>
                  </a:lnTo>
                  <a:lnTo>
                    <a:pt x="184150" y="110362"/>
                  </a:lnTo>
                  <a:lnTo>
                    <a:pt x="278638" y="110362"/>
                  </a:lnTo>
                  <a:lnTo>
                    <a:pt x="278638" y="121920"/>
                  </a:lnTo>
                  <a:lnTo>
                    <a:pt x="171323" y="121920"/>
                  </a:lnTo>
                  <a:lnTo>
                    <a:pt x="171323" y="75437"/>
                  </a:lnTo>
                  <a:close/>
                </a:path>
                <a:path w="278765" h="121919">
                  <a:moveTo>
                    <a:pt x="0" y="51689"/>
                  </a:moveTo>
                  <a:lnTo>
                    <a:pt x="12700" y="51689"/>
                  </a:lnTo>
                  <a:lnTo>
                    <a:pt x="12700" y="75692"/>
                  </a:lnTo>
                  <a:lnTo>
                    <a:pt x="90297" y="75692"/>
                  </a:lnTo>
                  <a:lnTo>
                    <a:pt x="90297" y="51689"/>
                  </a:lnTo>
                  <a:lnTo>
                    <a:pt x="103250" y="51689"/>
                  </a:lnTo>
                  <a:lnTo>
                    <a:pt x="103250" y="120269"/>
                  </a:lnTo>
                  <a:lnTo>
                    <a:pt x="0" y="120269"/>
                  </a:lnTo>
                  <a:lnTo>
                    <a:pt x="0" y="51689"/>
                  </a:lnTo>
                  <a:close/>
                </a:path>
                <a:path w="278765" h="121919">
                  <a:moveTo>
                    <a:pt x="193294" y="11049"/>
                  </a:moveTo>
                  <a:lnTo>
                    <a:pt x="184404" y="11049"/>
                  </a:lnTo>
                  <a:lnTo>
                    <a:pt x="177419" y="12954"/>
                  </a:lnTo>
                  <a:lnTo>
                    <a:pt x="172339" y="16764"/>
                  </a:lnTo>
                  <a:lnTo>
                    <a:pt x="167259" y="20700"/>
                  </a:lnTo>
                  <a:lnTo>
                    <a:pt x="164719" y="25527"/>
                  </a:lnTo>
                  <a:lnTo>
                    <a:pt x="164719" y="31496"/>
                  </a:lnTo>
                  <a:lnTo>
                    <a:pt x="164719" y="37592"/>
                  </a:lnTo>
                  <a:lnTo>
                    <a:pt x="167259" y="42545"/>
                  </a:lnTo>
                  <a:lnTo>
                    <a:pt x="172339" y="46355"/>
                  </a:lnTo>
                  <a:lnTo>
                    <a:pt x="177546" y="50292"/>
                  </a:lnTo>
                  <a:lnTo>
                    <a:pt x="184531" y="52197"/>
                  </a:lnTo>
                  <a:lnTo>
                    <a:pt x="193294" y="52197"/>
                  </a:lnTo>
                  <a:lnTo>
                    <a:pt x="202057" y="52197"/>
                  </a:lnTo>
                  <a:lnTo>
                    <a:pt x="208915" y="50292"/>
                  </a:lnTo>
                  <a:lnTo>
                    <a:pt x="214122" y="46355"/>
                  </a:lnTo>
                  <a:lnTo>
                    <a:pt x="219202" y="42545"/>
                  </a:lnTo>
                  <a:lnTo>
                    <a:pt x="221742" y="37592"/>
                  </a:lnTo>
                  <a:lnTo>
                    <a:pt x="221742" y="31496"/>
                  </a:lnTo>
                  <a:lnTo>
                    <a:pt x="221742" y="25527"/>
                  </a:lnTo>
                  <a:lnTo>
                    <a:pt x="219202" y="20700"/>
                  </a:lnTo>
                  <a:lnTo>
                    <a:pt x="214122" y="16764"/>
                  </a:lnTo>
                  <a:lnTo>
                    <a:pt x="209042" y="12954"/>
                  </a:lnTo>
                  <a:lnTo>
                    <a:pt x="202057" y="11049"/>
                  </a:lnTo>
                  <a:lnTo>
                    <a:pt x="193294" y="11049"/>
                  </a:lnTo>
                  <a:close/>
                </a:path>
                <a:path w="278765" h="121919">
                  <a:moveTo>
                    <a:pt x="193294" y="0"/>
                  </a:moveTo>
                  <a:lnTo>
                    <a:pt x="230886" y="15112"/>
                  </a:lnTo>
                  <a:lnTo>
                    <a:pt x="234569" y="22606"/>
                  </a:lnTo>
                  <a:lnTo>
                    <a:pt x="234569" y="31496"/>
                  </a:lnTo>
                  <a:lnTo>
                    <a:pt x="234569" y="40386"/>
                  </a:lnTo>
                  <a:lnTo>
                    <a:pt x="202140" y="62672"/>
                  </a:lnTo>
                  <a:lnTo>
                    <a:pt x="193040" y="63246"/>
                  </a:lnTo>
                  <a:lnTo>
                    <a:pt x="184086" y="62674"/>
                  </a:lnTo>
                  <a:lnTo>
                    <a:pt x="151892" y="40512"/>
                  </a:lnTo>
                  <a:lnTo>
                    <a:pt x="151892" y="31496"/>
                  </a:lnTo>
                  <a:lnTo>
                    <a:pt x="151892" y="22733"/>
                  </a:lnTo>
                  <a:lnTo>
                    <a:pt x="184193" y="571"/>
                  </a:lnTo>
                  <a:lnTo>
                    <a:pt x="193294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86067" y="1264666"/>
              <a:ext cx="94741" cy="122428"/>
            </a:xfrm>
            <a:prstGeom prst="rect">
              <a:avLst/>
            </a:prstGeom>
          </p:spPr>
        </p:pic>
        <p:sp>
          <p:nvSpPr>
            <p:cNvPr id="30" name="object 30" descr=""/>
            <p:cNvSpPr/>
            <p:nvPr/>
          </p:nvSpPr>
          <p:spPr>
            <a:xfrm>
              <a:off x="7004558" y="1254252"/>
              <a:ext cx="396240" cy="168275"/>
            </a:xfrm>
            <a:custGeom>
              <a:avLst/>
              <a:gdLst/>
              <a:ahLst/>
              <a:cxnLst/>
              <a:rect l="l" t="t" r="r" b="b"/>
              <a:pathLst>
                <a:path w="396240" h="168275">
                  <a:moveTo>
                    <a:pt x="116459" y="13970"/>
                  </a:moveTo>
                  <a:lnTo>
                    <a:pt x="107442" y="13970"/>
                  </a:lnTo>
                  <a:lnTo>
                    <a:pt x="100202" y="16510"/>
                  </a:lnTo>
                  <a:lnTo>
                    <a:pt x="94869" y="21717"/>
                  </a:lnTo>
                  <a:lnTo>
                    <a:pt x="89535" y="26797"/>
                  </a:lnTo>
                  <a:lnTo>
                    <a:pt x="86741" y="33527"/>
                  </a:lnTo>
                  <a:lnTo>
                    <a:pt x="86741" y="41783"/>
                  </a:lnTo>
                  <a:lnTo>
                    <a:pt x="86741" y="50037"/>
                  </a:lnTo>
                  <a:lnTo>
                    <a:pt x="89535" y="56769"/>
                  </a:lnTo>
                  <a:lnTo>
                    <a:pt x="94869" y="61975"/>
                  </a:lnTo>
                  <a:lnTo>
                    <a:pt x="100202" y="67183"/>
                  </a:lnTo>
                  <a:lnTo>
                    <a:pt x="107315" y="69850"/>
                  </a:lnTo>
                  <a:lnTo>
                    <a:pt x="116459" y="69850"/>
                  </a:lnTo>
                  <a:lnTo>
                    <a:pt x="125475" y="69850"/>
                  </a:lnTo>
                  <a:lnTo>
                    <a:pt x="132715" y="67183"/>
                  </a:lnTo>
                  <a:lnTo>
                    <a:pt x="138049" y="61975"/>
                  </a:lnTo>
                  <a:lnTo>
                    <a:pt x="143383" y="56769"/>
                  </a:lnTo>
                  <a:lnTo>
                    <a:pt x="146050" y="50037"/>
                  </a:lnTo>
                  <a:lnTo>
                    <a:pt x="146050" y="41783"/>
                  </a:lnTo>
                  <a:lnTo>
                    <a:pt x="146050" y="33527"/>
                  </a:lnTo>
                  <a:lnTo>
                    <a:pt x="143383" y="26797"/>
                  </a:lnTo>
                  <a:lnTo>
                    <a:pt x="137922" y="21717"/>
                  </a:lnTo>
                  <a:lnTo>
                    <a:pt x="132588" y="16510"/>
                  </a:lnTo>
                  <a:lnTo>
                    <a:pt x="125349" y="13970"/>
                  </a:lnTo>
                  <a:lnTo>
                    <a:pt x="116459" y="13970"/>
                  </a:lnTo>
                  <a:close/>
                </a:path>
                <a:path w="396240" h="168275">
                  <a:moveTo>
                    <a:pt x="116459" y="2794"/>
                  </a:moveTo>
                  <a:lnTo>
                    <a:pt x="152360" y="19619"/>
                  </a:lnTo>
                  <a:lnTo>
                    <a:pt x="159003" y="41783"/>
                  </a:lnTo>
                  <a:lnTo>
                    <a:pt x="158263" y="49903"/>
                  </a:lnTo>
                  <a:lnTo>
                    <a:pt x="125366" y="80335"/>
                  </a:lnTo>
                  <a:lnTo>
                    <a:pt x="116459" y="81025"/>
                  </a:lnTo>
                  <a:lnTo>
                    <a:pt x="107459" y="80333"/>
                  </a:lnTo>
                  <a:lnTo>
                    <a:pt x="76803" y="57292"/>
                  </a:lnTo>
                  <a:lnTo>
                    <a:pt x="73787" y="41783"/>
                  </a:lnTo>
                  <a:lnTo>
                    <a:pt x="74527" y="33684"/>
                  </a:lnTo>
                  <a:lnTo>
                    <a:pt x="107406" y="3484"/>
                  </a:lnTo>
                  <a:lnTo>
                    <a:pt x="116459" y="2794"/>
                  </a:lnTo>
                  <a:close/>
                </a:path>
                <a:path w="396240" h="168275">
                  <a:moveTo>
                    <a:pt x="283464" y="762"/>
                  </a:moveTo>
                  <a:lnTo>
                    <a:pt x="296672" y="762"/>
                  </a:lnTo>
                  <a:lnTo>
                    <a:pt x="296672" y="22478"/>
                  </a:lnTo>
                  <a:lnTo>
                    <a:pt x="339978" y="22478"/>
                  </a:lnTo>
                  <a:lnTo>
                    <a:pt x="339978" y="34036"/>
                  </a:lnTo>
                  <a:lnTo>
                    <a:pt x="240157" y="34036"/>
                  </a:lnTo>
                  <a:lnTo>
                    <a:pt x="240157" y="22478"/>
                  </a:lnTo>
                  <a:lnTo>
                    <a:pt x="283464" y="22478"/>
                  </a:lnTo>
                  <a:lnTo>
                    <a:pt x="283464" y="762"/>
                  </a:lnTo>
                  <a:close/>
                </a:path>
                <a:path w="396240" h="168275">
                  <a:moveTo>
                    <a:pt x="357505" y="0"/>
                  </a:moveTo>
                  <a:lnTo>
                    <a:pt x="370459" y="0"/>
                  </a:lnTo>
                  <a:lnTo>
                    <a:pt x="370459" y="64897"/>
                  </a:lnTo>
                  <a:lnTo>
                    <a:pt x="395732" y="64897"/>
                  </a:lnTo>
                  <a:lnTo>
                    <a:pt x="395732" y="76708"/>
                  </a:lnTo>
                  <a:lnTo>
                    <a:pt x="370459" y="76708"/>
                  </a:lnTo>
                  <a:lnTo>
                    <a:pt x="370459" y="125095"/>
                  </a:lnTo>
                  <a:lnTo>
                    <a:pt x="357505" y="125095"/>
                  </a:lnTo>
                  <a:lnTo>
                    <a:pt x="357505" y="0"/>
                  </a:lnTo>
                  <a:close/>
                </a:path>
                <a:path w="396240" h="168275">
                  <a:moveTo>
                    <a:pt x="187198" y="0"/>
                  </a:moveTo>
                  <a:lnTo>
                    <a:pt x="200278" y="0"/>
                  </a:lnTo>
                  <a:lnTo>
                    <a:pt x="200278" y="85471"/>
                  </a:lnTo>
                  <a:lnTo>
                    <a:pt x="187198" y="85471"/>
                  </a:lnTo>
                  <a:lnTo>
                    <a:pt x="187198" y="0"/>
                  </a:lnTo>
                  <a:close/>
                </a:path>
                <a:path w="396240" h="168275">
                  <a:moveTo>
                    <a:pt x="0" y="0"/>
                  </a:moveTo>
                  <a:lnTo>
                    <a:pt x="12953" y="0"/>
                  </a:lnTo>
                  <a:lnTo>
                    <a:pt x="12953" y="69214"/>
                  </a:lnTo>
                  <a:lnTo>
                    <a:pt x="43052" y="69214"/>
                  </a:lnTo>
                  <a:lnTo>
                    <a:pt x="43052" y="80899"/>
                  </a:lnTo>
                  <a:lnTo>
                    <a:pt x="12953" y="80899"/>
                  </a:lnTo>
                  <a:lnTo>
                    <a:pt x="12953" y="168021"/>
                  </a:lnTo>
                  <a:lnTo>
                    <a:pt x="0" y="168021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1" name="object 31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478141" y="1249680"/>
            <a:ext cx="1045845" cy="185166"/>
          </a:xfrm>
          <a:prstGeom prst="rect">
            <a:avLst/>
          </a:prstGeom>
        </p:spPr>
      </p:pic>
      <p:grpSp>
        <p:nvGrpSpPr>
          <p:cNvPr id="32" name="object 32" descr=""/>
          <p:cNvGrpSpPr/>
          <p:nvPr/>
        </p:nvGrpSpPr>
        <p:grpSpPr>
          <a:xfrm>
            <a:off x="8598661" y="1249680"/>
            <a:ext cx="505459" cy="177165"/>
            <a:chOff x="8598661" y="1249680"/>
            <a:chExt cx="505459" cy="177165"/>
          </a:xfrm>
        </p:grpSpPr>
        <p:sp>
          <p:nvSpPr>
            <p:cNvPr id="33" name="object 33" descr=""/>
            <p:cNvSpPr/>
            <p:nvPr/>
          </p:nvSpPr>
          <p:spPr>
            <a:xfrm>
              <a:off x="8603233" y="1254252"/>
              <a:ext cx="495934" cy="168275"/>
            </a:xfrm>
            <a:custGeom>
              <a:avLst/>
              <a:gdLst/>
              <a:ahLst/>
              <a:cxnLst/>
              <a:rect l="l" t="t" r="r" b="b"/>
              <a:pathLst>
                <a:path w="495934" h="168275">
                  <a:moveTo>
                    <a:pt x="137414" y="103632"/>
                  </a:moveTo>
                  <a:lnTo>
                    <a:pt x="27177" y="103632"/>
                  </a:lnTo>
                  <a:lnTo>
                    <a:pt x="27177" y="115188"/>
                  </a:lnTo>
                  <a:lnTo>
                    <a:pt x="124460" y="115188"/>
                  </a:lnTo>
                  <a:lnTo>
                    <a:pt x="124460" y="168021"/>
                  </a:lnTo>
                  <a:lnTo>
                    <a:pt x="137414" y="168021"/>
                  </a:lnTo>
                  <a:lnTo>
                    <a:pt x="137414" y="103632"/>
                  </a:lnTo>
                  <a:close/>
                </a:path>
                <a:path w="495934" h="168275">
                  <a:moveTo>
                    <a:pt x="315975" y="73660"/>
                  </a:moveTo>
                  <a:lnTo>
                    <a:pt x="303022" y="73660"/>
                  </a:lnTo>
                  <a:lnTo>
                    <a:pt x="303022" y="168021"/>
                  </a:lnTo>
                  <a:lnTo>
                    <a:pt x="315975" y="168021"/>
                  </a:lnTo>
                  <a:lnTo>
                    <a:pt x="315975" y="73660"/>
                  </a:lnTo>
                  <a:close/>
                </a:path>
                <a:path w="495934" h="168275">
                  <a:moveTo>
                    <a:pt x="229616" y="11302"/>
                  </a:moveTo>
                  <a:lnTo>
                    <a:pt x="193534" y="34678"/>
                  </a:lnTo>
                  <a:lnTo>
                    <a:pt x="186944" y="68325"/>
                  </a:lnTo>
                  <a:lnTo>
                    <a:pt x="187682" y="80873"/>
                  </a:lnTo>
                  <a:lnTo>
                    <a:pt x="205112" y="116796"/>
                  </a:lnTo>
                  <a:lnTo>
                    <a:pt x="229616" y="125475"/>
                  </a:lnTo>
                  <a:lnTo>
                    <a:pt x="238166" y="124622"/>
                  </a:lnTo>
                  <a:lnTo>
                    <a:pt x="245919" y="122078"/>
                  </a:lnTo>
                  <a:lnTo>
                    <a:pt x="252886" y="117867"/>
                  </a:lnTo>
                  <a:lnTo>
                    <a:pt x="257198" y="113792"/>
                  </a:lnTo>
                  <a:lnTo>
                    <a:pt x="220852" y="113792"/>
                  </a:lnTo>
                  <a:lnTo>
                    <a:pt x="213614" y="109727"/>
                  </a:lnTo>
                  <a:lnTo>
                    <a:pt x="199898" y="68325"/>
                  </a:lnTo>
                  <a:lnTo>
                    <a:pt x="200400" y="58396"/>
                  </a:lnTo>
                  <a:lnTo>
                    <a:pt x="220725" y="22860"/>
                  </a:lnTo>
                  <a:lnTo>
                    <a:pt x="257087" y="22860"/>
                  </a:lnTo>
                  <a:lnTo>
                    <a:pt x="252833" y="18803"/>
                  </a:lnTo>
                  <a:lnTo>
                    <a:pt x="245903" y="14636"/>
                  </a:lnTo>
                  <a:lnTo>
                    <a:pt x="238164" y="12136"/>
                  </a:lnTo>
                  <a:lnTo>
                    <a:pt x="229616" y="11302"/>
                  </a:lnTo>
                  <a:close/>
                </a:path>
                <a:path w="495934" h="168275">
                  <a:moveTo>
                    <a:pt x="257087" y="22860"/>
                  </a:moveTo>
                  <a:lnTo>
                    <a:pt x="238633" y="22860"/>
                  </a:lnTo>
                  <a:lnTo>
                    <a:pt x="245745" y="26924"/>
                  </a:lnTo>
                  <a:lnTo>
                    <a:pt x="251206" y="35178"/>
                  </a:lnTo>
                  <a:lnTo>
                    <a:pt x="254799" y="41822"/>
                  </a:lnTo>
                  <a:lnTo>
                    <a:pt x="257381" y="49561"/>
                  </a:lnTo>
                  <a:lnTo>
                    <a:pt x="258939" y="58396"/>
                  </a:lnTo>
                  <a:lnTo>
                    <a:pt x="259461" y="68325"/>
                  </a:lnTo>
                  <a:lnTo>
                    <a:pt x="258937" y="78039"/>
                  </a:lnTo>
                  <a:lnTo>
                    <a:pt x="238379" y="113792"/>
                  </a:lnTo>
                  <a:lnTo>
                    <a:pt x="257198" y="113792"/>
                  </a:lnTo>
                  <a:lnTo>
                    <a:pt x="272034" y="73660"/>
                  </a:lnTo>
                  <a:lnTo>
                    <a:pt x="315975" y="73660"/>
                  </a:lnTo>
                  <a:lnTo>
                    <a:pt x="315975" y="62102"/>
                  </a:lnTo>
                  <a:lnTo>
                    <a:pt x="271907" y="62102"/>
                  </a:lnTo>
                  <a:lnTo>
                    <a:pt x="270597" y="50748"/>
                  </a:lnTo>
                  <a:lnTo>
                    <a:pt x="268001" y="40703"/>
                  </a:lnTo>
                  <a:lnTo>
                    <a:pt x="264120" y="31992"/>
                  </a:lnTo>
                  <a:lnTo>
                    <a:pt x="258952" y="24637"/>
                  </a:lnTo>
                  <a:lnTo>
                    <a:pt x="257087" y="22860"/>
                  </a:lnTo>
                  <a:close/>
                </a:path>
                <a:path w="495934" h="168275">
                  <a:moveTo>
                    <a:pt x="315975" y="0"/>
                  </a:moveTo>
                  <a:lnTo>
                    <a:pt x="303022" y="0"/>
                  </a:lnTo>
                  <a:lnTo>
                    <a:pt x="303022" y="62102"/>
                  </a:lnTo>
                  <a:lnTo>
                    <a:pt x="315975" y="62102"/>
                  </a:lnTo>
                  <a:lnTo>
                    <a:pt x="315975" y="0"/>
                  </a:lnTo>
                  <a:close/>
                </a:path>
                <a:path w="495934" h="168275">
                  <a:moveTo>
                    <a:pt x="45479" y="44576"/>
                  </a:moveTo>
                  <a:lnTo>
                    <a:pt x="33655" y="44576"/>
                  </a:lnTo>
                  <a:lnTo>
                    <a:pt x="36226" y="51123"/>
                  </a:lnTo>
                  <a:lnTo>
                    <a:pt x="40322" y="57991"/>
                  </a:lnTo>
                  <a:lnTo>
                    <a:pt x="45942" y="65168"/>
                  </a:lnTo>
                  <a:lnTo>
                    <a:pt x="53086" y="72644"/>
                  </a:lnTo>
                  <a:lnTo>
                    <a:pt x="48768" y="78232"/>
                  </a:lnTo>
                  <a:lnTo>
                    <a:pt x="44704" y="82676"/>
                  </a:lnTo>
                  <a:lnTo>
                    <a:pt x="41148" y="85978"/>
                  </a:lnTo>
                  <a:lnTo>
                    <a:pt x="51562" y="92583"/>
                  </a:lnTo>
                  <a:lnTo>
                    <a:pt x="60704" y="82204"/>
                  </a:lnTo>
                  <a:lnTo>
                    <a:pt x="68119" y="71659"/>
                  </a:lnTo>
                  <a:lnTo>
                    <a:pt x="72791" y="62864"/>
                  </a:lnTo>
                  <a:lnTo>
                    <a:pt x="59563" y="62864"/>
                  </a:lnTo>
                  <a:lnTo>
                    <a:pt x="51085" y="53861"/>
                  </a:lnTo>
                  <a:lnTo>
                    <a:pt x="45479" y="44576"/>
                  </a:lnTo>
                  <a:close/>
                </a:path>
                <a:path w="495934" h="168275">
                  <a:moveTo>
                    <a:pt x="91088" y="50164"/>
                  </a:moveTo>
                  <a:lnTo>
                    <a:pt x="77724" y="50164"/>
                  </a:lnTo>
                  <a:lnTo>
                    <a:pt x="79629" y="56007"/>
                  </a:lnTo>
                  <a:lnTo>
                    <a:pt x="83312" y="62484"/>
                  </a:lnTo>
                  <a:lnTo>
                    <a:pt x="89026" y="69596"/>
                  </a:lnTo>
                  <a:lnTo>
                    <a:pt x="94615" y="76708"/>
                  </a:lnTo>
                  <a:lnTo>
                    <a:pt x="100202" y="82042"/>
                  </a:lnTo>
                  <a:lnTo>
                    <a:pt x="105537" y="85851"/>
                  </a:lnTo>
                  <a:lnTo>
                    <a:pt x="114681" y="77597"/>
                  </a:lnTo>
                  <a:lnTo>
                    <a:pt x="101484" y="66095"/>
                  </a:lnTo>
                  <a:lnTo>
                    <a:pt x="91979" y="52546"/>
                  </a:lnTo>
                  <a:lnTo>
                    <a:pt x="91088" y="50164"/>
                  </a:lnTo>
                  <a:close/>
                </a:path>
                <a:path w="495934" h="168275">
                  <a:moveTo>
                    <a:pt x="39370" y="19303"/>
                  </a:moveTo>
                  <a:lnTo>
                    <a:pt x="27050" y="19303"/>
                  </a:lnTo>
                  <a:lnTo>
                    <a:pt x="25003" y="35236"/>
                  </a:lnTo>
                  <a:lnTo>
                    <a:pt x="19812" y="49895"/>
                  </a:lnTo>
                  <a:lnTo>
                    <a:pt x="11477" y="63291"/>
                  </a:lnTo>
                  <a:lnTo>
                    <a:pt x="0" y="75437"/>
                  </a:lnTo>
                  <a:lnTo>
                    <a:pt x="10541" y="82296"/>
                  </a:lnTo>
                  <a:lnTo>
                    <a:pt x="19101" y="72644"/>
                  </a:lnTo>
                  <a:lnTo>
                    <a:pt x="25717" y="63246"/>
                  </a:lnTo>
                  <a:lnTo>
                    <a:pt x="30579" y="53861"/>
                  </a:lnTo>
                  <a:lnTo>
                    <a:pt x="33655" y="44576"/>
                  </a:lnTo>
                  <a:lnTo>
                    <a:pt x="45479" y="44576"/>
                  </a:lnTo>
                  <a:lnTo>
                    <a:pt x="44894" y="43608"/>
                  </a:lnTo>
                  <a:lnTo>
                    <a:pt x="40989" y="32093"/>
                  </a:lnTo>
                  <a:lnTo>
                    <a:pt x="39370" y="19303"/>
                  </a:lnTo>
                  <a:close/>
                </a:path>
                <a:path w="495934" h="168275">
                  <a:moveTo>
                    <a:pt x="83947" y="19303"/>
                  </a:moveTo>
                  <a:lnTo>
                    <a:pt x="71627" y="19303"/>
                  </a:lnTo>
                  <a:lnTo>
                    <a:pt x="70725" y="30807"/>
                  </a:lnTo>
                  <a:lnTo>
                    <a:pt x="68405" y="41894"/>
                  </a:lnTo>
                  <a:lnTo>
                    <a:pt x="64680" y="52576"/>
                  </a:lnTo>
                  <a:lnTo>
                    <a:pt x="59563" y="62864"/>
                  </a:lnTo>
                  <a:lnTo>
                    <a:pt x="72791" y="62864"/>
                  </a:lnTo>
                  <a:lnTo>
                    <a:pt x="73796" y="60971"/>
                  </a:lnTo>
                  <a:lnTo>
                    <a:pt x="77724" y="50164"/>
                  </a:lnTo>
                  <a:lnTo>
                    <a:pt x="91088" y="50164"/>
                  </a:lnTo>
                  <a:lnTo>
                    <a:pt x="86141" y="36949"/>
                  </a:lnTo>
                  <a:lnTo>
                    <a:pt x="83947" y="19303"/>
                  </a:lnTo>
                  <a:close/>
                </a:path>
                <a:path w="495934" h="168275">
                  <a:moveTo>
                    <a:pt x="106172" y="7747"/>
                  </a:moveTo>
                  <a:lnTo>
                    <a:pt x="4825" y="7747"/>
                  </a:lnTo>
                  <a:lnTo>
                    <a:pt x="4825" y="19303"/>
                  </a:lnTo>
                  <a:lnTo>
                    <a:pt x="106172" y="19303"/>
                  </a:lnTo>
                  <a:lnTo>
                    <a:pt x="106172" y="7747"/>
                  </a:lnTo>
                  <a:close/>
                </a:path>
                <a:path w="495934" h="168275">
                  <a:moveTo>
                    <a:pt x="495935" y="0"/>
                  </a:moveTo>
                  <a:lnTo>
                    <a:pt x="482854" y="0"/>
                  </a:lnTo>
                  <a:lnTo>
                    <a:pt x="482854" y="55118"/>
                  </a:lnTo>
                  <a:lnTo>
                    <a:pt x="443611" y="55118"/>
                  </a:lnTo>
                  <a:lnTo>
                    <a:pt x="443611" y="66801"/>
                  </a:lnTo>
                  <a:lnTo>
                    <a:pt x="482854" y="66801"/>
                  </a:lnTo>
                  <a:lnTo>
                    <a:pt x="482854" y="168021"/>
                  </a:lnTo>
                  <a:lnTo>
                    <a:pt x="495935" y="168021"/>
                  </a:lnTo>
                  <a:lnTo>
                    <a:pt x="495935" y="0"/>
                  </a:lnTo>
                  <a:close/>
                </a:path>
                <a:path w="495934" h="168275">
                  <a:moveTo>
                    <a:pt x="414400" y="11684"/>
                  </a:moveTo>
                  <a:lnTo>
                    <a:pt x="401574" y="11684"/>
                  </a:lnTo>
                  <a:lnTo>
                    <a:pt x="401574" y="39115"/>
                  </a:lnTo>
                  <a:lnTo>
                    <a:pt x="400792" y="50305"/>
                  </a:lnTo>
                  <a:lnTo>
                    <a:pt x="382613" y="93545"/>
                  </a:lnTo>
                  <a:lnTo>
                    <a:pt x="356235" y="118745"/>
                  </a:lnTo>
                  <a:lnTo>
                    <a:pt x="366268" y="127508"/>
                  </a:lnTo>
                  <a:lnTo>
                    <a:pt x="397676" y="92124"/>
                  </a:lnTo>
                  <a:lnTo>
                    <a:pt x="408177" y="70103"/>
                  </a:lnTo>
                  <a:lnTo>
                    <a:pt x="421064" y="70103"/>
                  </a:lnTo>
                  <a:lnTo>
                    <a:pt x="417449" y="60055"/>
                  </a:lnTo>
                  <a:lnTo>
                    <a:pt x="415163" y="49345"/>
                  </a:lnTo>
                  <a:lnTo>
                    <a:pt x="414445" y="39115"/>
                  </a:lnTo>
                  <a:lnTo>
                    <a:pt x="414400" y="11684"/>
                  </a:lnTo>
                  <a:close/>
                </a:path>
                <a:path w="495934" h="168275">
                  <a:moveTo>
                    <a:pt x="421064" y="70103"/>
                  </a:moveTo>
                  <a:lnTo>
                    <a:pt x="408177" y="70103"/>
                  </a:lnTo>
                  <a:lnTo>
                    <a:pt x="410368" y="76295"/>
                  </a:lnTo>
                  <a:lnTo>
                    <a:pt x="436530" y="113268"/>
                  </a:lnTo>
                  <a:lnTo>
                    <a:pt x="450215" y="125475"/>
                  </a:lnTo>
                  <a:lnTo>
                    <a:pt x="459359" y="115188"/>
                  </a:lnTo>
                  <a:lnTo>
                    <a:pt x="449569" y="108059"/>
                  </a:lnTo>
                  <a:lnTo>
                    <a:pt x="440832" y="100028"/>
                  </a:lnTo>
                  <a:lnTo>
                    <a:pt x="433159" y="91060"/>
                  </a:lnTo>
                  <a:lnTo>
                    <a:pt x="426593" y="81152"/>
                  </a:lnTo>
                  <a:lnTo>
                    <a:pt x="421259" y="70645"/>
                  </a:lnTo>
                  <a:lnTo>
                    <a:pt x="421064" y="70103"/>
                  </a:lnTo>
                  <a:close/>
                </a:path>
                <a:path w="495934" h="168275">
                  <a:moveTo>
                    <a:pt x="137414" y="0"/>
                  </a:moveTo>
                  <a:lnTo>
                    <a:pt x="124460" y="0"/>
                  </a:lnTo>
                  <a:lnTo>
                    <a:pt x="124460" y="94361"/>
                  </a:lnTo>
                  <a:lnTo>
                    <a:pt x="137414" y="94361"/>
                  </a:lnTo>
                  <a:lnTo>
                    <a:pt x="137414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8603233" y="1254252"/>
              <a:ext cx="495934" cy="168275"/>
            </a:xfrm>
            <a:custGeom>
              <a:avLst/>
              <a:gdLst/>
              <a:ahLst/>
              <a:cxnLst/>
              <a:rect l="l" t="t" r="r" b="b"/>
              <a:pathLst>
                <a:path w="495934" h="168275">
                  <a:moveTo>
                    <a:pt x="27177" y="103632"/>
                  </a:moveTo>
                  <a:lnTo>
                    <a:pt x="137414" y="103632"/>
                  </a:lnTo>
                  <a:lnTo>
                    <a:pt x="137414" y="168021"/>
                  </a:lnTo>
                  <a:lnTo>
                    <a:pt x="124460" y="168021"/>
                  </a:lnTo>
                  <a:lnTo>
                    <a:pt x="124460" y="115188"/>
                  </a:lnTo>
                  <a:lnTo>
                    <a:pt x="27177" y="115188"/>
                  </a:lnTo>
                  <a:lnTo>
                    <a:pt x="27177" y="103632"/>
                  </a:lnTo>
                  <a:close/>
                </a:path>
                <a:path w="495934" h="168275">
                  <a:moveTo>
                    <a:pt x="229616" y="22860"/>
                  </a:moveTo>
                  <a:lnTo>
                    <a:pt x="220725" y="22860"/>
                  </a:lnTo>
                  <a:lnTo>
                    <a:pt x="213487" y="26924"/>
                  </a:lnTo>
                  <a:lnTo>
                    <a:pt x="199898" y="68325"/>
                  </a:lnTo>
                  <a:lnTo>
                    <a:pt x="200419" y="78184"/>
                  </a:lnTo>
                  <a:lnTo>
                    <a:pt x="220852" y="113792"/>
                  </a:lnTo>
                  <a:lnTo>
                    <a:pt x="229616" y="113792"/>
                  </a:lnTo>
                  <a:lnTo>
                    <a:pt x="238379" y="113792"/>
                  </a:lnTo>
                  <a:lnTo>
                    <a:pt x="258937" y="78039"/>
                  </a:lnTo>
                  <a:lnTo>
                    <a:pt x="259461" y="68325"/>
                  </a:lnTo>
                  <a:lnTo>
                    <a:pt x="258939" y="58396"/>
                  </a:lnTo>
                  <a:lnTo>
                    <a:pt x="238633" y="22860"/>
                  </a:lnTo>
                  <a:lnTo>
                    <a:pt x="229616" y="22860"/>
                  </a:lnTo>
                  <a:close/>
                </a:path>
                <a:path w="495934" h="168275">
                  <a:moveTo>
                    <a:pt x="39370" y="19303"/>
                  </a:moveTo>
                  <a:lnTo>
                    <a:pt x="40989" y="32093"/>
                  </a:lnTo>
                  <a:lnTo>
                    <a:pt x="44894" y="43608"/>
                  </a:lnTo>
                  <a:lnTo>
                    <a:pt x="51085" y="53861"/>
                  </a:lnTo>
                  <a:lnTo>
                    <a:pt x="59563" y="62864"/>
                  </a:lnTo>
                  <a:lnTo>
                    <a:pt x="64680" y="52576"/>
                  </a:lnTo>
                  <a:lnTo>
                    <a:pt x="68405" y="41894"/>
                  </a:lnTo>
                  <a:lnTo>
                    <a:pt x="70725" y="30807"/>
                  </a:lnTo>
                  <a:lnTo>
                    <a:pt x="71627" y="19303"/>
                  </a:lnTo>
                  <a:lnTo>
                    <a:pt x="39370" y="19303"/>
                  </a:lnTo>
                  <a:close/>
                </a:path>
                <a:path w="495934" h="168275">
                  <a:moveTo>
                    <a:pt x="401574" y="11684"/>
                  </a:moveTo>
                  <a:lnTo>
                    <a:pt x="414400" y="11684"/>
                  </a:lnTo>
                  <a:lnTo>
                    <a:pt x="414400" y="38481"/>
                  </a:lnTo>
                  <a:lnTo>
                    <a:pt x="415163" y="49345"/>
                  </a:lnTo>
                  <a:lnTo>
                    <a:pt x="433159" y="91060"/>
                  </a:lnTo>
                  <a:lnTo>
                    <a:pt x="459359" y="115188"/>
                  </a:lnTo>
                  <a:lnTo>
                    <a:pt x="450215" y="125475"/>
                  </a:lnTo>
                  <a:lnTo>
                    <a:pt x="418179" y="90392"/>
                  </a:lnTo>
                  <a:lnTo>
                    <a:pt x="408177" y="70103"/>
                  </a:lnTo>
                  <a:lnTo>
                    <a:pt x="405677" y="77110"/>
                  </a:lnTo>
                  <a:lnTo>
                    <a:pt x="379793" y="115236"/>
                  </a:lnTo>
                  <a:lnTo>
                    <a:pt x="366268" y="127508"/>
                  </a:lnTo>
                  <a:lnTo>
                    <a:pt x="356235" y="118745"/>
                  </a:lnTo>
                  <a:lnTo>
                    <a:pt x="366091" y="111313"/>
                  </a:lnTo>
                  <a:lnTo>
                    <a:pt x="374888" y="102917"/>
                  </a:lnTo>
                  <a:lnTo>
                    <a:pt x="398462" y="61388"/>
                  </a:lnTo>
                  <a:lnTo>
                    <a:pt x="401574" y="39115"/>
                  </a:lnTo>
                  <a:lnTo>
                    <a:pt x="401574" y="11684"/>
                  </a:lnTo>
                  <a:close/>
                </a:path>
                <a:path w="495934" h="168275">
                  <a:moveTo>
                    <a:pt x="4825" y="7747"/>
                  </a:moveTo>
                  <a:lnTo>
                    <a:pt x="106172" y="7747"/>
                  </a:lnTo>
                  <a:lnTo>
                    <a:pt x="106172" y="19303"/>
                  </a:lnTo>
                  <a:lnTo>
                    <a:pt x="83947" y="19303"/>
                  </a:lnTo>
                  <a:lnTo>
                    <a:pt x="86141" y="36949"/>
                  </a:lnTo>
                  <a:lnTo>
                    <a:pt x="91979" y="52546"/>
                  </a:lnTo>
                  <a:lnTo>
                    <a:pt x="101484" y="66095"/>
                  </a:lnTo>
                  <a:lnTo>
                    <a:pt x="114681" y="77597"/>
                  </a:lnTo>
                  <a:lnTo>
                    <a:pt x="105537" y="85851"/>
                  </a:lnTo>
                  <a:lnTo>
                    <a:pt x="100202" y="82042"/>
                  </a:lnTo>
                  <a:lnTo>
                    <a:pt x="94615" y="76708"/>
                  </a:lnTo>
                  <a:lnTo>
                    <a:pt x="89026" y="69596"/>
                  </a:lnTo>
                  <a:lnTo>
                    <a:pt x="83312" y="62484"/>
                  </a:lnTo>
                  <a:lnTo>
                    <a:pt x="79629" y="56007"/>
                  </a:lnTo>
                  <a:lnTo>
                    <a:pt x="77724" y="50164"/>
                  </a:lnTo>
                  <a:lnTo>
                    <a:pt x="73796" y="60971"/>
                  </a:lnTo>
                  <a:lnTo>
                    <a:pt x="68119" y="71659"/>
                  </a:lnTo>
                  <a:lnTo>
                    <a:pt x="60704" y="82204"/>
                  </a:lnTo>
                  <a:lnTo>
                    <a:pt x="51562" y="92583"/>
                  </a:lnTo>
                  <a:lnTo>
                    <a:pt x="41148" y="85978"/>
                  </a:lnTo>
                  <a:lnTo>
                    <a:pt x="44704" y="82676"/>
                  </a:lnTo>
                  <a:lnTo>
                    <a:pt x="48768" y="78232"/>
                  </a:lnTo>
                  <a:lnTo>
                    <a:pt x="53086" y="72644"/>
                  </a:lnTo>
                  <a:lnTo>
                    <a:pt x="45942" y="65168"/>
                  </a:lnTo>
                  <a:lnTo>
                    <a:pt x="40322" y="57991"/>
                  </a:lnTo>
                  <a:lnTo>
                    <a:pt x="36226" y="51123"/>
                  </a:lnTo>
                  <a:lnTo>
                    <a:pt x="33655" y="44576"/>
                  </a:lnTo>
                  <a:lnTo>
                    <a:pt x="30579" y="53863"/>
                  </a:lnTo>
                  <a:lnTo>
                    <a:pt x="25717" y="63246"/>
                  </a:lnTo>
                  <a:lnTo>
                    <a:pt x="19046" y="72723"/>
                  </a:lnTo>
                  <a:lnTo>
                    <a:pt x="10541" y="82296"/>
                  </a:lnTo>
                  <a:lnTo>
                    <a:pt x="0" y="75437"/>
                  </a:lnTo>
                  <a:lnTo>
                    <a:pt x="11477" y="63291"/>
                  </a:lnTo>
                  <a:lnTo>
                    <a:pt x="19812" y="49895"/>
                  </a:lnTo>
                  <a:lnTo>
                    <a:pt x="25003" y="35236"/>
                  </a:lnTo>
                  <a:lnTo>
                    <a:pt x="27050" y="19303"/>
                  </a:lnTo>
                  <a:lnTo>
                    <a:pt x="4825" y="19303"/>
                  </a:lnTo>
                  <a:lnTo>
                    <a:pt x="4825" y="7747"/>
                  </a:lnTo>
                  <a:close/>
                </a:path>
                <a:path w="495934" h="168275">
                  <a:moveTo>
                    <a:pt x="482854" y="0"/>
                  </a:moveTo>
                  <a:lnTo>
                    <a:pt x="495935" y="0"/>
                  </a:lnTo>
                  <a:lnTo>
                    <a:pt x="495935" y="168021"/>
                  </a:lnTo>
                  <a:lnTo>
                    <a:pt x="482854" y="168021"/>
                  </a:lnTo>
                  <a:lnTo>
                    <a:pt x="482854" y="66801"/>
                  </a:lnTo>
                  <a:lnTo>
                    <a:pt x="443611" y="66801"/>
                  </a:lnTo>
                  <a:lnTo>
                    <a:pt x="443611" y="55118"/>
                  </a:lnTo>
                  <a:lnTo>
                    <a:pt x="482854" y="55118"/>
                  </a:lnTo>
                  <a:lnTo>
                    <a:pt x="482854" y="0"/>
                  </a:lnTo>
                  <a:close/>
                </a:path>
                <a:path w="495934" h="168275">
                  <a:moveTo>
                    <a:pt x="303022" y="0"/>
                  </a:moveTo>
                  <a:lnTo>
                    <a:pt x="315975" y="0"/>
                  </a:lnTo>
                  <a:lnTo>
                    <a:pt x="315975" y="168021"/>
                  </a:lnTo>
                  <a:lnTo>
                    <a:pt x="303022" y="168021"/>
                  </a:lnTo>
                  <a:lnTo>
                    <a:pt x="303022" y="73660"/>
                  </a:lnTo>
                  <a:lnTo>
                    <a:pt x="272034" y="73660"/>
                  </a:lnTo>
                  <a:lnTo>
                    <a:pt x="259080" y="112013"/>
                  </a:lnTo>
                  <a:lnTo>
                    <a:pt x="229616" y="125475"/>
                  </a:lnTo>
                  <a:lnTo>
                    <a:pt x="220543" y="124503"/>
                  </a:lnTo>
                  <a:lnTo>
                    <a:pt x="189896" y="92027"/>
                  </a:lnTo>
                  <a:lnTo>
                    <a:pt x="186944" y="68325"/>
                  </a:lnTo>
                  <a:lnTo>
                    <a:pt x="187680" y="55633"/>
                  </a:lnTo>
                  <a:lnTo>
                    <a:pt x="204916" y="19768"/>
                  </a:lnTo>
                  <a:lnTo>
                    <a:pt x="229616" y="11302"/>
                  </a:lnTo>
                  <a:lnTo>
                    <a:pt x="238164" y="12136"/>
                  </a:lnTo>
                  <a:lnTo>
                    <a:pt x="268001" y="40703"/>
                  </a:lnTo>
                  <a:lnTo>
                    <a:pt x="271907" y="62102"/>
                  </a:lnTo>
                  <a:lnTo>
                    <a:pt x="303022" y="62102"/>
                  </a:lnTo>
                  <a:lnTo>
                    <a:pt x="303022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 descr=""/>
          <p:cNvSpPr/>
          <p:nvPr/>
        </p:nvSpPr>
        <p:spPr>
          <a:xfrm>
            <a:off x="8727693" y="1254252"/>
            <a:ext cx="13335" cy="94615"/>
          </a:xfrm>
          <a:custGeom>
            <a:avLst/>
            <a:gdLst/>
            <a:ahLst/>
            <a:cxnLst/>
            <a:rect l="l" t="t" r="r" b="b"/>
            <a:pathLst>
              <a:path w="13334" h="94615">
                <a:moveTo>
                  <a:pt x="0" y="0"/>
                </a:moveTo>
                <a:lnTo>
                  <a:pt x="12953" y="0"/>
                </a:lnTo>
                <a:lnTo>
                  <a:pt x="12953" y="94361"/>
                </a:lnTo>
                <a:lnTo>
                  <a:pt x="0" y="9436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6E6822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6" name="object 36" descr=""/>
          <p:cNvGrpSpPr/>
          <p:nvPr/>
        </p:nvGrpSpPr>
        <p:grpSpPr>
          <a:xfrm>
            <a:off x="8610854" y="1569719"/>
            <a:ext cx="509270" cy="177165"/>
            <a:chOff x="8610854" y="1569719"/>
            <a:chExt cx="509270" cy="177165"/>
          </a:xfrm>
        </p:grpSpPr>
        <p:sp>
          <p:nvSpPr>
            <p:cNvPr id="37" name="object 37" descr=""/>
            <p:cNvSpPr/>
            <p:nvPr/>
          </p:nvSpPr>
          <p:spPr>
            <a:xfrm>
              <a:off x="8615426" y="1574291"/>
              <a:ext cx="499745" cy="168275"/>
            </a:xfrm>
            <a:custGeom>
              <a:avLst/>
              <a:gdLst/>
              <a:ahLst/>
              <a:cxnLst/>
              <a:rect l="l" t="t" r="r" b="b"/>
              <a:pathLst>
                <a:path w="499745" h="168275">
                  <a:moveTo>
                    <a:pt x="404875" y="110236"/>
                  </a:moveTo>
                  <a:lnTo>
                    <a:pt x="391795" y="110236"/>
                  </a:lnTo>
                  <a:lnTo>
                    <a:pt x="391795" y="163195"/>
                  </a:lnTo>
                  <a:lnTo>
                    <a:pt x="499745" y="163195"/>
                  </a:lnTo>
                  <a:lnTo>
                    <a:pt x="499745" y="151637"/>
                  </a:lnTo>
                  <a:lnTo>
                    <a:pt x="404875" y="151637"/>
                  </a:lnTo>
                  <a:lnTo>
                    <a:pt x="404875" y="110236"/>
                  </a:lnTo>
                  <a:close/>
                </a:path>
                <a:path w="499745" h="168275">
                  <a:moveTo>
                    <a:pt x="494538" y="75565"/>
                  </a:moveTo>
                  <a:lnTo>
                    <a:pt x="481456" y="75565"/>
                  </a:lnTo>
                  <a:lnTo>
                    <a:pt x="481456" y="122682"/>
                  </a:lnTo>
                  <a:lnTo>
                    <a:pt x="494538" y="122682"/>
                  </a:lnTo>
                  <a:lnTo>
                    <a:pt x="494538" y="75565"/>
                  </a:lnTo>
                  <a:close/>
                </a:path>
                <a:path w="499745" h="168275">
                  <a:moveTo>
                    <a:pt x="447928" y="9525"/>
                  </a:moveTo>
                  <a:lnTo>
                    <a:pt x="370967" y="9525"/>
                  </a:lnTo>
                  <a:lnTo>
                    <a:pt x="370967" y="92075"/>
                  </a:lnTo>
                  <a:lnTo>
                    <a:pt x="447928" y="92075"/>
                  </a:lnTo>
                  <a:lnTo>
                    <a:pt x="447928" y="80518"/>
                  </a:lnTo>
                  <a:lnTo>
                    <a:pt x="383921" y="80518"/>
                  </a:lnTo>
                  <a:lnTo>
                    <a:pt x="383921" y="21082"/>
                  </a:lnTo>
                  <a:lnTo>
                    <a:pt x="447928" y="21082"/>
                  </a:lnTo>
                  <a:lnTo>
                    <a:pt x="447928" y="9525"/>
                  </a:lnTo>
                  <a:close/>
                </a:path>
                <a:path w="499745" h="168275">
                  <a:moveTo>
                    <a:pt x="447928" y="21082"/>
                  </a:moveTo>
                  <a:lnTo>
                    <a:pt x="434975" y="21082"/>
                  </a:lnTo>
                  <a:lnTo>
                    <a:pt x="434975" y="80518"/>
                  </a:lnTo>
                  <a:lnTo>
                    <a:pt x="447928" y="80518"/>
                  </a:lnTo>
                  <a:lnTo>
                    <a:pt x="447928" y="75565"/>
                  </a:lnTo>
                  <a:lnTo>
                    <a:pt x="494538" y="75565"/>
                  </a:lnTo>
                  <a:lnTo>
                    <a:pt x="494538" y="64388"/>
                  </a:lnTo>
                  <a:lnTo>
                    <a:pt x="447928" y="64388"/>
                  </a:lnTo>
                  <a:lnTo>
                    <a:pt x="447928" y="37337"/>
                  </a:lnTo>
                  <a:lnTo>
                    <a:pt x="494538" y="37337"/>
                  </a:lnTo>
                  <a:lnTo>
                    <a:pt x="494538" y="26035"/>
                  </a:lnTo>
                  <a:lnTo>
                    <a:pt x="447928" y="26035"/>
                  </a:lnTo>
                  <a:lnTo>
                    <a:pt x="447928" y="21082"/>
                  </a:lnTo>
                  <a:close/>
                </a:path>
                <a:path w="499745" h="168275">
                  <a:moveTo>
                    <a:pt x="494538" y="37337"/>
                  </a:moveTo>
                  <a:lnTo>
                    <a:pt x="481456" y="37337"/>
                  </a:lnTo>
                  <a:lnTo>
                    <a:pt x="481456" y="64388"/>
                  </a:lnTo>
                  <a:lnTo>
                    <a:pt x="494538" y="64388"/>
                  </a:lnTo>
                  <a:lnTo>
                    <a:pt x="494538" y="37337"/>
                  </a:lnTo>
                  <a:close/>
                </a:path>
                <a:path w="499745" h="168275">
                  <a:moveTo>
                    <a:pt x="494538" y="0"/>
                  </a:moveTo>
                  <a:lnTo>
                    <a:pt x="481456" y="0"/>
                  </a:lnTo>
                  <a:lnTo>
                    <a:pt x="481456" y="26035"/>
                  </a:lnTo>
                  <a:lnTo>
                    <a:pt x="494538" y="26035"/>
                  </a:lnTo>
                  <a:lnTo>
                    <a:pt x="494538" y="0"/>
                  </a:lnTo>
                  <a:close/>
                </a:path>
                <a:path w="499745" h="168275">
                  <a:moveTo>
                    <a:pt x="49783" y="51562"/>
                  </a:moveTo>
                  <a:lnTo>
                    <a:pt x="14210" y="67899"/>
                  </a:lnTo>
                  <a:lnTo>
                    <a:pt x="7620" y="89027"/>
                  </a:lnTo>
                  <a:lnTo>
                    <a:pt x="8321" y="96266"/>
                  </a:lnTo>
                  <a:lnTo>
                    <a:pt x="40824" y="125571"/>
                  </a:lnTo>
                  <a:lnTo>
                    <a:pt x="49656" y="126237"/>
                  </a:lnTo>
                  <a:lnTo>
                    <a:pt x="58636" y="125591"/>
                  </a:lnTo>
                  <a:lnTo>
                    <a:pt x="66722" y="123634"/>
                  </a:lnTo>
                  <a:lnTo>
                    <a:pt x="73927" y="120344"/>
                  </a:lnTo>
                  <a:lnTo>
                    <a:pt x="80264" y="115697"/>
                  </a:lnTo>
                  <a:lnTo>
                    <a:pt x="80733" y="115188"/>
                  </a:lnTo>
                  <a:lnTo>
                    <a:pt x="41275" y="115188"/>
                  </a:lnTo>
                  <a:lnTo>
                    <a:pt x="34290" y="112649"/>
                  </a:lnTo>
                  <a:lnTo>
                    <a:pt x="28701" y="107569"/>
                  </a:lnTo>
                  <a:lnTo>
                    <a:pt x="23114" y="102362"/>
                  </a:lnTo>
                  <a:lnTo>
                    <a:pt x="20447" y="96266"/>
                  </a:lnTo>
                  <a:lnTo>
                    <a:pt x="20447" y="81787"/>
                  </a:lnTo>
                  <a:lnTo>
                    <a:pt x="23114" y="75565"/>
                  </a:lnTo>
                  <a:lnTo>
                    <a:pt x="34163" y="65278"/>
                  </a:lnTo>
                  <a:lnTo>
                    <a:pt x="41275" y="62611"/>
                  </a:lnTo>
                  <a:lnTo>
                    <a:pt x="80495" y="62611"/>
                  </a:lnTo>
                  <a:lnTo>
                    <a:pt x="80264" y="62357"/>
                  </a:lnTo>
                  <a:lnTo>
                    <a:pt x="73929" y="57616"/>
                  </a:lnTo>
                  <a:lnTo>
                    <a:pt x="66675" y="54229"/>
                  </a:lnTo>
                  <a:lnTo>
                    <a:pt x="58663" y="52228"/>
                  </a:lnTo>
                  <a:lnTo>
                    <a:pt x="49783" y="51562"/>
                  </a:lnTo>
                  <a:close/>
                </a:path>
                <a:path w="499745" h="168275">
                  <a:moveTo>
                    <a:pt x="80495" y="62611"/>
                  </a:moveTo>
                  <a:lnTo>
                    <a:pt x="58420" y="62611"/>
                  </a:lnTo>
                  <a:lnTo>
                    <a:pt x="65531" y="65278"/>
                  </a:lnTo>
                  <a:lnTo>
                    <a:pt x="70993" y="70358"/>
                  </a:lnTo>
                  <a:lnTo>
                    <a:pt x="76453" y="75565"/>
                  </a:lnTo>
                  <a:lnTo>
                    <a:pt x="79248" y="81787"/>
                  </a:lnTo>
                  <a:lnTo>
                    <a:pt x="79248" y="96266"/>
                  </a:lnTo>
                  <a:lnTo>
                    <a:pt x="76453" y="102362"/>
                  </a:lnTo>
                  <a:lnTo>
                    <a:pt x="70993" y="107569"/>
                  </a:lnTo>
                  <a:lnTo>
                    <a:pt x="65404" y="112649"/>
                  </a:lnTo>
                  <a:lnTo>
                    <a:pt x="58420" y="115188"/>
                  </a:lnTo>
                  <a:lnTo>
                    <a:pt x="80733" y="115188"/>
                  </a:lnTo>
                  <a:lnTo>
                    <a:pt x="85431" y="110103"/>
                  </a:lnTo>
                  <a:lnTo>
                    <a:pt x="89122" y="103806"/>
                  </a:lnTo>
                  <a:lnTo>
                    <a:pt x="91336" y="96819"/>
                  </a:lnTo>
                  <a:lnTo>
                    <a:pt x="92075" y="89154"/>
                  </a:lnTo>
                  <a:lnTo>
                    <a:pt x="91372" y="81787"/>
                  </a:lnTo>
                  <a:lnTo>
                    <a:pt x="91296" y="81285"/>
                  </a:lnTo>
                  <a:lnTo>
                    <a:pt x="89122" y="74374"/>
                  </a:lnTo>
                  <a:lnTo>
                    <a:pt x="85431" y="68026"/>
                  </a:lnTo>
                  <a:lnTo>
                    <a:pt x="80495" y="62611"/>
                  </a:lnTo>
                  <a:close/>
                </a:path>
                <a:path w="499745" h="168275">
                  <a:moveTo>
                    <a:pt x="234442" y="11684"/>
                  </a:moveTo>
                  <a:lnTo>
                    <a:pt x="221488" y="11684"/>
                  </a:lnTo>
                  <a:lnTo>
                    <a:pt x="221488" y="39116"/>
                  </a:lnTo>
                  <a:lnTo>
                    <a:pt x="220726" y="50305"/>
                  </a:lnTo>
                  <a:lnTo>
                    <a:pt x="202600" y="93545"/>
                  </a:lnTo>
                  <a:lnTo>
                    <a:pt x="176275" y="118745"/>
                  </a:lnTo>
                  <a:lnTo>
                    <a:pt x="186308" y="127508"/>
                  </a:lnTo>
                  <a:lnTo>
                    <a:pt x="217697" y="92124"/>
                  </a:lnTo>
                  <a:lnTo>
                    <a:pt x="228092" y="70104"/>
                  </a:lnTo>
                  <a:lnTo>
                    <a:pt x="241053" y="70104"/>
                  </a:lnTo>
                  <a:lnTo>
                    <a:pt x="237474" y="60055"/>
                  </a:lnTo>
                  <a:lnTo>
                    <a:pt x="235202" y="49345"/>
                  </a:lnTo>
                  <a:lnTo>
                    <a:pt x="234486" y="39116"/>
                  </a:lnTo>
                  <a:lnTo>
                    <a:pt x="234442" y="11684"/>
                  </a:lnTo>
                  <a:close/>
                </a:path>
                <a:path w="499745" h="168275">
                  <a:moveTo>
                    <a:pt x="241053" y="70104"/>
                  </a:moveTo>
                  <a:lnTo>
                    <a:pt x="228092" y="70104"/>
                  </a:lnTo>
                  <a:lnTo>
                    <a:pt x="230354" y="76295"/>
                  </a:lnTo>
                  <a:lnTo>
                    <a:pt x="256492" y="113268"/>
                  </a:lnTo>
                  <a:lnTo>
                    <a:pt x="270128" y="125475"/>
                  </a:lnTo>
                  <a:lnTo>
                    <a:pt x="279273" y="115188"/>
                  </a:lnTo>
                  <a:lnTo>
                    <a:pt x="269501" y="108059"/>
                  </a:lnTo>
                  <a:lnTo>
                    <a:pt x="260794" y="100028"/>
                  </a:lnTo>
                  <a:lnTo>
                    <a:pt x="253126" y="91060"/>
                  </a:lnTo>
                  <a:lnTo>
                    <a:pt x="246506" y="81153"/>
                  </a:lnTo>
                  <a:lnTo>
                    <a:pt x="241246" y="70645"/>
                  </a:lnTo>
                  <a:lnTo>
                    <a:pt x="241053" y="70104"/>
                  </a:lnTo>
                  <a:close/>
                </a:path>
                <a:path w="499745" h="168275">
                  <a:moveTo>
                    <a:pt x="316102" y="0"/>
                  </a:moveTo>
                  <a:lnTo>
                    <a:pt x="303022" y="0"/>
                  </a:lnTo>
                  <a:lnTo>
                    <a:pt x="303022" y="168021"/>
                  </a:lnTo>
                  <a:lnTo>
                    <a:pt x="316102" y="168021"/>
                  </a:lnTo>
                  <a:lnTo>
                    <a:pt x="316102" y="0"/>
                  </a:lnTo>
                  <a:close/>
                </a:path>
                <a:path w="499745" h="168275">
                  <a:moveTo>
                    <a:pt x="128777" y="0"/>
                  </a:moveTo>
                  <a:lnTo>
                    <a:pt x="115824" y="0"/>
                  </a:lnTo>
                  <a:lnTo>
                    <a:pt x="115824" y="168021"/>
                  </a:lnTo>
                  <a:lnTo>
                    <a:pt x="128777" y="168021"/>
                  </a:lnTo>
                  <a:lnTo>
                    <a:pt x="128777" y="88900"/>
                  </a:lnTo>
                  <a:lnTo>
                    <a:pt x="157225" y="88900"/>
                  </a:lnTo>
                  <a:lnTo>
                    <a:pt x="157225" y="77216"/>
                  </a:lnTo>
                  <a:lnTo>
                    <a:pt x="128777" y="77216"/>
                  </a:lnTo>
                  <a:lnTo>
                    <a:pt x="128777" y="0"/>
                  </a:lnTo>
                  <a:close/>
                </a:path>
                <a:path w="499745" h="168275">
                  <a:moveTo>
                    <a:pt x="99695" y="26797"/>
                  </a:moveTo>
                  <a:lnTo>
                    <a:pt x="0" y="26797"/>
                  </a:lnTo>
                  <a:lnTo>
                    <a:pt x="0" y="38481"/>
                  </a:lnTo>
                  <a:lnTo>
                    <a:pt x="99695" y="38481"/>
                  </a:lnTo>
                  <a:lnTo>
                    <a:pt x="99695" y="26797"/>
                  </a:lnTo>
                  <a:close/>
                </a:path>
                <a:path w="499745" h="168275">
                  <a:moveTo>
                    <a:pt x="56260" y="0"/>
                  </a:moveTo>
                  <a:lnTo>
                    <a:pt x="43179" y="0"/>
                  </a:lnTo>
                  <a:lnTo>
                    <a:pt x="43179" y="26797"/>
                  </a:lnTo>
                  <a:lnTo>
                    <a:pt x="56260" y="26797"/>
                  </a:lnTo>
                  <a:lnTo>
                    <a:pt x="56260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8615426" y="1574291"/>
              <a:ext cx="499745" cy="168275"/>
            </a:xfrm>
            <a:custGeom>
              <a:avLst/>
              <a:gdLst/>
              <a:ahLst/>
              <a:cxnLst/>
              <a:rect l="l" t="t" r="r" b="b"/>
              <a:pathLst>
                <a:path w="499745" h="168275">
                  <a:moveTo>
                    <a:pt x="391795" y="110236"/>
                  </a:moveTo>
                  <a:lnTo>
                    <a:pt x="404875" y="110236"/>
                  </a:lnTo>
                  <a:lnTo>
                    <a:pt x="404875" y="151637"/>
                  </a:lnTo>
                  <a:lnTo>
                    <a:pt x="499745" y="151637"/>
                  </a:lnTo>
                  <a:lnTo>
                    <a:pt x="499745" y="163195"/>
                  </a:lnTo>
                  <a:lnTo>
                    <a:pt x="391795" y="163195"/>
                  </a:lnTo>
                  <a:lnTo>
                    <a:pt x="391795" y="110236"/>
                  </a:lnTo>
                  <a:close/>
                </a:path>
                <a:path w="499745" h="168275">
                  <a:moveTo>
                    <a:pt x="49783" y="62611"/>
                  </a:moveTo>
                  <a:lnTo>
                    <a:pt x="41275" y="62611"/>
                  </a:lnTo>
                  <a:lnTo>
                    <a:pt x="34163" y="65278"/>
                  </a:lnTo>
                  <a:lnTo>
                    <a:pt x="28701" y="70358"/>
                  </a:lnTo>
                  <a:lnTo>
                    <a:pt x="23114" y="75565"/>
                  </a:lnTo>
                  <a:lnTo>
                    <a:pt x="20447" y="81787"/>
                  </a:lnTo>
                  <a:lnTo>
                    <a:pt x="20447" y="89027"/>
                  </a:lnTo>
                  <a:lnTo>
                    <a:pt x="20447" y="96266"/>
                  </a:lnTo>
                  <a:lnTo>
                    <a:pt x="23114" y="102362"/>
                  </a:lnTo>
                  <a:lnTo>
                    <a:pt x="28701" y="107569"/>
                  </a:lnTo>
                  <a:lnTo>
                    <a:pt x="34290" y="112649"/>
                  </a:lnTo>
                  <a:lnTo>
                    <a:pt x="41275" y="115188"/>
                  </a:lnTo>
                  <a:lnTo>
                    <a:pt x="49783" y="115188"/>
                  </a:lnTo>
                  <a:lnTo>
                    <a:pt x="58420" y="115188"/>
                  </a:lnTo>
                  <a:lnTo>
                    <a:pt x="65404" y="112649"/>
                  </a:lnTo>
                  <a:lnTo>
                    <a:pt x="70993" y="107569"/>
                  </a:lnTo>
                  <a:lnTo>
                    <a:pt x="76453" y="102362"/>
                  </a:lnTo>
                  <a:lnTo>
                    <a:pt x="79248" y="96266"/>
                  </a:lnTo>
                  <a:lnTo>
                    <a:pt x="79248" y="89027"/>
                  </a:lnTo>
                  <a:lnTo>
                    <a:pt x="79248" y="81787"/>
                  </a:lnTo>
                  <a:lnTo>
                    <a:pt x="76453" y="75565"/>
                  </a:lnTo>
                  <a:lnTo>
                    <a:pt x="70993" y="70358"/>
                  </a:lnTo>
                  <a:lnTo>
                    <a:pt x="65531" y="65278"/>
                  </a:lnTo>
                  <a:lnTo>
                    <a:pt x="58420" y="62611"/>
                  </a:lnTo>
                  <a:lnTo>
                    <a:pt x="49783" y="62611"/>
                  </a:lnTo>
                  <a:close/>
                </a:path>
                <a:path w="499745" h="168275">
                  <a:moveTo>
                    <a:pt x="49783" y="51562"/>
                  </a:moveTo>
                  <a:lnTo>
                    <a:pt x="85431" y="68026"/>
                  </a:lnTo>
                  <a:lnTo>
                    <a:pt x="92075" y="89154"/>
                  </a:lnTo>
                  <a:lnTo>
                    <a:pt x="91336" y="96819"/>
                  </a:lnTo>
                  <a:lnTo>
                    <a:pt x="58636" y="125591"/>
                  </a:lnTo>
                  <a:lnTo>
                    <a:pt x="49656" y="126237"/>
                  </a:lnTo>
                  <a:lnTo>
                    <a:pt x="40824" y="125571"/>
                  </a:lnTo>
                  <a:lnTo>
                    <a:pt x="8356" y="96621"/>
                  </a:lnTo>
                  <a:lnTo>
                    <a:pt x="7620" y="89027"/>
                  </a:lnTo>
                  <a:lnTo>
                    <a:pt x="8356" y="81285"/>
                  </a:lnTo>
                  <a:lnTo>
                    <a:pt x="40878" y="52228"/>
                  </a:lnTo>
                  <a:lnTo>
                    <a:pt x="49783" y="51562"/>
                  </a:lnTo>
                  <a:close/>
                </a:path>
                <a:path w="499745" h="168275">
                  <a:moveTo>
                    <a:pt x="447928" y="37337"/>
                  </a:moveTo>
                  <a:lnTo>
                    <a:pt x="447928" y="64388"/>
                  </a:lnTo>
                  <a:lnTo>
                    <a:pt x="481456" y="64388"/>
                  </a:lnTo>
                  <a:lnTo>
                    <a:pt x="481456" y="37337"/>
                  </a:lnTo>
                  <a:lnTo>
                    <a:pt x="447928" y="37337"/>
                  </a:lnTo>
                  <a:close/>
                </a:path>
                <a:path w="499745" h="168275">
                  <a:moveTo>
                    <a:pt x="383921" y="21082"/>
                  </a:moveTo>
                  <a:lnTo>
                    <a:pt x="383921" y="80518"/>
                  </a:lnTo>
                  <a:lnTo>
                    <a:pt x="434975" y="80518"/>
                  </a:lnTo>
                  <a:lnTo>
                    <a:pt x="434975" y="21082"/>
                  </a:lnTo>
                  <a:lnTo>
                    <a:pt x="383921" y="21082"/>
                  </a:lnTo>
                  <a:close/>
                </a:path>
                <a:path w="499745" h="168275">
                  <a:moveTo>
                    <a:pt x="221488" y="11684"/>
                  </a:moveTo>
                  <a:lnTo>
                    <a:pt x="234442" y="11684"/>
                  </a:lnTo>
                  <a:lnTo>
                    <a:pt x="234442" y="38481"/>
                  </a:lnTo>
                  <a:lnTo>
                    <a:pt x="235202" y="49345"/>
                  </a:lnTo>
                  <a:lnTo>
                    <a:pt x="253126" y="91060"/>
                  </a:lnTo>
                  <a:lnTo>
                    <a:pt x="279273" y="115188"/>
                  </a:lnTo>
                  <a:lnTo>
                    <a:pt x="270128" y="125475"/>
                  </a:lnTo>
                  <a:lnTo>
                    <a:pt x="238164" y="90392"/>
                  </a:lnTo>
                  <a:lnTo>
                    <a:pt x="228092" y="70104"/>
                  </a:lnTo>
                  <a:lnTo>
                    <a:pt x="225611" y="77110"/>
                  </a:lnTo>
                  <a:lnTo>
                    <a:pt x="199739" y="115236"/>
                  </a:lnTo>
                  <a:lnTo>
                    <a:pt x="186308" y="127508"/>
                  </a:lnTo>
                  <a:lnTo>
                    <a:pt x="176275" y="118745"/>
                  </a:lnTo>
                  <a:lnTo>
                    <a:pt x="186114" y="111313"/>
                  </a:lnTo>
                  <a:lnTo>
                    <a:pt x="194881" y="102917"/>
                  </a:lnTo>
                  <a:lnTo>
                    <a:pt x="218440" y="61388"/>
                  </a:lnTo>
                  <a:lnTo>
                    <a:pt x="221488" y="39116"/>
                  </a:lnTo>
                  <a:lnTo>
                    <a:pt x="221488" y="11684"/>
                  </a:lnTo>
                  <a:close/>
                </a:path>
                <a:path w="499745" h="168275">
                  <a:moveTo>
                    <a:pt x="481456" y="0"/>
                  </a:moveTo>
                  <a:lnTo>
                    <a:pt x="494538" y="0"/>
                  </a:lnTo>
                  <a:lnTo>
                    <a:pt x="494538" y="122682"/>
                  </a:lnTo>
                  <a:lnTo>
                    <a:pt x="481456" y="122682"/>
                  </a:lnTo>
                  <a:lnTo>
                    <a:pt x="481456" y="75565"/>
                  </a:lnTo>
                  <a:lnTo>
                    <a:pt x="447928" y="75565"/>
                  </a:lnTo>
                  <a:lnTo>
                    <a:pt x="447928" y="92075"/>
                  </a:lnTo>
                  <a:lnTo>
                    <a:pt x="370967" y="92075"/>
                  </a:lnTo>
                  <a:lnTo>
                    <a:pt x="370967" y="9525"/>
                  </a:lnTo>
                  <a:lnTo>
                    <a:pt x="447928" y="9525"/>
                  </a:lnTo>
                  <a:lnTo>
                    <a:pt x="447928" y="26035"/>
                  </a:lnTo>
                  <a:lnTo>
                    <a:pt x="481456" y="26035"/>
                  </a:lnTo>
                  <a:lnTo>
                    <a:pt x="481456" y="0"/>
                  </a:lnTo>
                  <a:close/>
                </a:path>
                <a:path w="499745" h="168275">
                  <a:moveTo>
                    <a:pt x="303022" y="0"/>
                  </a:moveTo>
                  <a:lnTo>
                    <a:pt x="316102" y="0"/>
                  </a:lnTo>
                  <a:lnTo>
                    <a:pt x="316102" y="168021"/>
                  </a:lnTo>
                  <a:lnTo>
                    <a:pt x="303022" y="168021"/>
                  </a:lnTo>
                  <a:lnTo>
                    <a:pt x="303022" y="0"/>
                  </a:lnTo>
                  <a:close/>
                </a:path>
                <a:path w="499745" h="168275">
                  <a:moveTo>
                    <a:pt x="115824" y="0"/>
                  </a:moveTo>
                  <a:lnTo>
                    <a:pt x="128777" y="0"/>
                  </a:lnTo>
                  <a:lnTo>
                    <a:pt x="128777" y="77216"/>
                  </a:lnTo>
                  <a:lnTo>
                    <a:pt x="157225" y="77216"/>
                  </a:lnTo>
                  <a:lnTo>
                    <a:pt x="157225" y="88900"/>
                  </a:lnTo>
                  <a:lnTo>
                    <a:pt x="128777" y="88900"/>
                  </a:lnTo>
                  <a:lnTo>
                    <a:pt x="128777" y="168021"/>
                  </a:lnTo>
                  <a:lnTo>
                    <a:pt x="115824" y="168021"/>
                  </a:lnTo>
                  <a:lnTo>
                    <a:pt x="115824" y="0"/>
                  </a:lnTo>
                  <a:close/>
                </a:path>
                <a:path w="499745" h="168275">
                  <a:moveTo>
                    <a:pt x="43179" y="0"/>
                  </a:moveTo>
                  <a:lnTo>
                    <a:pt x="56260" y="0"/>
                  </a:lnTo>
                  <a:lnTo>
                    <a:pt x="56260" y="26797"/>
                  </a:lnTo>
                  <a:lnTo>
                    <a:pt x="99695" y="26797"/>
                  </a:lnTo>
                  <a:lnTo>
                    <a:pt x="99695" y="38481"/>
                  </a:lnTo>
                  <a:lnTo>
                    <a:pt x="0" y="38481"/>
                  </a:lnTo>
                  <a:lnTo>
                    <a:pt x="0" y="26797"/>
                  </a:lnTo>
                  <a:lnTo>
                    <a:pt x="43179" y="26797"/>
                  </a:lnTo>
                  <a:lnTo>
                    <a:pt x="43179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9" name="object 39" descr=""/>
          <p:cNvGrpSpPr/>
          <p:nvPr/>
        </p:nvGrpSpPr>
        <p:grpSpPr>
          <a:xfrm>
            <a:off x="9206738" y="1569719"/>
            <a:ext cx="558800" cy="177165"/>
            <a:chOff x="9206738" y="1569719"/>
            <a:chExt cx="558800" cy="177165"/>
          </a:xfrm>
        </p:grpSpPr>
        <p:sp>
          <p:nvSpPr>
            <p:cNvPr id="40" name="object 40" descr=""/>
            <p:cNvSpPr/>
            <p:nvPr/>
          </p:nvSpPr>
          <p:spPr>
            <a:xfrm>
              <a:off x="9211310" y="1574291"/>
              <a:ext cx="513715" cy="168275"/>
            </a:xfrm>
            <a:custGeom>
              <a:avLst/>
              <a:gdLst/>
              <a:ahLst/>
              <a:cxnLst/>
              <a:rect l="l" t="t" r="r" b="b"/>
              <a:pathLst>
                <a:path w="513715" h="168275">
                  <a:moveTo>
                    <a:pt x="40132" y="104521"/>
                  </a:moveTo>
                  <a:lnTo>
                    <a:pt x="27178" y="104521"/>
                  </a:lnTo>
                  <a:lnTo>
                    <a:pt x="27178" y="164084"/>
                  </a:lnTo>
                  <a:lnTo>
                    <a:pt x="134747" y="164084"/>
                  </a:lnTo>
                  <a:lnTo>
                    <a:pt x="134747" y="152527"/>
                  </a:lnTo>
                  <a:lnTo>
                    <a:pt x="40132" y="152527"/>
                  </a:lnTo>
                  <a:lnTo>
                    <a:pt x="40132" y="135762"/>
                  </a:lnTo>
                  <a:lnTo>
                    <a:pt x="134747" y="135762"/>
                  </a:lnTo>
                  <a:lnTo>
                    <a:pt x="134747" y="124333"/>
                  </a:lnTo>
                  <a:lnTo>
                    <a:pt x="40132" y="124333"/>
                  </a:lnTo>
                  <a:lnTo>
                    <a:pt x="40132" y="104521"/>
                  </a:lnTo>
                  <a:close/>
                </a:path>
                <a:path w="513715" h="168275">
                  <a:moveTo>
                    <a:pt x="134747" y="135762"/>
                  </a:moveTo>
                  <a:lnTo>
                    <a:pt x="121920" y="135762"/>
                  </a:lnTo>
                  <a:lnTo>
                    <a:pt x="121920" y="152527"/>
                  </a:lnTo>
                  <a:lnTo>
                    <a:pt x="134747" y="152527"/>
                  </a:lnTo>
                  <a:lnTo>
                    <a:pt x="134747" y="135762"/>
                  </a:lnTo>
                  <a:close/>
                </a:path>
                <a:path w="513715" h="168275">
                  <a:moveTo>
                    <a:pt x="134747" y="104521"/>
                  </a:moveTo>
                  <a:lnTo>
                    <a:pt x="121920" y="104521"/>
                  </a:lnTo>
                  <a:lnTo>
                    <a:pt x="121920" y="124333"/>
                  </a:lnTo>
                  <a:lnTo>
                    <a:pt x="134747" y="124333"/>
                  </a:lnTo>
                  <a:lnTo>
                    <a:pt x="134747" y="104521"/>
                  </a:lnTo>
                  <a:close/>
                </a:path>
                <a:path w="513715" h="168275">
                  <a:moveTo>
                    <a:pt x="443738" y="14859"/>
                  </a:moveTo>
                  <a:lnTo>
                    <a:pt x="365251" y="14859"/>
                  </a:lnTo>
                  <a:lnTo>
                    <a:pt x="365251" y="120396"/>
                  </a:lnTo>
                  <a:lnTo>
                    <a:pt x="416294" y="120181"/>
                  </a:lnTo>
                  <a:lnTo>
                    <a:pt x="454787" y="117983"/>
                  </a:lnTo>
                  <a:lnTo>
                    <a:pt x="453965" y="108838"/>
                  </a:lnTo>
                  <a:lnTo>
                    <a:pt x="378333" y="108838"/>
                  </a:lnTo>
                  <a:lnTo>
                    <a:pt x="378333" y="26416"/>
                  </a:lnTo>
                  <a:lnTo>
                    <a:pt x="443738" y="26416"/>
                  </a:lnTo>
                  <a:lnTo>
                    <a:pt x="443738" y="14859"/>
                  </a:lnTo>
                  <a:close/>
                </a:path>
                <a:path w="513715" h="168275">
                  <a:moveTo>
                    <a:pt x="453771" y="106680"/>
                  </a:moveTo>
                  <a:lnTo>
                    <a:pt x="444412" y="107606"/>
                  </a:lnTo>
                  <a:lnTo>
                    <a:pt x="428720" y="108283"/>
                  </a:lnTo>
                  <a:lnTo>
                    <a:pt x="406693" y="108698"/>
                  </a:lnTo>
                  <a:lnTo>
                    <a:pt x="378333" y="108838"/>
                  </a:lnTo>
                  <a:lnTo>
                    <a:pt x="453965" y="108838"/>
                  </a:lnTo>
                  <a:lnTo>
                    <a:pt x="453771" y="106680"/>
                  </a:lnTo>
                  <a:close/>
                </a:path>
                <a:path w="513715" h="168275">
                  <a:moveTo>
                    <a:pt x="206121" y="14350"/>
                  </a:moveTo>
                  <a:lnTo>
                    <a:pt x="193040" y="14350"/>
                  </a:lnTo>
                  <a:lnTo>
                    <a:pt x="193040" y="118745"/>
                  </a:lnTo>
                  <a:lnTo>
                    <a:pt x="229806" y="118506"/>
                  </a:lnTo>
                  <a:lnTo>
                    <a:pt x="258000" y="117792"/>
                  </a:lnTo>
                  <a:lnTo>
                    <a:pt x="277622" y="116601"/>
                  </a:lnTo>
                  <a:lnTo>
                    <a:pt x="288671" y="114935"/>
                  </a:lnTo>
                  <a:lnTo>
                    <a:pt x="287539" y="107187"/>
                  </a:lnTo>
                  <a:lnTo>
                    <a:pt x="206121" y="107187"/>
                  </a:lnTo>
                  <a:lnTo>
                    <a:pt x="206121" y="14350"/>
                  </a:lnTo>
                  <a:close/>
                </a:path>
                <a:path w="513715" h="168275">
                  <a:moveTo>
                    <a:pt x="287020" y="103632"/>
                  </a:moveTo>
                  <a:lnTo>
                    <a:pt x="275879" y="105205"/>
                  </a:lnTo>
                  <a:lnTo>
                    <a:pt x="260572" y="106314"/>
                  </a:lnTo>
                  <a:lnTo>
                    <a:pt x="241121" y="106971"/>
                  </a:lnTo>
                  <a:lnTo>
                    <a:pt x="217550" y="107187"/>
                  </a:lnTo>
                  <a:lnTo>
                    <a:pt x="287539" y="107187"/>
                  </a:lnTo>
                  <a:lnTo>
                    <a:pt x="287020" y="103632"/>
                  </a:lnTo>
                  <a:close/>
                </a:path>
                <a:path w="513715" h="168275">
                  <a:moveTo>
                    <a:pt x="63500" y="58928"/>
                  </a:moveTo>
                  <a:lnTo>
                    <a:pt x="50419" y="58928"/>
                  </a:lnTo>
                  <a:lnTo>
                    <a:pt x="50419" y="80137"/>
                  </a:lnTo>
                  <a:lnTo>
                    <a:pt x="38683" y="80377"/>
                  </a:lnTo>
                  <a:lnTo>
                    <a:pt x="0" y="80645"/>
                  </a:lnTo>
                  <a:lnTo>
                    <a:pt x="1397" y="92202"/>
                  </a:lnTo>
                  <a:lnTo>
                    <a:pt x="29785" y="92033"/>
                  </a:lnTo>
                  <a:lnTo>
                    <a:pt x="57245" y="91519"/>
                  </a:lnTo>
                  <a:lnTo>
                    <a:pt x="83800" y="90648"/>
                  </a:lnTo>
                  <a:lnTo>
                    <a:pt x="109474" y="89408"/>
                  </a:lnTo>
                  <a:lnTo>
                    <a:pt x="108823" y="79756"/>
                  </a:lnTo>
                  <a:lnTo>
                    <a:pt x="63500" y="79756"/>
                  </a:lnTo>
                  <a:lnTo>
                    <a:pt x="63500" y="58928"/>
                  </a:lnTo>
                  <a:close/>
                </a:path>
                <a:path w="513715" h="168275">
                  <a:moveTo>
                    <a:pt x="108712" y="78105"/>
                  </a:moveTo>
                  <a:lnTo>
                    <a:pt x="99093" y="78702"/>
                  </a:lnTo>
                  <a:lnTo>
                    <a:pt x="88344" y="79168"/>
                  </a:lnTo>
                  <a:lnTo>
                    <a:pt x="76475" y="79515"/>
                  </a:lnTo>
                  <a:lnTo>
                    <a:pt x="63500" y="79756"/>
                  </a:lnTo>
                  <a:lnTo>
                    <a:pt x="108823" y="79756"/>
                  </a:lnTo>
                  <a:lnTo>
                    <a:pt x="108712" y="78105"/>
                  </a:lnTo>
                  <a:close/>
                </a:path>
                <a:path w="513715" h="168275">
                  <a:moveTo>
                    <a:pt x="94742" y="7238"/>
                  </a:moveTo>
                  <a:lnTo>
                    <a:pt x="16383" y="7238"/>
                  </a:lnTo>
                  <a:lnTo>
                    <a:pt x="16383" y="58928"/>
                  </a:lnTo>
                  <a:lnTo>
                    <a:pt x="96647" y="58928"/>
                  </a:lnTo>
                  <a:lnTo>
                    <a:pt x="96647" y="47498"/>
                  </a:lnTo>
                  <a:lnTo>
                    <a:pt x="29210" y="47498"/>
                  </a:lnTo>
                  <a:lnTo>
                    <a:pt x="29210" y="18542"/>
                  </a:lnTo>
                  <a:lnTo>
                    <a:pt x="94742" y="18542"/>
                  </a:lnTo>
                  <a:lnTo>
                    <a:pt x="94742" y="7238"/>
                  </a:lnTo>
                  <a:close/>
                </a:path>
                <a:path w="513715" h="168275">
                  <a:moveTo>
                    <a:pt x="483870" y="0"/>
                  </a:moveTo>
                  <a:lnTo>
                    <a:pt x="470916" y="0"/>
                  </a:lnTo>
                  <a:lnTo>
                    <a:pt x="470916" y="168021"/>
                  </a:lnTo>
                  <a:lnTo>
                    <a:pt x="483870" y="168021"/>
                  </a:lnTo>
                  <a:lnTo>
                    <a:pt x="483870" y="77978"/>
                  </a:lnTo>
                  <a:lnTo>
                    <a:pt x="513461" y="77978"/>
                  </a:lnTo>
                  <a:lnTo>
                    <a:pt x="513461" y="66167"/>
                  </a:lnTo>
                  <a:lnTo>
                    <a:pt x="483870" y="66167"/>
                  </a:lnTo>
                  <a:lnTo>
                    <a:pt x="483870" y="0"/>
                  </a:lnTo>
                  <a:close/>
                </a:path>
                <a:path w="513715" h="168275">
                  <a:moveTo>
                    <a:pt x="314579" y="0"/>
                  </a:moveTo>
                  <a:lnTo>
                    <a:pt x="301498" y="0"/>
                  </a:lnTo>
                  <a:lnTo>
                    <a:pt x="301498" y="168021"/>
                  </a:lnTo>
                  <a:lnTo>
                    <a:pt x="314579" y="168021"/>
                  </a:lnTo>
                  <a:lnTo>
                    <a:pt x="314579" y="0"/>
                  </a:lnTo>
                  <a:close/>
                </a:path>
                <a:path w="513715" h="168275">
                  <a:moveTo>
                    <a:pt x="134747" y="0"/>
                  </a:moveTo>
                  <a:lnTo>
                    <a:pt x="121793" y="0"/>
                  </a:lnTo>
                  <a:lnTo>
                    <a:pt x="121793" y="95250"/>
                  </a:lnTo>
                  <a:lnTo>
                    <a:pt x="134747" y="95250"/>
                  </a:lnTo>
                  <a:lnTo>
                    <a:pt x="134747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9211310" y="1574291"/>
              <a:ext cx="513715" cy="168275"/>
            </a:xfrm>
            <a:custGeom>
              <a:avLst/>
              <a:gdLst/>
              <a:ahLst/>
              <a:cxnLst/>
              <a:rect l="l" t="t" r="r" b="b"/>
              <a:pathLst>
                <a:path w="513715" h="168275">
                  <a:moveTo>
                    <a:pt x="40132" y="135762"/>
                  </a:moveTo>
                  <a:lnTo>
                    <a:pt x="40132" y="152527"/>
                  </a:lnTo>
                  <a:lnTo>
                    <a:pt x="121920" y="152527"/>
                  </a:lnTo>
                  <a:lnTo>
                    <a:pt x="121920" y="135762"/>
                  </a:lnTo>
                  <a:lnTo>
                    <a:pt x="40132" y="135762"/>
                  </a:lnTo>
                  <a:close/>
                </a:path>
                <a:path w="513715" h="168275">
                  <a:moveTo>
                    <a:pt x="27178" y="104521"/>
                  </a:moveTo>
                  <a:lnTo>
                    <a:pt x="40132" y="104521"/>
                  </a:lnTo>
                  <a:lnTo>
                    <a:pt x="40132" y="124333"/>
                  </a:lnTo>
                  <a:lnTo>
                    <a:pt x="121920" y="124333"/>
                  </a:lnTo>
                  <a:lnTo>
                    <a:pt x="121920" y="104521"/>
                  </a:lnTo>
                  <a:lnTo>
                    <a:pt x="134747" y="104521"/>
                  </a:lnTo>
                  <a:lnTo>
                    <a:pt x="134747" y="164084"/>
                  </a:lnTo>
                  <a:lnTo>
                    <a:pt x="27178" y="164084"/>
                  </a:lnTo>
                  <a:lnTo>
                    <a:pt x="27178" y="104521"/>
                  </a:lnTo>
                  <a:close/>
                </a:path>
                <a:path w="513715" h="168275">
                  <a:moveTo>
                    <a:pt x="365251" y="14859"/>
                  </a:moveTo>
                  <a:lnTo>
                    <a:pt x="443738" y="14859"/>
                  </a:lnTo>
                  <a:lnTo>
                    <a:pt x="443738" y="26416"/>
                  </a:lnTo>
                  <a:lnTo>
                    <a:pt x="378333" y="26416"/>
                  </a:lnTo>
                  <a:lnTo>
                    <a:pt x="378333" y="108838"/>
                  </a:lnTo>
                  <a:lnTo>
                    <a:pt x="406693" y="108698"/>
                  </a:lnTo>
                  <a:lnTo>
                    <a:pt x="428720" y="108283"/>
                  </a:lnTo>
                  <a:lnTo>
                    <a:pt x="444412" y="107606"/>
                  </a:lnTo>
                  <a:lnTo>
                    <a:pt x="453771" y="106680"/>
                  </a:lnTo>
                  <a:lnTo>
                    <a:pt x="454787" y="117983"/>
                  </a:lnTo>
                  <a:lnTo>
                    <a:pt x="416294" y="120181"/>
                  </a:lnTo>
                  <a:lnTo>
                    <a:pt x="365251" y="120396"/>
                  </a:lnTo>
                  <a:lnTo>
                    <a:pt x="365251" y="14859"/>
                  </a:lnTo>
                  <a:close/>
                </a:path>
                <a:path w="513715" h="168275">
                  <a:moveTo>
                    <a:pt x="193040" y="14350"/>
                  </a:moveTo>
                  <a:lnTo>
                    <a:pt x="206121" y="14350"/>
                  </a:lnTo>
                  <a:lnTo>
                    <a:pt x="206121" y="107187"/>
                  </a:lnTo>
                  <a:lnTo>
                    <a:pt x="217550" y="107187"/>
                  </a:lnTo>
                  <a:lnTo>
                    <a:pt x="241121" y="106971"/>
                  </a:lnTo>
                  <a:lnTo>
                    <a:pt x="260572" y="106314"/>
                  </a:lnTo>
                  <a:lnTo>
                    <a:pt x="275879" y="105205"/>
                  </a:lnTo>
                  <a:lnTo>
                    <a:pt x="287020" y="103632"/>
                  </a:lnTo>
                  <a:lnTo>
                    <a:pt x="288671" y="114935"/>
                  </a:lnTo>
                  <a:lnTo>
                    <a:pt x="277622" y="116601"/>
                  </a:lnTo>
                  <a:lnTo>
                    <a:pt x="258000" y="117792"/>
                  </a:lnTo>
                  <a:lnTo>
                    <a:pt x="229806" y="118506"/>
                  </a:lnTo>
                  <a:lnTo>
                    <a:pt x="193040" y="118745"/>
                  </a:lnTo>
                  <a:lnTo>
                    <a:pt x="193040" y="14350"/>
                  </a:lnTo>
                  <a:close/>
                </a:path>
                <a:path w="513715" h="168275">
                  <a:moveTo>
                    <a:pt x="16383" y="7238"/>
                  </a:moveTo>
                  <a:lnTo>
                    <a:pt x="94742" y="7238"/>
                  </a:lnTo>
                  <a:lnTo>
                    <a:pt x="94742" y="18542"/>
                  </a:lnTo>
                  <a:lnTo>
                    <a:pt x="29210" y="18542"/>
                  </a:lnTo>
                  <a:lnTo>
                    <a:pt x="29210" y="47498"/>
                  </a:lnTo>
                  <a:lnTo>
                    <a:pt x="96647" y="47498"/>
                  </a:lnTo>
                  <a:lnTo>
                    <a:pt x="96647" y="58928"/>
                  </a:lnTo>
                  <a:lnTo>
                    <a:pt x="63500" y="58928"/>
                  </a:lnTo>
                  <a:lnTo>
                    <a:pt x="63500" y="79756"/>
                  </a:lnTo>
                  <a:lnTo>
                    <a:pt x="76475" y="79515"/>
                  </a:lnTo>
                  <a:lnTo>
                    <a:pt x="88344" y="79168"/>
                  </a:lnTo>
                  <a:lnTo>
                    <a:pt x="99093" y="78702"/>
                  </a:lnTo>
                  <a:lnTo>
                    <a:pt x="108712" y="78105"/>
                  </a:lnTo>
                  <a:lnTo>
                    <a:pt x="109474" y="89408"/>
                  </a:lnTo>
                  <a:lnTo>
                    <a:pt x="83800" y="90648"/>
                  </a:lnTo>
                  <a:lnTo>
                    <a:pt x="57245" y="91519"/>
                  </a:lnTo>
                  <a:lnTo>
                    <a:pt x="29785" y="92033"/>
                  </a:lnTo>
                  <a:lnTo>
                    <a:pt x="1397" y="92202"/>
                  </a:lnTo>
                  <a:lnTo>
                    <a:pt x="0" y="80645"/>
                  </a:lnTo>
                  <a:lnTo>
                    <a:pt x="13450" y="80619"/>
                  </a:lnTo>
                  <a:lnTo>
                    <a:pt x="26352" y="80533"/>
                  </a:lnTo>
                  <a:lnTo>
                    <a:pt x="38683" y="80377"/>
                  </a:lnTo>
                  <a:lnTo>
                    <a:pt x="50419" y="80137"/>
                  </a:lnTo>
                  <a:lnTo>
                    <a:pt x="50419" y="58928"/>
                  </a:lnTo>
                  <a:lnTo>
                    <a:pt x="16383" y="58928"/>
                  </a:lnTo>
                  <a:lnTo>
                    <a:pt x="16383" y="7238"/>
                  </a:lnTo>
                  <a:close/>
                </a:path>
                <a:path w="513715" h="168275">
                  <a:moveTo>
                    <a:pt x="470916" y="0"/>
                  </a:moveTo>
                  <a:lnTo>
                    <a:pt x="483870" y="0"/>
                  </a:lnTo>
                  <a:lnTo>
                    <a:pt x="483870" y="66167"/>
                  </a:lnTo>
                  <a:lnTo>
                    <a:pt x="513461" y="66167"/>
                  </a:lnTo>
                  <a:lnTo>
                    <a:pt x="513461" y="77978"/>
                  </a:lnTo>
                  <a:lnTo>
                    <a:pt x="483870" y="77978"/>
                  </a:lnTo>
                  <a:lnTo>
                    <a:pt x="483870" y="168021"/>
                  </a:lnTo>
                  <a:lnTo>
                    <a:pt x="470916" y="168021"/>
                  </a:lnTo>
                  <a:lnTo>
                    <a:pt x="470916" y="0"/>
                  </a:lnTo>
                  <a:close/>
                </a:path>
                <a:path w="513715" h="168275">
                  <a:moveTo>
                    <a:pt x="301498" y="0"/>
                  </a:moveTo>
                  <a:lnTo>
                    <a:pt x="314579" y="0"/>
                  </a:lnTo>
                  <a:lnTo>
                    <a:pt x="314579" y="168021"/>
                  </a:lnTo>
                  <a:lnTo>
                    <a:pt x="301498" y="168021"/>
                  </a:lnTo>
                  <a:lnTo>
                    <a:pt x="301498" y="0"/>
                  </a:lnTo>
                  <a:close/>
                </a:path>
                <a:path w="513715" h="168275">
                  <a:moveTo>
                    <a:pt x="121793" y="0"/>
                  </a:moveTo>
                  <a:lnTo>
                    <a:pt x="134747" y="0"/>
                  </a:lnTo>
                  <a:lnTo>
                    <a:pt x="134747" y="95250"/>
                  </a:lnTo>
                  <a:lnTo>
                    <a:pt x="121793" y="95250"/>
                  </a:lnTo>
                  <a:lnTo>
                    <a:pt x="121793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9741535" y="1709165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12065" y="0"/>
                  </a:moveTo>
                  <a:lnTo>
                    <a:pt x="9525" y="0"/>
                  </a:lnTo>
                  <a:lnTo>
                    <a:pt x="6985" y="0"/>
                  </a:lnTo>
                  <a:lnTo>
                    <a:pt x="4825" y="1016"/>
                  </a:lnTo>
                  <a:lnTo>
                    <a:pt x="889" y="4699"/>
                  </a:lnTo>
                  <a:lnTo>
                    <a:pt x="0" y="7112"/>
                  </a:lnTo>
                  <a:lnTo>
                    <a:pt x="0" y="12446"/>
                  </a:lnTo>
                  <a:lnTo>
                    <a:pt x="889" y="14732"/>
                  </a:lnTo>
                  <a:lnTo>
                    <a:pt x="4699" y="18542"/>
                  </a:lnTo>
                  <a:lnTo>
                    <a:pt x="6985" y="19431"/>
                  </a:lnTo>
                  <a:lnTo>
                    <a:pt x="12192" y="19431"/>
                  </a:lnTo>
                  <a:lnTo>
                    <a:pt x="14478" y="18542"/>
                  </a:lnTo>
                  <a:lnTo>
                    <a:pt x="16256" y="16510"/>
                  </a:lnTo>
                  <a:lnTo>
                    <a:pt x="18161" y="14605"/>
                  </a:lnTo>
                  <a:lnTo>
                    <a:pt x="19176" y="12319"/>
                  </a:lnTo>
                  <a:lnTo>
                    <a:pt x="19176" y="7112"/>
                  </a:lnTo>
                  <a:lnTo>
                    <a:pt x="18161" y="4699"/>
                  </a:lnTo>
                  <a:lnTo>
                    <a:pt x="16256" y="2921"/>
                  </a:lnTo>
                  <a:lnTo>
                    <a:pt x="14350" y="1016"/>
                  </a:lnTo>
                  <a:lnTo>
                    <a:pt x="12065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9741535" y="1709165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525" y="0"/>
                  </a:moveTo>
                  <a:lnTo>
                    <a:pt x="12065" y="0"/>
                  </a:lnTo>
                  <a:lnTo>
                    <a:pt x="14350" y="1016"/>
                  </a:lnTo>
                  <a:lnTo>
                    <a:pt x="16256" y="2921"/>
                  </a:lnTo>
                  <a:lnTo>
                    <a:pt x="18161" y="4699"/>
                  </a:lnTo>
                  <a:lnTo>
                    <a:pt x="19176" y="7112"/>
                  </a:lnTo>
                  <a:lnTo>
                    <a:pt x="19176" y="9779"/>
                  </a:lnTo>
                  <a:lnTo>
                    <a:pt x="19176" y="12319"/>
                  </a:lnTo>
                  <a:lnTo>
                    <a:pt x="18161" y="14605"/>
                  </a:lnTo>
                  <a:lnTo>
                    <a:pt x="16256" y="16510"/>
                  </a:lnTo>
                  <a:lnTo>
                    <a:pt x="14478" y="18542"/>
                  </a:lnTo>
                  <a:lnTo>
                    <a:pt x="12192" y="19431"/>
                  </a:lnTo>
                  <a:lnTo>
                    <a:pt x="9525" y="19431"/>
                  </a:lnTo>
                  <a:lnTo>
                    <a:pt x="6985" y="19431"/>
                  </a:lnTo>
                  <a:lnTo>
                    <a:pt x="4699" y="18542"/>
                  </a:lnTo>
                  <a:lnTo>
                    <a:pt x="2794" y="16637"/>
                  </a:lnTo>
                  <a:lnTo>
                    <a:pt x="889" y="14732"/>
                  </a:lnTo>
                  <a:lnTo>
                    <a:pt x="0" y="12446"/>
                  </a:lnTo>
                  <a:lnTo>
                    <a:pt x="0" y="9779"/>
                  </a:lnTo>
                  <a:lnTo>
                    <a:pt x="0" y="7112"/>
                  </a:lnTo>
                  <a:lnTo>
                    <a:pt x="889" y="4699"/>
                  </a:lnTo>
                  <a:lnTo>
                    <a:pt x="2794" y="2921"/>
                  </a:lnTo>
                  <a:lnTo>
                    <a:pt x="4825" y="1016"/>
                  </a:lnTo>
                  <a:lnTo>
                    <a:pt x="6985" y="0"/>
                  </a:lnTo>
                  <a:lnTo>
                    <a:pt x="9525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4" name="object 44" descr=""/>
          <p:cNvGrpSpPr/>
          <p:nvPr/>
        </p:nvGrpSpPr>
        <p:grpSpPr>
          <a:xfrm>
            <a:off x="3535679" y="969263"/>
            <a:ext cx="5009515" cy="4546600"/>
            <a:chOff x="3535679" y="969263"/>
            <a:chExt cx="5009515" cy="4546600"/>
          </a:xfrm>
        </p:grpSpPr>
        <p:pic>
          <p:nvPicPr>
            <p:cNvPr id="45" name="object 45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357115" y="2125980"/>
              <a:ext cx="2238756" cy="3389376"/>
            </a:xfrm>
            <a:prstGeom prst="rect">
              <a:avLst/>
            </a:prstGeom>
          </p:spPr>
        </p:pic>
        <p:sp>
          <p:nvSpPr>
            <p:cNvPr id="46" name="object 46" descr=""/>
            <p:cNvSpPr/>
            <p:nvPr/>
          </p:nvSpPr>
          <p:spPr>
            <a:xfrm>
              <a:off x="4248530" y="1276350"/>
              <a:ext cx="48895" cy="40005"/>
            </a:xfrm>
            <a:custGeom>
              <a:avLst/>
              <a:gdLst/>
              <a:ahLst/>
              <a:cxnLst/>
              <a:rect l="l" t="t" r="r" b="b"/>
              <a:pathLst>
                <a:path w="48895" h="40005">
                  <a:moveTo>
                    <a:pt x="48895" y="0"/>
                  </a:moveTo>
                  <a:lnTo>
                    <a:pt x="38862" y="0"/>
                  </a:lnTo>
                  <a:lnTo>
                    <a:pt x="26670" y="39877"/>
                  </a:lnTo>
                  <a:lnTo>
                    <a:pt x="39116" y="39877"/>
                  </a:lnTo>
                  <a:lnTo>
                    <a:pt x="48895" y="0"/>
                  </a:lnTo>
                  <a:close/>
                </a:path>
                <a:path w="48895" h="40005">
                  <a:moveTo>
                    <a:pt x="22479" y="0"/>
                  </a:moveTo>
                  <a:lnTo>
                    <a:pt x="12319" y="0"/>
                  </a:lnTo>
                  <a:lnTo>
                    <a:pt x="0" y="39877"/>
                  </a:lnTo>
                  <a:lnTo>
                    <a:pt x="12827" y="39877"/>
                  </a:lnTo>
                  <a:lnTo>
                    <a:pt x="22479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4248530" y="1276350"/>
              <a:ext cx="48895" cy="40005"/>
            </a:xfrm>
            <a:custGeom>
              <a:avLst/>
              <a:gdLst/>
              <a:ahLst/>
              <a:cxnLst/>
              <a:rect l="l" t="t" r="r" b="b"/>
              <a:pathLst>
                <a:path w="48895" h="40005">
                  <a:moveTo>
                    <a:pt x="38862" y="0"/>
                  </a:moveTo>
                  <a:lnTo>
                    <a:pt x="48895" y="0"/>
                  </a:lnTo>
                  <a:lnTo>
                    <a:pt x="39116" y="39877"/>
                  </a:lnTo>
                  <a:lnTo>
                    <a:pt x="26670" y="39877"/>
                  </a:lnTo>
                  <a:lnTo>
                    <a:pt x="38862" y="0"/>
                  </a:lnTo>
                  <a:close/>
                </a:path>
                <a:path w="48895" h="40005">
                  <a:moveTo>
                    <a:pt x="12319" y="0"/>
                  </a:moveTo>
                  <a:lnTo>
                    <a:pt x="22479" y="0"/>
                  </a:lnTo>
                  <a:lnTo>
                    <a:pt x="12827" y="39877"/>
                  </a:lnTo>
                  <a:lnTo>
                    <a:pt x="0" y="39877"/>
                  </a:lnTo>
                  <a:lnTo>
                    <a:pt x="12319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4319523" y="1254252"/>
              <a:ext cx="333375" cy="165100"/>
            </a:xfrm>
            <a:custGeom>
              <a:avLst/>
              <a:gdLst/>
              <a:ahLst/>
              <a:cxnLst/>
              <a:rect l="l" t="t" r="r" b="b"/>
              <a:pathLst>
                <a:path w="333375" h="165100">
                  <a:moveTo>
                    <a:pt x="218439" y="118490"/>
                  </a:moveTo>
                  <a:lnTo>
                    <a:pt x="205612" y="118490"/>
                  </a:lnTo>
                  <a:lnTo>
                    <a:pt x="205612" y="164973"/>
                  </a:lnTo>
                  <a:lnTo>
                    <a:pt x="312927" y="164973"/>
                  </a:lnTo>
                  <a:lnTo>
                    <a:pt x="312927" y="153415"/>
                  </a:lnTo>
                  <a:lnTo>
                    <a:pt x="218439" y="153415"/>
                  </a:lnTo>
                  <a:lnTo>
                    <a:pt x="218439" y="118490"/>
                  </a:lnTo>
                  <a:close/>
                </a:path>
                <a:path w="333375" h="165100">
                  <a:moveTo>
                    <a:pt x="307721" y="0"/>
                  </a:moveTo>
                  <a:lnTo>
                    <a:pt x="294766" y="0"/>
                  </a:lnTo>
                  <a:lnTo>
                    <a:pt x="294766" y="125095"/>
                  </a:lnTo>
                  <a:lnTo>
                    <a:pt x="307721" y="125095"/>
                  </a:lnTo>
                  <a:lnTo>
                    <a:pt x="307721" y="76708"/>
                  </a:lnTo>
                  <a:lnTo>
                    <a:pt x="333121" y="76708"/>
                  </a:lnTo>
                  <a:lnTo>
                    <a:pt x="333121" y="64897"/>
                  </a:lnTo>
                  <a:lnTo>
                    <a:pt x="307721" y="64897"/>
                  </a:lnTo>
                  <a:lnTo>
                    <a:pt x="307721" y="0"/>
                  </a:lnTo>
                  <a:close/>
                </a:path>
                <a:path w="333375" h="165100">
                  <a:moveTo>
                    <a:pt x="227584" y="43052"/>
                  </a:moveTo>
                  <a:lnTo>
                    <a:pt x="189864" y="58293"/>
                  </a:lnTo>
                  <a:lnTo>
                    <a:pt x="186181" y="83565"/>
                  </a:lnTo>
                  <a:lnTo>
                    <a:pt x="189864" y="91059"/>
                  </a:lnTo>
                  <a:lnTo>
                    <a:pt x="227329" y="106299"/>
                  </a:lnTo>
                  <a:lnTo>
                    <a:pt x="236430" y="105725"/>
                  </a:lnTo>
                  <a:lnTo>
                    <a:pt x="244506" y="103997"/>
                  </a:lnTo>
                  <a:lnTo>
                    <a:pt x="251583" y="101101"/>
                  </a:lnTo>
                  <a:lnTo>
                    <a:pt x="257683" y="97027"/>
                  </a:lnTo>
                  <a:lnTo>
                    <a:pt x="259868" y="95250"/>
                  </a:lnTo>
                  <a:lnTo>
                    <a:pt x="218821" y="95250"/>
                  </a:lnTo>
                  <a:lnTo>
                    <a:pt x="211836" y="93345"/>
                  </a:lnTo>
                  <a:lnTo>
                    <a:pt x="201549" y="85598"/>
                  </a:lnTo>
                  <a:lnTo>
                    <a:pt x="199009" y="80645"/>
                  </a:lnTo>
                  <a:lnTo>
                    <a:pt x="199009" y="68580"/>
                  </a:lnTo>
                  <a:lnTo>
                    <a:pt x="201549" y="63753"/>
                  </a:lnTo>
                  <a:lnTo>
                    <a:pt x="206628" y="59817"/>
                  </a:lnTo>
                  <a:lnTo>
                    <a:pt x="211709" y="56007"/>
                  </a:lnTo>
                  <a:lnTo>
                    <a:pt x="218693" y="54101"/>
                  </a:lnTo>
                  <a:lnTo>
                    <a:pt x="260160" y="54101"/>
                  </a:lnTo>
                  <a:lnTo>
                    <a:pt x="257810" y="52197"/>
                  </a:lnTo>
                  <a:lnTo>
                    <a:pt x="251712" y="48196"/>
                  </a:lnTo>
                  <a:lnTo>
                    <a:pt x="244649" y="45338"/>
                  </a:lnTo>
                  <a:lnTo>
                    <a:pt x="236610" y="43624"/>
                  </a:lnTo>
                  <a:lnTo>
                    <a:pt x="227584" y="43052"/>
                  </a:lnTo>
                  <a:close/>
                </a:path>
                <a:path w="333375" h="165100">
                  <a:moveTo>
                    <a:pt x="260160" y="54101"/>
                  </a:moveTo>
                  <a:lnTo>
                    <a:pt x="236347" y="54101"/>
                  </a:lnTo>
                  <a:lnTo>
                    <a:pt x="243331" y="56007"/>
                  </a:lnTo>
                  <a:lnTo>
                    <a:pt x="248412" y="59817"/>
                  </a:lnTo>
                  <a:lnTo>
                    <a:pt x="253491" y="63753"/>
                  </a:lnTo>
                  <a:lnTo>
                    <a:pt x="256031" y="68580"/>
                  </a:lnTo>
                  <a:lnTo>
                    <a:pt x="256031" y="80645"/>
                  </a:lnTo>
                  <a:lnTo>
                    <a:pt x="253491" y="85598"/>
                  </a:lnTo>
                  <a:lnTo>
                    <a:pt x="243204" y="93345"/>
                  </a:lnTo>
                  <a:lnTo>
                    <a:pt x="236347" y="95250"/>
                  </a:lnTo>
                  <a:lnTo>
                    <a:pt x="259868" y="95250"/>
                  </a:lnTo>
                  <a:lnTo>
                    <a:pt x="265175" y="90932"/>
                  </a:lnTo>
                  <a:lnTo>
                    <a:pt x="268796" y="83565"/>
                  </a:lnTo>
                  <a:lnTo>
                    <a:pt x="268859" y="65659"/>
                  </a:lnTo>
                  <a:lnTo>
                    <a:pt x="265175" y="58165"/>
                  </a:lnTo>
                  <a:lnTo>
                    <a:pt x="260160" y="54101"/>
                  </a:lnTo>
                  <a:close/>
                </a:path>
                <a:path w="333375" h="165100">
                  <a:moveTo>
                    <a:pt x="277240" y="22478"/>
                  </a:moveTo>
                  <a:lnTo>
                    <a:pt x="177418" y="22478"/>
                  </a:lnTo>
                  <a:lnTo>
                    <a:pt x="177418" y="34036"/>
                  </a:lnTo>
                  <a:lnTo>
                    <a:pt x="277240" y="34036"/>
                  </a:lnTo>
                  <a:lnTo>
                    <a:pt x="277240" y="22478"/>
                  </a:lnTo>
                  <a:close/>
                </a:path>
                <a:path w="333375" h="165100">
                  <a:moveTo>
                    <a:pt x="233934" y="762"/>
                  </a:moveTo>
                  <a:lnTo>
                    <a:pt x="220725" y="762"/>
                  </a:lnTo>
                  <a:lnTo>
                    <a:pt x="220725" y="22478"/>
                  </a:lnTo>
                  <a:lnTo>
                    <a:pt x="233934" y="22478"/>
                  </a:lnTo>
                  <a:lnTo>
                    <a:pt x="233934" y="762"/>
                  </a:lnTo>
                  <a:close/>
                </a:path>
                <a:path w="333375" h="165100">
                  <a:moveTo>
                    <a:pt x="45085" y="109093"/>
                  </a:moveTo>
                  <a:lnTo>
                    <a:pt x="32130" y="109093"/>
                  </a:lnTo>
                  <a:lnTo>
                    <a:pt x="32130" y="162560"/>
                  </a:lnTo>
                  <a:lnTo>
                    <a:pt x="139953" y="162560"/>
                  </a:lnTo>
                  <a:lnTo>
                    <a:pt x="139953" y="151130"/>
                  </a:lnTo>
                  <a:lnTo>
                    <a:pt x="45085" y="151130"/>
                  </a:lnTo>
                  <a:lnTo>
                    <a:pt x="45085" y="109093"/>
                  </a:lnTo>
                  <a:close/>
                </a:path>
                <a:path w="333375" h="165100">
                  <a:moveTo>
                    <a:pt x="135509" y="0"/>
                  </a:moveTo>
                  <a:lnTo>
                    <a:pt x="122554" y="0"/>
                  </a:lnTo>
                  <a:lnTo>
                    <a:pt x="122554" y="119507"/>
                  </a:lnTo>
                  <a:lnTo>
                    <a:pt x="135509" y="119507"/>
                  </a:lnTo>
                  <a:lnTo>
                    <a:pt x="135509" y="0"/>
                  </a:lnTo>
                  <a:close/>
                </a:path>
                <a:path w="333375" h="165100">
                  <a:moveTo>
                    <a:pt x="55625" y="5587"/>
                  </a:moveTo>
                  <a:lnTo>
                    <a:pt x="42925" y="5587"/>
                  </a:lnTo>
                  <a:lnTo>
                    <a:pt x="42925" y="27177"/>
                  </a:lnTo>
                  <a:lnTo>
                    <a:pt x="42142" y="36278"/>
                  </a:lnTo>
                  <a:lnTo>
                    <a:pt x="23860" y="71576"/>
                  </a:lnTo>
                  <a:lnTo>
                    <a:pt x="0" y="90043"/>
                  </a:lnTo>
                  <a:lnTo>
                    <a:pt x="9398" y="99060"/>
                  </a:lnTo>
                  <a:lnTo>
                    <a:pt x="38514" y="71576"/>
                  </a:lnTo>
                  <a:lnTo>
                    <a:pt x="49784" y="52959"/>
                  </a:lnTo>
                  <a:lnTo>
                    <a:pt x="63313" y="52959"/>
                  </a:lnTo>
                  <a:lnTo>
                    <a:pt x="62912" y="52359"/>
                  </a:lnTo>
                  <a:lnTo>
                    <a:pt x="58864" y="43910"/>
                  </a:lnTo>
                  <a:lnTo>
                    <a:pt x="56435" y="35508"/>
                  </a:lnTo>
                  <a:lnTo>
                    <a:pt x="55625" y="27177"/>
                  </a:lnTo>
                  <a:lnTo>
                    <a:pt x="55625" y="5587"/>
                  </a:lnTo>
                  <a:close/>
                </a:path>
                <a:path w="333375" h="165100">
                  <a:moveTo>
                    <a:pt x="63313" y="52959"/>
                  </a:moveTo>
                  <a:lnTo>
                    <a:pt x="49784" y="52959"/>
                  </a:lnTo>
                  <a:lnTo>
                    <a:pt x="52474" y="58052"/>
                  </a:lnTo>
                  <a:lnTo>
                    <a:pt x="83033" y="90677"/>
                  </a:lnTo>
                  <a:lnTo>
                    <a:pt x="89026" y="94742"/>
                  </a:lnTo>
                  <a:lnTo>
                    <a:pt x="97662" y="85344"/>
                  </a:lnTo>
                  <a:lnTo>
                    <a:pt x="89850" y="80942"/>
                  </a:lnTo>
                  <a:lnTo>
                    <a:pt x="82407" y="75374"/>
                  </a:lnTo>
                  <a:lnTo>
                    <a:pt x="75320" y="68663"/>
                  </a:lnTo>
                  <a:lnTo>
                    <a:pt x="68579" y="60833"/>
                  </a:lnTo>
                  <a:lnTo>
                    <a:pt x="63313" y="52959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4319523" y="1254252"/>
              <a:ext cx="333375" cy="165100"/>
            </a:xfrm>
            <a:custGeom>
              <a:avLst/>
              <a:gdLst/>
              <a:ahLst/>
              <a:cxnLst/>
              <a:rect l="l" t="t" r="r" b="b"/>
              <a:pathLst>
                <a:path w="333375" h="165100">
                  <a:moveTo>
                    <a:pt x="205612" y="118490"/>
                  </a:moveTo>
                  <a:lnTo>
                    <a:pt x="218439" y="118490"/>
                  </a:lnTo>
                  <a:lnTo>
                    <a:pt x="218439" y="153415"/>
                  </a:lnTo>
                  <a:lnTo>
                    <a:pt x="312927" y="153415"/>
                  </a:lnTo>
                  <a:lnTo>
                    <a:pt x="312927" y="164973"/>
                  </a:lnTo>
                  <a:lnTo>
                    <a:pt x="205612" y="164973"/>
                  </a:lnTo>
                  <a:lnTo>
                    <a:pt x="205612" y="118490"/>
                  </a:lnTo>
                  <a:close/>
                </a:path>
                <a:path w="333375" h="165100">
                  <a:moveTo>
                    <a:pt x="32130" y="109093"/>
                  </a:moveTo>
                  <a:lnTo>
                    <a:pt x="45085" y="109093"/>
                  </a:lnTo>
                  <a:lnTo>
                    <a:pt x="45085" y="151130"/>
                  </a:lnTo>
                  <a:lnTo>
                    <a:pt x="139953" y="151130"/>
                  </a:lnTo>
                  <a:lnTo>
                    <a:pt x="139953" y="162560"/>
                  </a:lnTo>
                  <a:lnTo>
                    <a:pt x="32130" y="162560"/>
                  </a:lnTo>
                  <a:lnTo>
                    <a:pt x="32130" y="109093"/>
                  </a:lnTo>
                  <a:close/>
                </a:path>
                <a:path w="333375" h="165100">
                  <a:moveTo>
                    <a:pt x="227584" y="54101"/>
                  </a:moveTo>
                  <a:lnTo>
                    <a:pt x="218693" y="54101"/>
                  </a:lnTo>
                  <a:lnTo>
                    <a:pt x="211709" y="56007"/>
                  </a:lnTo>
                  <a:lnTo>
                    <a:pt x="206628" y="59817"/>
                  </a:lnTo>
                  <a:lnTo>
                    <a:pt x="201549" y="63753"/>
                  </a:lnTo>
                  <a:lnTo>
                    <a:pt x="199009" y="68580"/>
                  </a:lnTo>
                  <a:lnTo>
                    <a:pt x="199009" y="74549"/>
                  </a:lnTo>
                  <a:lnTo>
                    <a:pt x="199009" y="80645"/>
                  </a:lnTo>
                  <a:lnTo>
                    <a:pt x="201549" y="85598"/>
                  </a:lnTo>
                  <a:lnTo>
                    <a:pt x="206628" y="89408"/>
                  </a:lnTo>
                  <a:lnTo>
                    <a:pt x="211836" y="93345"/>
                  </a:lnTo>
                  <a:lnTo>
                    <a:pt x="218821" y="95250"/>
                  </a:lnTo>
                  <a:lnTo>
                    <a:pt x="227584" y="95250"/>
                  </a:lnTo>
                  <a:lnTo>
                    <a:pt x="236347" y="95250"/>
                  </a:lnTo>
                  <a:lnTo>
                    <a:pt x="243204" y="93345"/>
                  </a:lnTo>
                  <a:lnTo>
                    <a:pt x="248412" y="89408"/>
                  </a:lnTo>
                  <a:lnTo>
                    <a:pt x="253491" y="85598"/>
                  </a:lnTo>
                  <a:lnTo>
                    <a:pt x="256031" y="80645"/>
                  </a:lnTo>
                  <a:lnTo>
                    <a:pt x="256031" y="74549"/>
                  </a:lnTo>
                  <a:lnTo>
                    <a:pt x="256031" y="68580"/>
                  </a:lnTo>
                  <a:lnTo>
                    <a:pt x="253491" y="63753"/>
                  </a:lnTo>
                  <a:lnTo>
                    <a:pt x="248412" y="59817"/>
                  </a:lnTo>
                  <a:lnTo>
                    <a:pt x="243331" y="56007"/>
                  </a:lnTo>
                  <a:lnTo>
                    <a:pt x="236347" y="54101"/>
                  </a:lnTo>
                  <a:lnTo>
                    <a:pt x="227584" y="54101"/>
                  </a:lnTo>
                  <a:close/>
                </a:path>
                <a:path w="333375" h="165100">
                  <a:moveTo>
                    <a:pt x="227584" y="43052"/>
                  </a:moveTo>
                  <a:lnTo>
                    <a:pt x="265175" y="58165"/>
                  </a:lnTo>
                  <a:lnTo>
                    <a:pt x="268859" y="65659"/>
                  </a:lnTo>
                  <a:lnTo>
                    <a:pt x="268859" y="74549"/>
                  </a:lnTo>
                  <a:lnTo>
                    <a:pt x="268859" y="83438"/>
                  </a:lnTo>
                  <a:lnTo>
                    <a:pt x="236430" y="105725"/>
                  </a:lnTo>
                  <a:lnTo>
                    <a:pt x="227329" y="106299"/>
                  </a:lnTo>
                  <a:lnTo>
                    <a:pt x="218376" y="105727"/>
                  </a:lnTo>
                  <a:lnTo>
                    <a:pt x="186181" y="83565"/>
                  </a:lnTo>
                  <a:lnTo>
                    <a:pt x="186181" y="74549"/>
                  </a:lnTo>
                  <a:lnTo>
                    <a:pt x="186181" y="65786"/>
                  </a:lnTo>
                  <a:lnTo>
                    <a:pt x="218483" y="43624"/>
                  </a:lnTo>
                  <a:lnTo>
                    <a:pt x="227584" y="43052"/>
                  </a:lnTo>
                  <a:close/>
                </a:path>
                <a:path w="333375" h="165100">
                  <a:moveTo>
                    <a:pt x="42925" y="5587"/>
                  </a:moveTo>
                  <a:lnTo>
                    <a:pt x="55625" y="5587"/>
                  </a:lnTo>
                  <a:lnTo>
                    <a:pt x="55625" y="27177"/>
                  </a:lnTo>
                  <a:lnTo>
                    <a:pt x="56435" y="35508"/>
                  </a:lnTo>
                  <a:lnTo>
                    <a:pt x="75320" y="68663"/>
                  </a:lnTo>
                  <a:lnTo>
                    <a:pt x="97662" y="85344"/>
                  </a:lnTo>
                  <a:lnTo>
                    <a:pt x="89026" y="94742"/>
                  </a:lnTo>
                  <a:lnTo>
                    <a:pt x="60285" y="69050"/>
                  </a:lnTo>
                  <a:lnTo>
                    <a:pt x="49784" y="52959"/>
                  </a:lnTo>
                  <a:lnTo>
                    <a:pt x="46876" y="58912"/>
                  </a:lnTo>
                  <a:lnTo>
                    <a:pt x="21097" y="90677"/>
                  </a:lnTo>
                  <a:lnTo>
                    <a:pt x="9398" y="99060"/>
                  </a:lnTo>
                  <a:lnTo>
                    <a:pt x="0" y="90043"/>
                  </a:lnTo>
                  <a:lnTo>
                    <a:pt x="8620" y="84998"/>
                  </a:lnTo>
                  <a:lnTo>
                    <a:pt x="16573" y="78835"/>
                  </a:lnTo>
                  <a:lnTo>
                    <a:pt x="39798" y="45307"/>
                  </a:lnTo>
                  <a:lnTo>
                    <a:pt x="42925" y="27177"/>
                  </a:lnTo>
                  <a:lnTo>
                    <a:pt x="42925" y="5587"/>
                  </a:lnTo>
                  <a:close/>
                </a:path>
                <a:path w="333375" h="165100">
                  <a:moveTo>
                    <a:pt x="220725" y="762"/>
                  </a:moveTo>
                  <a:lnTo>
                    <a:pt x="233934" y="762"/>
                  </a:lnTo>
                  <a:lnTo>
                    <a:pt x="233934" y="22478"/>
                  </a:lnTo>
                  <a:lnTo>
                    <a:pt x="277240" y="22478"/>
                  </a:lnTo>
                  <a:lnTo>
                    <a:pt x="277240" y="34036"/>
                  </a:lnTo>
                  <a:lnTo>
                    <a:pt x="177418" y="34036"/>
                  </a:lnTo>
                  <a:lnTo>
                    <a:pt x="177418" y="22478"/>
                  </a:lnTo>
                  <a:lnTo>
                    <a:pt x="220725" y="22478"/>
                  </a:lnTo>
                  <a:lnTo>
                    <a:pt x="220725" y="762"/>
                  </a:lnTo>
                  <a:close/>
                </a:path>
                <a:path w="333375" h="165100">
                  <a:moveTo>
                    <a:pt x="294766" y="0"/>
                  </a:moveTo>
                  <a:lnTo>
                    <a:pt x="307721" y="0"/>
                  </a:lnTo>
                  <a:lnTo>
                    <a:pt x="307721" y="64897"/>
                  </a:lnTo>
                  <a:lnTo>
                    <a:pt x="333121" y="64897"/>
                  </a:lnTo>
                  <a:lnTo>
                    <a:pt x="333121" y="76708"/>
                  </a:lnTo>
                  <a:lnTo>
                    <a:pt x="307721" y="76708"/>
                  </a:lnTo>
                  <a:lnTo>
                    <a:pt x="307721" y="125095"/>
                  </a:lnTo>
                  <a:lnTo>
                    <a:pt x="294766" y="125095"/>
                  </a:lnTo>
                  <a:lnTo>
                    <a:pt x="294766" y="0"/>
                  </a:lnTo>
                  <a:close/>
                </a:path>
                <a:path w="333375" h="165100">
                  <a:moveTo>
                    <a:pt x="122554" y="0"/>
                  </a:moveTo>
                  <a:lnTo>
                    <a:pt x="135509" y="0"/>
                  </a:lnTo>
                  <a:lnTo>
                    <a:pt x="135509" y="119507"/>
                  </a:lnTo>
                  <a:lnTo>
                    <a:pt x="122554" y="119507"/>
                  </a:lnTo>
                  <a:lnTo>
                    <a:pt x="122554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4260977" y="1574799"/>
              <a:ext cx="323850" cy="167640"/>
            </a:xfrm>
            <a:custGeom>
              <a:avLst/>
              <a:gdLst/>
              <a:ahLst/>
              <a:cxnLst/>
              <a:rect l="l" t="t" r="r" b="b"/>
              <a:pathLst>
                <a:path w="323850" h="167639">
                  <a:moveTo>
                    <a:pt x="80391" y="12192"/>
                  </a:moveTo>
                  <a:lnTo>
                    <a:pt x="67437" y="12192"/>
                  </a:lnTo>
                  <a:lnTo>
                    <a:pt x="67437" y="57150"/>
                  </a:lnTo>
                  <a:lnTo>
                    <a:pt x="12827" y="57150"/>
                  </a:lnTo>
                  <a:lnTo>
                    <a:pt x="12827" y="12700"/>
                  </a:lnTo>
                  <a:lnTo>
                    <a:pt x="0" y="12700"/>
                  </a:lnTo>
                  <a:lnTo>
                    <a:pt x="0" y="57150"/>
                  </a:lnTo>
                  <a:lnTo>
                    <a:pt x="0" y="68580"/>
                  </a:lnTo>
                  <a:lnTo>
                    <a:pt x="0" y="110490"/>
                  </a:lnTo>
                  <a:lnTo>
                    <a:pt x="0" y="121920"/>
                  </a:lnTo>
                  <a:lnTo>
                    <a:pt x="80391" y="121920"/>
                  </a:lnTo>
                  <a:lnTo>
                    <a:pt x="80391" y="110490"/>
                  </a:lnTo>
                  <a:lnTo>
                    <a:pt x="12827" y="110490"/>
                  </a:lnTo>
                  <a:lnTo>
                    <a:pt x="12827" y="68580"/>
                  </a:lnTo>
                  <a:lnTo>
                    <a:pt x="67437" y="68580"/>
                  </a:lnTo>
                  <a:lnTo>
                    <a:pt x="67437" y="110109"/>
                  </a:lnTo>
                  <a:lnTo>
                    <a:pt x="80391" y="110109"/>
                  </a:lnTo>
                  <a:lnTo>
                    <a:pt x="80391" y="68580"/>
                  </a:lnTo>
                  <a:lnTo>
                    <a:pt x="80391" y="57150"/>
                  </a:lnTo>
                  <a:lnTo>
                    <a:pt x="80391" y="12192"/>
                  </a:lnTo>
                  <a:close/>
                </a:path>
                <a:path w="323850" h="167639">
                  <a:moveTo>
                    <a:pt x="149098" y="67310"/>
                  </a:moveTo>
                  <a:lnTo>
                    <a:pt x="120015" y="67310"/>
                  </a:lnTo>
                  <a:lnTo>
                    <a:pt x="120015" y="0"/>
                  </a:lnTo>
                  <a:lnTo>
                    <a:pt x="107061" y="0"/>
                  </a:lnTo>
                  <a:lnTo>
                    <a:pt x="107061" y="67310"/>
                  </a:lnTo>
                  <a:lnTo>
                    <a:pt x="107061" y="78740"/>
                  </a:lnTo>
                  <a:lnTo>
                    <a:pt x="107061" y="167640"/>
                  </a:lnTo>
                  <a:lnTo>
                    <a:pt x="120015" y="167640"/>
                  </a:lnTo>
                  <a:lnTo>
                    <a:pt x="120015" y="78740"/>
                  </a:lnTo>
                  <a:lnTo>
                    <a:pt x="149098" y="78740"/>
                  </a:lnTo>
                  <a:lnTo>
                    <a:pt x="149098" y="67310"/>
                  </a:lnTo>
                  <a:close/>
                </a:path>
                <a:path w="323850" h="167639">
                  <a:moveTo>
                    <a:pt x="323469" y="131572"/>
                  </a:moveTo>
                  <a:lnTo>
                    <a:pt x="252222" y="131572"/>
                  </a:lnTo>
                  <a:lnTo>
                    <a:pt x="252222" y="101600"/>
                  </a:lnTo>
                  <a:lnTo>
                    <a:pt x="304038" y="101600"/>
                  </a:lnTo>
                  <a:lnTo>
                    <a:pt x="304038" y="88900"/>
                  </a:lnTo>
                  <a:lnTo>
                    <a:pt x="204343" y="88900"/>
                  </a:lnTo>
                  <a:lnTo>
                    <a:pt x="204343" y="62230"/>
                  </a:lnTo>
                  <a:lnTo>
                    <a:pt x="299212" y="62230"/>
                  </a:lnTo>
                  <a:lnTo>
                    <a:pt x="299212" y="50800"/>
                  </a:lnTo>
                  <a:lnTo>
                    <a:pt x="299212" y="25400"/>
                  </a:lnTo>
                  <a:lnTo>
                    <a:pt x="299212" y="13970"/>
                  </a:lnTo>
                  <a:lnTo>
                    <a:pt x="191516" y="13970"/>
                  </a:lnTo>
                  <a:lnTo>
                    <a:pt x="191516" y="25400"/>
                  </a:lnTo>
                  <a:lnTo>
                    <a:pt x="286258" y="25400"/>
                  </a:lnTo>
                  <a:lnTo>
                    <a:pt x="286258" y="50800"/>
                  </a:lnTo>
                  <a:lnTo>
                    <a:pt x="191135" y="50800"/>
                  </a:lnTo>
                  <a:lnTo>
                    <a:pt x="191135" y="62230"/>
                  </a:lnTo>
                  <a:lnTo>
                    <a:pt x="191135" y="88900"/>
                  </a:lnTo>
                  <a:lnTo>
                    <a:pt x="191135" y="101600"/>
                  </a:lnTo>
                  <a:lnTo>
                    <a:pt x="239141" y="101600"/>
                  </a:lnTo>
                  <a:lnTo>
                    <a:pt x="239141" y="131572"/>
                  </a:lnTo>
                  <a:lnTo>
                    <a:pt x="167640" y="131572"/>
                  </a:lnTo>
                  <a:lnTo>
                    <a:pt x="167640" y="143129"/>
                  </a:lnTo>
                  <a:lnTo>
                    <a:pt x="323469" y="143129"/>
                  </a:lnTo>
                  <a:lnTo>
                    <a:pt x="323469" y="131572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4260976" y="1574291"/>
              <a:ext cx="323850" cy="168275"/>
            </a:xfrm>
            <a:custGeom>
              <a:avLst/>
              <a:gdLst/>
              <a:ahLst/>
              <a:cxnLst/>
              <a:rect l="l" t="t" r="r" b="b"/>
              <a:pathLst>
                <a:path w="323850" h="168275">
                  <a:moveTo>
                    <a:pt x="12826" y="69087"/>
                  </a:moveTo>
                  <a:lnTo>
                    <a:pt x="12826" y="110617"/>
                  </a:lnTo>
                  <a:lnTo>
                    <a:pt x="67437" y="110617"/>
                  </a:lnTo>
                  <a:lnTo>
                    <a:pt x="67437" y="69087"/>
                  </a:lnTo>
                  <a:lnTo>
                    <a:pt x="12826" y="69087"/>
                  </a:lnTo>
                  <a:close/>
                </a:path>
                <a:path w="323850" h="168275">
                  <a:moveTo>
                    <a:pt x="191515" y="14732"/>
                  </a:moveTo>
                  <a:lnTo>
                    <a:pt x="299212" y="14732"/>
                  </a:lnTo>
                  <a:lnTo>
                    <a:pt x="299212" y="62103"/>
                  </a:lnTo>
                  <a:lnTo>
                    <a:pt x="204343" y="62103"/>
                  </a:lnTo>
                  <a:lnTo>
                    <a:pt x="204343" y="89916"/>
                  </a:lnTo>
                  <a:lnTo>
                    <a:pt x="304038" y="89916"/>
                  </a:lnTo>
                  <a:lnTo>
                    <a:pt x="304038" y="101473"/>
                  </a:lnTo>
                  <a:lnTo>
                    <a:pt x="252222" y="101473"/>
                  </a:lnTo>
                  <a:lnTo>
                    <a:pt x="252222" y="132080"/>
                  </a:lnTo>
                  <a:lnTo>
                    <a:pt x="323469" y="132080"/>
                  </a:lnTo>
                  <a:lnTo>
                    <a:pt x="323469" y="143637"/>
                  </a:lnTo>
                  <a:lnTo>
                    <a:pt x="167639" y="143637"/>
                  </a:lnTo>
                  <a:lnTo>
                    <a:pt x="167639" y="132080"/>
                  </a:lnTo>
                  <a:lnTo>
                    <a:pt x="239140" y="132080"/>
                  </a:lnTo>
                  <a:lnTo>
                    <a:pt x="239140" y="101473"/>
                  </a:lnTo>
                  <a:lnTo>
                    <a:pt x="191135" y="101473"/>
                  </a:lnTo>
                  <a:lnTo>
                    <a:pt x="191135" y="50927"/>
                  </a:lnTo>
                  <a:lnTo>
                    <a:pt x="286258" y="50927"/>
                  </a:lnTo>
                  <a:lnTo>
                    <a:pt x="286258" y="26035"/>
                  </a:lnTo>
                  <a:lnTo>
                    <a:pt x="191515" y="26035"/>
                  </a:lnTo>
                  <a:lnTo>
                    <a:pt x="191515" y="14732"/>
                  </a:lnTo>
                  <a:close/>
                </a:path>
                <a:path w="323850" h="168275">
                  <a:moveTo>
                    <a:pt x="0" y="12700"/>
                  </a:moveTo>
                  <a:lnTo>
                    <a:pt x="12826" y="12700"/>
                  </a:lnTo>
                  <a:lnTo>
                    <a:pt x="12826" y="57658"/>
                  </a:lnTo>
                  <a:lnTo>
                    <a:pt x="67437" y="57658"/>
                  </a:lnTo>
                  <a:lnTo>
                    <a:pt x="67437" y="12700"/>
                  </a:lnTo>
                  <a:lnTo>
                    <a:pt x="80390" y="12700"/>
                  </a:lnTo>
                  <a:lnTo>
                    <a:pt x="80390" y="122174"/>
                  </a:lnTo>
                  <a:lnTo>
                    <a:pt x="0" y="122174"/>
                  </a:lnTo>
                  <a:lnTo>
                    <a:pt x="0" y="12700"/>
                  </a:lnTo>
                  <a:close/>
                </a:path>
                <a:path w="323850" h="168275">
                  <a:moveTo>
                    <a:pt x="107061" y="0"/>
                  </a:moveTo>
                  <a:lnTo>
                    <a:pt x="120014" y="0"/>
                  </a:lnTo>
                  <a:lnTo>
                    <a:pt x="120014" y="67437"/>
                  </a:lnTo>
                  <a:lnTo>
                    <a:pt x="149098" y="67437"/>
                  </a:lnTo>
                  <a:lnTo>
                    <a:pt x="149098" y="78994"/>
                  </a:lnTo>
                  <a:lnTo>
                    <a:pt x="120014" y="78994"/>
                  </a:lnTo>
                  <a:lnTo>
                    <a:pt x="120014" y="168021"/>
                  </a:lnTo>
                  <a:lnTo>
                    <a:pt x="107061" y="168021"/>
                  </a:lnTo>
                  <a:lnTo>
                    <a:pt x="107061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4239132" y="1744852"/>
              <a:ext cx="4300855" cy="9525"/>
            </a:xfrm>
            <a:custGeom>
              <a:avLst/>
              <a:gdLst/>
              <a:ahLst/>
              <a:cxnLst/>
              <a:rect l="l" t="t" r="r" b="b"/>
              <a:pathLst>
                <a:path w="4300855" h="9525">
                  <a:moveTo>
                    <a:pt x="4300727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4300727" y="9144"/>
                  </a:lnTo>
                  <a:lnTo>
                    <a:pt x="4300727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4239132" y="1744852"/>
              <a:ext cx="4300855" cy="9525"/>
            </a:xfrm>
            <a:custGeom>
              <a:avLst/>
              <a:gdLst/>
              <a:ahLst/>
              <a:cxnLst/>
              <a:rect l="l" t="t" r="r" b="b"/>
              <a:pathLst>
                <a:path w="4300855" h="9525">
                  <a:moveTo>
                    <a:pt x="0" y="0"/>
                  </a:moveTo>
                  <a:lnTo>
                    <a:pt x="1433576" y="0"/>
                  </a:lnTo>
                  <a:lnTo>
                    <a:pt x="2867151" y="0"/>
                  </a:lnTo>
                  <a:lnTo>
                    <a:pt x="4300727" y="0"/>
                  </a:lnTo>
                  <a:lnTo>
                    <a:pt x="4300727" y="9144"/>
                  </a:lnTo>
                  <a:lnTo>
                    <a:pt x="2867151" y="9144"/>
                  </a:lnTo>
                  <a:lnTo>
                    <a:pt x="1433576" y="9144"/>
                  </a:lnTo>
                  <a:lnTo>
                    <a:pt x="0" y="9144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4611877" y="1598422"/>
              <a:ext cx="19050" cy="130175"/>
            </a:xfrm>
            <a:custGeom>
              <a:avLst/>
              <a:gdLst/>
              <a:ahLst/>
              <a:cxnLst/>
              <a:rect l="l" t="t" r="r" b="b"/>
              <a:pathLst>
                <a:path w="19050" h="130175">
                  <a:moveTo>
                    <a:pt x="12064" y="110743"/>
                  </a:moveTo>
                  <a:lnTo>
                    <a:pt x="6985" y="110743"/>
                  </a:lnTo>
                  <a:lnTo>
                    <a:pt x="4825" y="111632"/>
                  </a:lnTo>
                  <a:lnTo>
                    <a:pt x="2921" y="113537"/>
                  </a:lnTo>
                  <a:lnTo>
                    <a:pt x="1016" y="115315"/>
                  </a:lnTo>
                  <a:lnTo>
                    <a:pt x="0" y="117601"/>
                  </a:lnTo>
                  <a:lnTo>
                    <a:pt x="0" y="122936"/>
                  </a:lnTo>
                  <a:lnTo>
                    <a:pt x="1016" y="125094"/>
                  </a:lnTo>
                  <a:lnTo>
                    <a:pt x="2794" y="127000"/>
                  </a:lnTo>
                  <a:lnTo>
                    <a:pt x="4699" y="128777"/>
                  </a:lnTo>
                  <a:lnTo>
                    <a:pt x="7112" y="129793"/>
                  </a:lnTo>
                  <a:lnTo>
                    <a:pt x="12446" y="129793"/>
                  </a:lnTo>
                  <a:lnTo>
                    <a:pt x="19000" y="117601"/>
                  </a:lnTo>
                  <a:lnTo>
                    <a:pt x="18161" y="115442"/>
                  </a:lnTo>
                  <a:lnTo>
                    <a:pt x="16129" y="113537"/>
                  </a:lnTo>
                  <a:lnTo>
                    <a:pt x="14224" y="111632"/>
                  </a:lnTo>
                  <a:lnTo>
                    <a:pt x="12064" y="110743"/>
                  </a:lnTo>
                  <a:close/>
                </a:path>
                <a:path w="19050" h="130175">
                  <a:moveTo>
                    <a:pt x="16510" y="0"/>
                  </a:moveTo>
                  <a:lnTo>
                    <a:pt x="2159" y="0"/>
                  </a:lnTo>
                  <a:lnTo>
                    <a:pt x="3683" y="92455"/>
                  </a:lnTo>
                  <a:lnTo>
                    <a:pt x="14986" y="92455"/>
                  </a:lnTo>
                  <a:lnTo>
                    <a:pt x="16510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4611877" y="1598422"/>
              <a:ext cx="19050" cy="130175"/>
            </a:xfrm>
            <a:custGeom>
              <a:avLst/>
              <a:gdLst/>
              <a:ahLst/>
              <a:cxnLst/>
              <a:rect l="l" t="t" r="r" b="b"/>
              <a:pathLst>
                <a:path w="19050" h="130175">
                  <a:moveTo>
                    <a:pt x="9525" y="110743"/>
                  </a:moveTo>
                  <a:lnTo>
                    <a:pt x="12064" y="110743"/>
                  </a:lnTo>
                  <a:lnTo>
                    <a:pt x="14224" y="111632"/>
                  </a:lnTo>
                  <a:lnTo>
                    <a:pt x="16129" y="113537"/>
                  </a:lnTo>
                  <a:lnTo>
                    <a:pt x="18161" y="115442"/>
                  </a:lnTo>
                  <a:lnTo>
                    <a:pt x="19050" y="117728"/>
                  </a:lnTo>
                  <a:lnTo>
                    <a:pt x="19050" y="120395"/>
                  </a:lnTo>
                  <a:lnTo>
                    <a:pt x="19050" y="122681"/>
                  </a:lnTo>
                  <a:lnTo>
                    <a:pt x="18161" y="124840"/>
                  </a:lnTo>
                  <a:lnTo>
                    <a:pt x="16383" y="126873"/>
                  </a:lnTo>
                  <a:lnTo>
                    <a:pt x="14477" y="128777"/>
                  </a:lnTo>
                  <a:lnTo>
                    <a:pt x="12446" y="129793"/>
                  </a:lnTo>
                  <a:lnTo>
                    <a:pt x="9906" y="129793"/>
                  </a:lnTo>
                  <a:lnTo>
                    <a:pt x="7112" y="129793"/>
                  </a:lnTo>
                  <a:lnTo>
                    <a:pt x="4699" y="128777"/>
                  </a:lnTo>
                  <a:lnTo>
                    <a:pt x="2794" y="127000"/>
                  </a:lnTo>
                  <a:lnTo>
                    <a:pt x="1016" y="125094"/>
                  </a:lnTo>
                  <a:lnTo>
                    <a:pt x="0" y="122936"/>
                  </a:lnTo>
                  <a:lnTo>
                    <a:pt x="0" y="120395"/>
                  </a:lnTo>
                  <a:lnTo>
                    <a:pt x="0" y="117601"/>
                  </a:lnTo>
                  <a:lnTo>
                    <a:pt x="1016" y="115315"/>
                  </a:lnTo>
                  <a:lnTo>
                    <a:pt x="2921" y="113537"/>
                  </a:lnTo>
                  <a:lnTo>
                    <a:pt x="4825" y="111632"/>
                  </a:lnTo>
                  <a:lnTo>
                    <a:pt x="6985" y="110743"/>
                  </a:lnTo>
                  <a:lnTo>
                    <a:pt x="9525" y="110743"/>
                  </a:lnTo>
                  <a:close/>
                </a:path>
                <a:path w="19050" h="130175">
                  <a:moveTo>
                    <a:pt x="2159" y="0"/>
                  </a:moveTo>
                  <a:lnTo>
                    <a:pt x="16510" y="0"/>
                  </a:lnTo>
                  <a:lnTo>
                    <a:pt x="14986" y="92455"/>
                  </a:lnTo>
                  <a:lnTo>
                    <a:pt x="3683" y="92455"/>
                  </a:lnTo>
                  <a:lnTo>
                    <a:pt x="2159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4716398" y="1596390"/>
              <a:ext cx="22860" cy="40005"/>
            </a:xfrm>
            <a:custGeom>
              <a:avLst/>
              <a:gdLst/>
              <a:ahLst/>
              <a:cxnLst/>
              <a:rect l="l" t="t" r="r" b="b"/>
              <a:pathLst>
                <a:path w="22860" h="40005">
                  <a:moveTo>
                    <a:pt x="22478" y="0"/>
                  </a:moveTo>
                  <a:lnTo>
                    <a:pt x="12318" y="0"/>
                  </a:lnTo>
                  <a:lnTo>
                    <a:pt x="0" y="39877"/>
                  </a:lnTo>
                  <a:lnTo>
                    <a:pt x="12826" y="39877"/>
                  </a:lnTo>
                  <a:lnTo>
                    <a:pt x="22478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4716398" y="1596390"/>
              <a:ext cx="22860" cy="40005"/>
            </a:xfrm>
            <a:custGeom>
              <a:avLst/>
              <a:gdLst/>
              <a:ahLst/>
              <a:cxnLst/>
              <a:rect l="l" t="t" r="r" b="b"/>
              <a:pathLst>
                <a:path w="22860" h="40005">
                  <a:moveTo>
                    <a:pt x="12318" y="0"/>
                  </a:moveTo>
                  <a:lnTo>
                    <a:pt x="22478" y="0"/>
                  </a:lnTo>
                  <a:lnTo>
                    <a:pt x="12826" y="39877"/>
                  </a:lnTo>
                  <a:lnTo>
                    <a:pt x="0" y="39877"/>
                  </a:lnTo>
                  <a:lnTo>
                    <a:pt x="12318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4761483" y="1574291"/>
              <a:ext cx="333375" cy="165100"/>
            </a:xfrm>
            <a:custGeom>
              <a:avLst/>
              <a:gdLst/>
              <a:ahLst/>
              <a:cxnLst/>
              <a:rect l="l" t="t" r="r" b="b"/>
              <a:pathLst>
                <a:path w="333375" h="165100">
                  <a:moveTo>
                    <a:pt x="218439" y="118491"/>
                  </a:moveTo>
                  <a:lnTo>
                    <a:pt x="205612" y="118491"/>
                  </a:lnTo>
                  <a:lnTo>
                    <a:pt x="205612" y="164973"/>
                  </a:lnTo>
                  <a:lnTo>
                    <a:pt x="312927" y="164973"/>
                  </a:lnTo>
                  <a:lnTo>
                    <a:pt x="312927" y="153416"/>
                  </a:lnTo>
                  <a:lnTo>
                    <a:pt x="218439" y="153416"/>
                  </a:lnTo>
                  <a:lnTo>
                    <a:pt x="218439" y="118491"/>
                  </a:lnTo>
                  <a:close/>
                </a:path>
                <a:path w="333375" h="165100">
                  <a:moveTo>
                    <a:pt x="307720" y="0"/>
                  </a:moveTo>
                  <a:lnTo>
                    <a:pt x="294766" y="0"/>
                  </a:lnTo>
                  <a:lnTo>
                    <a:pt x="294766" y="125095"/>
                  </a:lnTo>
                  <a:lnTo>
                    <a:pt x="307720" y="125095"/>
                  </a:lnTo>
                  <a:lnTo>
                    <a:pt x="307720" y="76708"/>
                  </a:lnTo>
                  <a:lnTo>
                    <a:pt x="332993" y="76708"/>
                  </a:lnTo>
                  <a:lnTo>
                    <a:pt x="332993" y="64897"/>
                  </a:lnTo>
                  <a:lnTo>
                    <a:pt x="307720" y="64897"/>
                  </a:lnTo>
                  <a:lnTo>
                    <a:pt x="307720" y="0"/>
                  </a:lnTo>
                  <a:close/>
                </a:path>
                <a:path w="333375" h="165100">
                  <a:moveTo>
                    <a:pt x="227583" y="43053"/>
                  </a:moveTo>
                  <a:lnTo>
                    <a:pt x="189864" y="58293"/>
                  </a:lnTo>
                  <a:lnTo>
                    <a:pt x="186181" y="83566"/>
                  </a:lnTo>
                  <a:lnTo>
                    <a:pt x="189864" y="91059"/>
                  </a:lnTo>
                  <a:lnTo>
                    <a:pt x="227329" y="106299"/>
                  </a:lnTo>
                  <a:lnTo>
                    <a:pt x="236430" y="105725"/>
                  </a:lnTo>
                  <a:lnTo>
                    <a:pt x="244506" y="103997"/>
                  </a:lnTo>
                  <a:lnTo>
                    <a:pt x="251583" y="101101"/>
                  </a:lnTo>
                  <a:lnTo>
                    <a:pt x="257682" y="97028"/>
                  </a:lnTo>
                  <a:lnTo>
                    <a:pt x="259868" y="95250"/>
                  </a:lnTo>
                  <a:lnTo>
                    <a:pt x="218820" y="95250"/>
                  </a:lnTo>
                  <a:lnTo>
                    <a:pt x="211836" y="93345"/>
                  </a:lnTo>
                  <a:lnTo>
                    <a:pt x="201549" y="85598"/>
                  </a:lnTo>
                  <a:lnTo>
                    <a:pt x="199008" y="80645"/>
                  </a:lnTo>
                  <a:lnTo>
                    <a:pt x="199008" y="68580"/>
                  </a:lnTo>
                  <a:lnTo>
                    <a:pt x="201549" y="63754"/>
                  </a:lnTo>
                  <a:lnTo>
                    <a:pt x="206628" y="59817"/>
                  </a:lnTo>
                  <a:lnTo>
                    <a:pt x="211708" y="56007"/>
                  </a:lnTo>
                  <a:lnTo>
                    <a:pt x="218693" y="54102"/>
                  </a:lnTo>
                  <a:lnTo>
                    <a:pt x="260160" y="54102"/>
                  </a:lnTo>
                  <a:lnTo>
                    <a:pt x="257810" y="52197"/>
                  </a:lnTo>
                  <a:lnTo>
                    <a:pt x="251712" y="48196"/>
                  </a:lnTo>
                  <a:lnTo>
                    <a:pt x="244649" y="45339"/>
                  </a:lnTo>
                  <a:lnTo>
                    <a:pt x="236610" y="43624"/>
                  </a:lnTo>
                  <a:lnTo>
                    <a:pt x="227583" y="43053"/>
                  </a:lnTo>
                  <a:close/>
                </a:path>
                <a:path w="333375" h="165100">
                  <a:moveTo>
                    <a:pt x="260160" y="54102"/>
                  </a:moveTo>
                  <a:lnTo>
                    <a:pt x="236346" y="54102"/>
                  </a:lnTo>
                  <a:lnTo>
                    <a:pt x="243331" y="56007"/>
                  </a:lnTo>
                  <a:lnTo>
                    <a:pt x="248412" y="59817"/>
                  </a:lnTo>
                  <a:lnTo>
                    <a:pt x="253491" y="63754"/>
                  </a:lnTo>
                  <a:lnTo>
                    <a:pt x="256031" y="68580"/>
                  </a:lnTo>
                  <a:lnTo>
                    <a:pt x="256031" y="80645"/>
                  </a:lnTo>
                  <a:lnTo>
                    <a:pt x="253491" y="85598"/>
                  </a:lnTo>
                  <a:lnTo>
                    <a:pt x="243204" y="93345"/>
                  </a:lnTo>
                  <a:lnTo>
                    <a:pt x="236346" y="95250"/>
                  </a:lnTo>
                  <a:lnTo>
                    <a:pt x="259868" y="95250"/>
                  </a:lnTo>
                  <a:lnTo>
                    <a:pt x="265175" y="90932"/>
                  </a:lnTo>
                  <a:lnTo>
                    <a:pt x="268796" y="83566"/>
                  </a:lnTo>
                  <a:lnTo>
                    <a:pt x="268858" y="65659"/>
                  </a:lnTo>
                  <a:lnTo>
                    <a:pt x="265175" y="58166"/>
                  </a:lnTo>
                  <a:lnTo>
                    <a:pt x="260160" y="54102"/>
                  </a:lnTo>
                  <a:close/>
                </a:path>
                <a:path w="333375" h="165100">
                  <a:moveTo>
                    <a:pt x="277240" y="22479"/>
                  </a:moveTo>
                  <a:lnTo>
                    <a:pt x="177418" y="22479"/>
                  </a:lnTo>
                  <a:lnTo>
                    <a:pt x="177418" y="34036"/>
                  </a:lnTo>
                  <a:lnTo>
                    <a:pt x="277240" y="34036"/>
                  </a:lnTo>
                  <a:lnTo>
                    <a:pt x="277240" y="22479"/>
                  </a:lnTo>
                  <a:close/>
                </a:path>
                <a:path w="333375" h="165100">
                  <a:moveTo>
                    <a:pt x="233933" y="762"/>
                  </a:moveTo>
                  <a:lnTo>
                    <a:pt x="220725" y="762"/>
                  </a:lnTo>
                  <a:lnTo>
                    <a:pt x="220725" y="22479"/>
                  </a:lnTo>
                  <a:lnTo>
                    <a:pt x="233933" y="22479"/>
                  </a:lnTo>
                  <a:lnTo>
                    <a:pt x="233933" y="762"/>
                  </a:lnTo>
                  <a:close/>
                </a:path>
                <a:path w="333375" h="165100">
                  <a:moveTo>
                    <a:pt x="45085" y="109093"/>
                  </a:moveTo>
                  <a:lnTo>
                    <a:pt x="32130" y="109093"/>
                  </a:lnTo>
                  <a:lnTo>
                    <a:pt x="32130" y="162560"/>
                  </a:lnTo>
                  <a:lnTo>
                    <a:pt x="139953" y="162560"/>
                  </a:lnTo>
                  <a:lnTo>
                    <a:pt x="139953" y="151130"/>
                  </a:lnTo>
                  <a:lnTo>
                    <a:pt x="45085" y="151130"/>
                  </a:lnTo>
                  <a:lnTo>
                    <a:pt x="45085" y="109093"/>
                  </a:lnTo>
                  <a:close/>
                </a:path>
                <a:path w="333375" h="165100">
                  <a:moveTo>
                    <a:pt x="135508" y="0"/>
                  </a:moveTo>
                  <a:lnTo>
                    <a:pt x="122554" y="0"/>
                  </a:lnTo>
                  <a:lnTo>
                    <a:pt x="122554" y="119507"/>
                  </a:lnTo>
                  <a:lnTo>
                    <a:pt x="135508" y="119507"/>
                  </a:lnTo>
                  <a:lnTo>
                    <a:pt x="135508" y="0"/>
                  </a:lnTo>
                  <a:close/>
                </a:path>
                <a:path w="333375" h="165100">
                  <a:moveTo>
                    <a:pt x="55625" y="5587"/>
                  </a:moveTo>
                  <a:lnTo>
                    <a:pt x="42925" y="5587"/>
                  </a:lnTo>
                  <a:lnTo>
                    <a:pt x="42925" y="27178"/>
                  </a:lnTo>
                  <a:lnTo>
                    <a:pt x="42142" y="36278"/>
                  </a:lnTo>
                  <a:lnTo>
                    <a:pt x="23860" y="71576"/>
                  </a:lnTo>
                  <a:lnTo>
                    <a:pt x="0" y="90043"/>
                  </a:lnTo>
                  <a:lnTo>
                    <a:pt x="9398" y="99060"/>
                  </a:lnTo>
                  <a:lnTo>
                    <a:pt x="38514" y="71576"/>
                  </a:lnTo>
                  <a:lnTo>
                    <a:pt x="49783" y="52959"/>
                  </a:lnTo>
                  <a:lnTo>
                    <a:pt x="63313" y="52959"/>
                  </a:lnTo>
                  <a:lnTo>
                    <a:pt x="62912" y="52359"/>
                  </a:lnTo>
                  <a:lnTo>
                    <a:pt x="58864" y="43910"/>
                  </a:lnTo>
                  <a:lnTo>
                    <a:pt x="56435" y="35508"/>
                  </a:lnTo>
                  <a:lnTo>
                    <a:pt x="55625" y="27178"/>
                  </a:lnTo>
                  <a:lnTo>
                    <a:pt x="55625" y="5587"/>
                  </a:lnTo>
                  <a:close/>
                </a:path>
                <a:path w="333375" h="165100">
                  <a:moveTo>
                    <a:pt x="63313" y="52959"/>
                  </a:moveTo>
                  <a:lnTo>
                    <a:pt x="49783" y="52959"/>
                  </a:lnTo>
                  <a:lnTo>
                    <a:pt x="52474" y="58052"/>
                  </a:lnTo>
                  <a:lnTo>
                    <a:pt x="83033" y="90677"/>
                  </a:lnTo>
                  <a:lnTo>
                    <a:pt x="89026" y="94742"/>
                  </a:lnTo>
                  <a:lnTo>
                    <a:pt x="97662" y="85344"/>
                  </a:lnTo>
                  <a:lnTo>
                    <a:pt x="89850" y="80942"/>
                  </a:lnTo>
                  <a:lnTo>
                    <a:pt x="82407" y="75374"/>
                  </a:lnTo>
                  <a:lnTo>
                    <a:pt x="75320" y="68663"/>
                  </a:lnTo>
                  <a:lnTo>
                    <a:pt x="68579" y="60833"/>
                  </a:lnTo>
                  <a:lnTo>
                    <a:pt x="63313" y="52959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4761483" y="1574291"/>
              <a:ext cx="333375" cy="165100"/>
            </a:xfrm>
            <a:custGeom>
              <a:avLst/>
              <a:gdLst/>
              <a:ahLst/>
              <a:cxnLst/>
              <a:rect l="l" t="t" r="r" b="b"/>
              <a:pathLst>
                <a:path w="333375" h="165100">
                  <a:moveTo>
                    <a:pt x="205612" y="118491"/>
                  </a:moveTo>
                  <a:lnTo>
                    <a:pt x="218439" y="118491"/>
                  </a:lnTo>
                  <a:lnTo>
                    <a:pt x="218439" y="153416"/>
                  </a:lnTo>
                  <a:lnTo>
                    <a:pt x="312927" y="153416"/>
                  </a:lnTo>
                  <a:lnTo>
                    <a:pt x="312927" y="164973"/>
                  </a:lnTo>
                  <a:lnTo>
                    <a:pt x="205612" y="164973"/>
                  </a:lnTo>
                  <a:lnTo>
                    <a:pt x="205612" y="118491"/>
                  </a:lnTo>
                  <a:close/>
                </a:path>
                <a:path w="333375" h="165100">
                  <a:moveTo>
                    <a:pt x="32130" y="109093"/>
                  </a:moveTo>
                  <a:lnTo>
                    <a:pt x="45085" y="109093"/>
                  </a:lnTo>
                  <a:lnTo>
                    <a:pt x="45085" y="151130"/>
                  </a:lnTo>
                  <a:lnTo>
                    <a:pt x="139953" y="151130"/>
                  </a:lnTo>
                  <a:lnTo>
                    <a:pt x="139953" y="162560"/>
                  </a:lnTo>
                  <a:lnTo>
                    <a:pt x="32130" y="162560"/>
                  </a:lnTo>
                  <a:lnTo>
                    <a:pt x="32130" y="109093"/>
                  </a:lnTo>
                  <a:close/>
                </a:path>
                <a:path w="333375" h="165100">
                  <a:moveTo>
                    <a:pt x="227583" y="54102"/>
                  </a:moveTo>
                  <a:lnTo>
                    <a:pt x="218693" y="54102"/>
                  </a:lnTo>
                  <a:lnTo>
                    <a:pt x="211708" y="56007"/>
                  </a:lnTo>
                  <a:lnTo>
                    <a:pt x="206628" y="59817"/>
                  </a:lnTo>
                  <a:lnTo>
                    <a:pt x="201549" y="63754"/>
                  </a:lnTo>
                  <a:lnTo>
                    <a:pt x="199008" y="68580"/>
                  </a:lnTo>
                  <a:lnTo>
                    <a:pt x="199008" y="74549"/>
                  </a:lnTo>
                  <a:lnTo>
                    <a:pt x="199008" y="80645"/>
                  </a:lnTo>
                  <a:lnTo>
                    <a:pt x="201549" y="85598"/>
                  </a:lnTo>
                  <a:lnTo>
                    <a:pt x="206628" y="89408"/>
                  </a:lnTo>
                  <a:lnTo>
                    <a:pt x="211836" y="93345"/>
                  </a:lnTo>
                  <a:lnTo>
                    <a:pt x="218820" y="95250"/>
                  </a:lnTo>
                  <a:lnTo>
                    <a:pt x="227583" y="95250"/>
                  </a:lnTo>
                  <a:lnTo>
                    <a:pt x="236346" y="95250"/>
                  </a:lnTo>
                  <a:lnTo>
                    <a:pt x="243204" y="93345"/>
                  </a:lnTo>
                  <a:lnTo>
                    <a:pt x="248412" y="89408"/>
                  </a:lnTo>
                  <a:lnTo>
                    <a:pt x="253491" y="85598"/>
                  </a:lnTo>
                  <a:lnTo>
                    <a:pt x="256031" y="80645"/>
                  </a:lnTo>
                  <a:lnTo>
                    <a:pt x="256031" y="74549"/>
                  </a:lnTo>
                  <a:lnTo>
                    <a:pt x="256031" y="68580"/>
                  </a:lnTo>
                  <a:lnTo>
                    <a:pt x="253491" y="63754"/>
                  </a:lnTo>
                  <a:lnTo>
                    <a:pt x="248412" y="59817"/>
                  </a:lnTo>
                  <a:lnTo>
                    <a:pt x="243331" y="56007"/>
                  </a:lnTo>
                  <a:lnTo>
                    <a:pt x="236346" y="54102"/>
                  </a:lnTo>
                  <a:lnTo>
                    <a:pt x="227583" y="54102"/>
                  </a:lnTo>
                  <a:close/>
                </a:path>
                <a:path w="333375" h="165100">
                  <a:moveTo>
                    <a:pt x="227583" y="43053"/>
                  </a:moveTo>
                  <a:lnTo>
                    <a:pt x="265175" y="58166"/>
                  </a:lnTo>
                  <a:lnTo>
                    <a:pt x="268858" y="65659"/>
                  </a:lnTo>
                  <a:lnTo>
                    <a:pt x="268858" y="74549"/>
                  </a:lnTo>
                  <a:lnTo>
                    <a:pt x="268858" y="83438"/>
                  </a:lnTo>
                  <a:lnTo>
                    <a:pt x="236430" y="105725"/>
                  </a:lnTo>
                  <a:lnTo>
                    <a:pt x="227329" y="106299"/>
                  </a:lnTo>
                  <a:lnTo>
                    <a:pt x="218376" y="105727"/>
                  </a:lnTo>
                  <a:lnTo>
                    <a:pt x="186181" y="83566"/>
                  </a:lnTo>
                  <a:lnTo>
                    <a:pt x="186181" y="74549"/>
                  </a:lnTo>
                  <a:lnTo>
                    <a:pt x="186181" y="65786"/>
                  </a:lnTo>
                  <a:lnTo>
                    <a:pt x="218483" y="43624"/>
                  </a:lnTo>
                  <a:lnTo>
                    <a:pt x="227583" y="43053"/>
                  </a:lnTo>
                  <a:close/>
                </a:path>
                <a:path w="333375" h="165100">
                  <a:moveTo>
                    <a:pt x="42925" y="5587"/>
                  </a:moveTo>
                  <a:lnTo>
                    <a:pt x="55625" y="5587"/>
                  </a:lnTo>
                  <a:lnTo>
                    <a:pt x="55625" y="27178"/>
                  </a:lnTo>
                  <a:lnTo>
                    <a:pt x="56435" y="35508"/>
                  </a:lnTo>
                  <a:lnTo>
                    <a:pt x="75320" y="68663"/>
                  </a:lnTo>
                  <a:lnTo>
                    <a:pt x="97662" y="85344"/>
                  </a:lnTo>
                  <a:lnTo>
                    <a:pt x="89026" y="94742"/>
                  </a:lnTo>
                  <a:lnTo>
                    <a:pt x="60285" y="69050"/>
                  </a:lnTo>
                  <a:lnTo>
                    <a:pt x="49783" y="52959"/>
                  </a:lnTo>
                  <a:lnTo>
                    <a:pt x="46876" y="58912"/>
                  </a:lnTo>
                  <a:lnTo>
                    <a:pt x="21097" y="90677"/>
                  </a:lnTo>
                  <a:lnTo>
                    <a:pt x="9398" y="99060"/>
                  </a:lnTo>
                  <a:lnTo>
                    <a:pt x="0" y="90043"/>
                  </a:lnTo>
                  <a:lnTo>
                    <a:pt x="8620" y="84998"/>
                  </a:lnTo>
                  <a:lnTo>
                    <a:pt x="16573" y="78835"/>
                  </a:lnTo>
                  <a:lnTo>
                    <a:pt x="39798" y="45307"/>
                  </a:lnTo>
                  <a:lnTo>
                    <a:pt x="42925" y="27178"/>
                  </a:lnTo>
                  <a:lnTo>
                    <a:pt x="42925" y="5587"/>
                  </a:lnTo>
                  <a:close/>
                </a:path>
                <a:path w="333375" h="165100">
                  <a:moveTo>
                    <a:pt x="220725" y="762"/>
                  </a:moveTo>
                  <a:lnTo>
                    <a:pt x="233933" y="762"/>
                  </a:lnTo>
                  <a:lnTo>
                    <a:pt x="233933" y="22479"/>
                  </a:lnTo>
                  <a:lnTo>
                    <a:pt x="277240" y="22479"/>
                  </a:lnTo>
                  <a:lnTo>
                    <a:pt x="277240" y="34036"/>
                  </a:lnTo>
                  <a:lnTo>
                    <a:pt x="177418" y="34036"/>
                  </a:lnTo>
                  <a:lnTo>
                    <a:pt x="177418" y="22479"/>
                  </a:lnTo>
                  <a:lnTo>
                    <a:pt x="220725" y="22479"/>
                  </a:lnTo>
                  <a:lnTo>
                    <a:pt x="220725" y="762"/>
                  </a:lnTo>
                  <a:close/>
                </a:path>
                <a:path w="333375" h="165100">
                  <a:moveTo>
                    <a:pt x="294766" y="0"/>
                  </a:moveTo>
                  <a:lnTo>
                    <a:pt x="307720" y="0"/>
                  </a:lnTo>
                  <a:lnTo>
                    <a:pt x="307720" y="64897"/>
                  </a:lnTo>
                  <a:lnTo>
                    <a:pt x="332993" y="64897"/>
                  </a:lnTo>
                  <a:lnTo>
                    <a:pt x="332993" y="76708"/>
                  </a:lnTo>
                  <a:lnTo>
                    <a:pt x="307720" y="76708"/>
                  </a:lnTo>
                  <a:lnTo>
                    <a:pt x="307720" y="125095"/>
                  </a:lnTo>
                  <a:lnTo>
                    <a:pt x="294766" y="125095"/>
                  </a:lnTo>
                  <a:lnTo>
                    <a:pt x="294766" y="0"/>
                  </a:lnTo>
                  <a:close/>
                </a:path>
                <a:path w="333375" h="165100">
                  <a:moveTo>
                    <a:pt x="122554" y="0"/>
                  </a:moveTo>
                  <a:lnTo>
                    <a:pt x="135508" y="0"/>
                  </a:lnTo>
                  <a:lnTo>
                    <a:pt x="135508" y="119507"/>
                  </a:lnTo>
                  <a:lnTo>
                    <a:pt x="122554" y="119507"/>
                  </a:lnTo>
                  <a:lnTo>
                    <a:pt x="122554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172075" y="1569719"/>
              <a:ext cx="663575" cy="175260"/>
            </a:xfrm>
            <a:prstGeom prst="rect">
              <a:avLst/>
            </a:prstGeom>
          </p:spPr>
        </p:pic>
        <p:sp>
          <p:nvSpPr>
            <p:cNvPr id="61" name="object 61" descr=""/>
            <p:cNvSpPr/>
            <p:nvPr/>
          </p:nvSpPr>
          <p:spPr>
            <a:xfrm>
              <a:off x="5925692" y="1574291"/>
              <a:ext cx="324485" cy="168275"/>
            </a:xfrm>
            <a:custGeom>
              <a:avLst/>
              <a:gdLst/>
              <a:ahLst/>
              <a:cxnLst/>
              <a:rect l="l" t="t" r="r" b="b"/>
              <a:pathLst>
                <a:path w="324485" h="168275">
                  <a:moveTo>
                    <a:pt x="246634" y="104521"/>
                  </a:moveTo>
                  <a:lnTo>
                    <a:pt x="205994" y="112903"/>
                  </a:lnTo>
                  <a:lnTo>
                    <a:pt x="191770" y="135509"/>
                  </a:lnTo>
                  <a:lnTo>
                    <a:pt x="192670" y="142293"/>
                  </a:lnTo>
                  <a:lnTo>
                    <a:pt x="234104" y="166100"/>
                  </a:lnTo>
                  <a:lnTo>
                    <a:pt x="246634" y="166624"/>
                  </a:lnTo>
                  <a:lnTo>
                    <a:pt x="259109" y="166100"/>
                  </a:lnTo>
                  <a:lnTo>
                    <a:pt x="270049" y="164528"/>
                  </a:lnTo>
                  <a:lnTo>
                    <a:pt x="279441" y="161909"/>
                  </a:lnTo>
                  <a:lnTo>
                    <a:pt x="287274" y="158242"/>
                  </a:lnTo>
                  <a:lnTo>
                    <a:pt x="290873" y="155575"/>
                  </a:lnTo>
                  <a:lnTo>
                    <a:pt x="246634" y="155575"/>
                  </a:lnTo>
                  <a:lnTo>
                    <a:pt x="237208" y="155239"/>
                  </a:lnTo>
                  <a:lnTo>
                    <a:pt x="205612" y="141732"/>
                  </a:lnTo>
                  <a:lnTo>
                    <a:pt x="205612" y="129412"/>
                  </a:lnTo>
                  <a:lnTo>
                    <a:pt x="246634" y="115570"/>
                  </a:lnTo>
                  <a:lnTo>
                    <a:pt x="290888" y="115570"/>
                  </a:lnTo>
                  <a:lnTo>
                    <a:pt x="287274" y="112903"/>
                  </a:lnTo>
                  <a:lnTo>
                    <a:pt x="279388" y="109235"/>
                  </a:lnTo>
                  <a:lnTo>
                    <a:pt x="270001" y="106616"/>
                  </a:lnTo>
                  <a:lnTo>
                    <a:pt x="259091" y="105044"/>
                  </a:lnTo>
                  <a:lnTo>
                    <a:pt x="246634" y="104521"/>
                  </a:lnTo>
                  <a:close/>
                </a:path>
                <a:path w="324485" h="168275">
                  <a:moveTo>
                    <a:pt x="290888" y="115570"/>
                  </a:moveTo>
                  <a:lnTo>
                    <a:pt x="246634" y="115570"/>
                  </a:lnTo>
                  <a:lnTo>
                    <a:pt x="256039" y="115903"/>
                  </a:lnTo>
                  <a:lnTo>
                    <a:pt x="287655" y="129412"/>
                  </a:lnTo>
                  <a:lnTo>
                    <a:pt x="287655" y="141732"/>
                  </a:lnTo>
                  <a:lnTo>
                    <a:pt x="246634" y="155575"/>
                  </a:lnTo>
                  <a:lnTo>
                    <a:pt x="290873" y="155575"/>
                  </a:lnTo>
                  <a:lnTo>
                    <a:pt x="293441" y="153671"/>
                  </a:lnTo>
                  <a:lnTo>
                    <a:pt x="297846" y="148351"/>
                  </a:lnTo>
                  <a:lnTo>
                    <a:pt x="300489" y="142293"/>
                  </a:lnTo>
                  <a:lnTo>
                    <a:pt x="301371" y="135509"/>
                  </a:lnTo>
                  <a:lnTo>
                    <a:pt x="300489" y="128744"/>
                  </a:lnTo>
                  <a:lnTo>
                    <a:pt x="297846" y="122729"/>
                  </a:lnTo>
                  <a:lnTo>
                    <a:pt x="293441" y="117453"/>
                  </a:lnTo>
                  <a:lnTo>
                    <a:pt x="290888" y="115570"/>
                  </a:lnTo>
                  <a:close/>
                </a:path>
                <a:path w="324485" h="168275">
                  <a:moveTo>
                    <a:pt x="42799" y="11049"/>
                  </a:moveTo>
                  <a:lnTo>
                    <a:pt x="6590" y="34643"/>
                  </a:lnTo>
                  <a:lnTo>
                    <a:pt x="0" y="68325"/>
                  </a:lnTo>
                  <a:lnTo>
                    <a:pt x="752" y="80875"/>
                  </a:lnTo>
                  <a:lnTo>
                    <a:pt x="18170" y="116869"/>
                  </a:lnTo>
                  <a:lnTo>
                    <a:pt x="42799" y="125603"/>
                  </a:lnTo>
                  <a:lnTo>
                    <a:pt x="51964" y="124648"/>
                  </a:lnTo>
                  <a:lnTo>
                    <a:pt x="60213" y="121777"/>
                  </a:lnTo>
                  <a:lnTo>
                    <a:pt x="67534" y="116976"/>
                  </a:lnTo>
                  <a:lnTo>
                    <a:pt x="70308" y="114046"/>
                  </a:lnTo>
                  <a:lnTo>
                    <a:pt x="33909" y="114046"/>
                  </a:lnTo>
                  <a:lnTo>
                    <a:pt x="26670" y="109855"/>
                  </a:lnTo>
                  <a:lnTo>
                    <a:pt x="12700" y="68325"/>
                  </a:lnTo>
                  <a:lnTo>
                    <a:pt x="13234" y="58467"/>
                  </a:lnTo>
                  <a:lnTo>
                    <a:pt x="33782" y="22733"/>
                  </a:lnTo>
                  <a:lnTo>
                    <a:pt x="70511" y="22733"/>
                  </a:lnTo>
                  <a:lnTo>
                    <a:pt x="67534" y="19621"/>
                  </a:lnTo>
                  <a:lnTo>
                    <a:pt x="60213" y="14859"/>
                  </a:lnTo>
                  <a:lnTo>
                    <a:pt x="51964" y="12001"/>
                  </a:lnTo>
                  <a:lnTo>
                    <a:pt x="42799" y="11049"/>
                  </a:lnTo>
                  <a:close/>
                </a:path>
                <a:path w="324485" h="168275">
                  <a:moveTo>
                    <a:pt x="70511" y="22733"/>
                  </a:moveTo>
                  <a:lnTo>
                    <a:pt x="51816" y="22733"/>
                  </a:lnTo>
                  <a:lnTo>
                    <a:pt x="59055" y="26797"/>
                  </a:lnTo>
                  <a:lnTo>
                    <a:pt x="64643" y="35179"/>
                  </a:lnTo>
                  <a:lnTo>
                    <a:pt x="68260" y="41965"/>
                  </a:lnTo>
                  <a:lnTo>
                    <a:pt x="70818" y="49657"/>
                  </a:lnTo>
                  <a:lnTo>
                    <a:pt x="72379" y="58539"/>
                  </a:lnTo>
                  <a:lnTo>
                    <a:pt x="72898" y="68325"/>
                  </a:lnTo>
                  <a:lnTo>
                    <a:pt x="72358" y="78112"/>
                  </a:lnTo>
                  <a:lnTo>
                    <a:pt x="51562" y="114046"/>
                  </a:lnTo>
                  <a:lnTo>
                    <a:pt x="70308" y="114046"/>
                  </a:lnTo>
                  <a:lnTo>
                    <a:pt x="85852" y="68325"/>
                  </a:lnTo>
                  <a:lnTo>
                    <a:pt x="85093" y="55685"/>
                  </a:lnTo>
                  <a:lnTo>
                    <a:pt x="82835" y="44450"/>
                  </a:lnTo>
                  <a:lnTo>
                    <a:pt x="79101" y="34643"/>
                  </a:lnTo>
                  <a:lnTo>
                    <a:pt x="73914" y="26288"/>
                  </a:lnTo>
                  <a:lnTo>
                    <a:pt x="70511" y="22733"/>
                  </a:lnTo>
                  <a:close/>
                </a:path>
                <a:path w="324485" h="168275">
                  <a:moveTo>
                    <a:pt x="324485" y="81661"/>
                  </a:moveTo>
                  <a:lnTo>
                    <a:pt x="168656" y="81661"/>
                  </a:lnTo>
                  <a:lnTo>
                    <a:pt x="168656" y="93345"/>
                  </a:lnTo>
                  <a:lnTo>
                    <a:pt x="324485" y="93345"/>
                  </a:lnTo>
                  <a:lnTo>
                    <a:pt x="324485" y="81661"/>
                  </a:lnTo>
                  <a:close/>
                </a:path>
                <a:path w="324485" h="168275">
                  <a:moveTo>
                    <a:pt x="253237" y="59944"/>
                  </a:moveTo>
                  <a:lnTo>
                    <a:pt x="240030" y="59944"/>
                  </a:lnTo>
                  <a:lnTo>
                    <a:pt x="240030" y="81661"/>
                  </a:lnTo>
                  <a:lnTo>
                    <a:pt x="253237" y="81661"/>
                  </a:lnTo>
                  <a:lnTo>
                    <a:pt x="253237" y="59944"/>
                  </a:lnTo>
                  <a:close/>
                </a:path>
                <a:path w="324485" h="168275">
                  <a:moveTo>
                    <a:pt x="298958" y="3937"/>
                  </a:moveTo>
                  <a:lnTo>
                    <a:pt x="194691" y="3937"/>
                  </a:lnTo>
                  <a:lnTo>
                    <a:pt x="194691" y="59944"/>
                  </a:lnTo>
                  <a:lnTo>
                    <a:pt x="300990" y="59944"/>
                  </a:lnTo>
                  <a:lnTo>
                    <a:pt x="300990" y="48387"/>
                  </a:lnTo>
                  <a:lnTo>
                    <a:pt x="207899" y="48387"/>
                  </a:lnTo>
                  <a:lnTo>
                    <a:pt x="207899" y="15494"/>
                  </a:lnTo>
                  <a:lnTo>
                    <a:pt x="298958" y="15494"/>
                  </a:lnTo>
                  <a:lnTo>
                    <a:pt x="298958" y="3937"/>
                  </a:lnTo>
                  <a:close/>
                </a:path>
                <a:path w="324485" h="168275">
                  <a:moveTo>
                    <a:pt x="130048" y="0"/>
                  </a:moveTo>
                  <a:lnTo>
                    <a:pt x="116967" y="0"/>
                  </a:lnTo>
                  <a:lnTo>
                    <a:pt x="116967" y="168021"/>
                  </a:lnTo>
                  <a:lnTo>
                    <a:pt x="130048" y="168021"/>
                  </a:lnTo>
                  <a:lnTo>
                    <a:pt x="130048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6117462" y="1678812"/>
              <a:ext cx="109855" cy="62230"/>
            </a:xfrm>
            <a:custGeom>
              <a:avLst/>
              <a:gdLst/>
              <a:ahLst/>
              <a:cxnLst/>
              <a:rect l="l" t="t" r="r" b="b"/>
              <a:pathLst>
                <a:path w="109854" h="62230">
                  <a:moveTo>
                    <a:pt x="54863" y="11049"/>
                  </a:moveTo>
                  <a:lnTo>
                    <a:pt x="17272" y="19938"/>
                  </a:lnTo>
                  <a:lnTo>
                    <a:pt x="13842" y="24891"/>
                  </a:lnTo>
                  <a:lnTo>
                    <a:pt x="13842" y="30987"/>
                  </a:lnTo>
                  <a:lnTo>
                    <a:pt x="13842" y="37211"/>
                  </a:lnTo>
                  <a:lnTo>
                    <a:pt x="54863" y="51053"/>
                  </a:lnTo>
                  <a:lnTo>
                    <a:pt x="64269" y="50718"/>
                  </a:lnTo>
                  <a:lnTo>
                    <a:pt x="95885" y="37211"/>
                  </a:lnTo>
                  <a:lnTo>
                    <a:pt x="95885" y="30987"/>
                  </a:lnTo>
                  <a:lnTo>
                    <a:pt x="95885" y="24891"/>
                  </a:lnTo>
                  <a:lnTo>
                    <a:pt x="64269" y="11382"/>
                  </a:lnTo>
                  <a:lnTo>
                    <a:pt x="54863" y="11049"/>
                  </a:lnTo>
                  <a:close/>
                </a:path>
                <a:path w="109854" h="62230">
                  <a:moveTo>
                    <a:pt x="54863" y="0"/>
                  </a:moveTo>
                  <a:lnTo>
                    <a:pt x="95503" y="8382"/>
                  </a:lnTo>
                  <a:lnTo>
                    <a:pt x="109600" y="30987"/>
                  </a:lnTo>
                  <a:lnTo>
                    <a:pt x="108719" y="37772"/>
                  </a:lnTo>
                  <a:lnTo>
                    <a:pt x="67339" y="61579"/>
                  </a:lnTo>
                  <a:lnTo>
                    <a:pt x="54863" y="62102"/>
                  </a:lnTo>
                  <a:lnTo>
                    <a:pt x="42334" y="61579"/>
                  </a:lnTo>
                  <a:lnTo>
                    <a:pt x="3587" y="43830"/>
                  </a:lnTo>
                  <a:lnTo>
                    <a:pt x="0" y="30987"/>
                  </a:lnTo>
                  <a:lnTo>
                    <a:pt x="900" y="24223"/>
                  </a:lnTo>
                  <a:lnTo>
                    <a:pt x="42388" y="523"/>
                  </a:lnTo>
                  <a:lnTo>
                    <a:pt x="54863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921120" y="1580769"/>
              <a:ext cx="94996" cy="123698"/>
            </a:xfrm>
            <a:prstGeom prst="rect">
              <a:avLst/>
            </a:prstGeom>
          </p:spPr>
        </p:pic>
        <p:sp>
          <p:nvSpPr>
            <p:cNvPr id="64" name="object 64" descr=""/>
            <p:cNvSpPr/>
            <p:nvPr/>
          </p:nvSpPr>
          <p:spPr>
            <a:xfrm>
              <a:off x="6042659" y="1574291"/>
              <a:ext cx="207645" cy="168275"/>
            </a:xfrm>
            <a:custGeom>
              <a:avLst/>
              <a:gdLst/>
              <a:ahLst/>
              <a:cxnLst/>
              <a:rect l="l" t="t" r="r" b="b"/>
              <a:pathLst>
                <a:path w="207645" h="168275">
                  <a:moveTo>
                    <a:pt x="77724" y="3937"/>
                  </a:moveTo>
                  <a:lnTo>
                    <a:pt x="181990" y="3937"/>
                  </a:lnTo>
                  <a:lnTo>
                    <a:pt x="181990" y="15494"/>
                  </a:lnTo>
                  <a:lnTo>
                    <a:pt x="90931" y="15494"/>
                  </a:lnTo>
                  <a:lnTo>
                    <a:pt x="90931" y="48387"/>
                  </a:lnTo>
                  <a:lnTo>
                    <a:pt x="184023" y="48387"/>
                  </a:lnTo>
                  <a:lnTo>
                    <a:pt x="184023" y="59944"/>
                  </a:lnTo>
                  <a:lnTo>
                    <a:pt x="136270" y="59944"/>
                  </a:lnTo>
                  <a:lnTo>
                    <a:pt x="136270" y="81661"/>
                  </a:lnTo>
                  <a:lnTo>
                    <a:pt x="207517" y="81661"/>
                  </a:lnTo>
                  <a:lnTo>
                    <a:pt x="207517" y="93345"/>
                  </a:lnTo>
                  <a:lnTo>
                    <a:pt x="51688" y="93345"/>
                  </a:lnTo>
                  <a:lnTo>
                    <a:pt x="51688" y="81661"/>
                  </a:lnTo>
                  <a:lnTo>
                    <a:pt x="123062" y="81661"/>
                  </a:lnTo>
                  <a:lnTo>
                    <a:pt x="123062" y="59944"/>
                  </a:lnTo>
                  <a:lnTo>
                    <a:pt x="77724" y="59944"/>
                  </a:lnTo>
                  <a:lnTo>
                    <a:pt x="77724" y="3937"/>
                  </a:lnTo>
                  <a:close/>
                </a:path>
                <a:path w="207645" h="168275">
                  <a:moveTo>
                    <a:pt x="0" y="0"/>
                  </a:moveTo>
                  <a:lnTo>
                    <a:pt x="13080" y="0"/>
                  </a:lnTo>
                  <a:lnTo>
                    <a:pt x="13080" y="168021"/>
                  </a:lnTo>
                  <a:lnTo>
                    <a:pt x="0" y="168021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6335775" y="1574291"/>
              <a:ext cx="318770" cy="168275"/>
            </a:xfrm>
            <a:custGeom>
              <a:avLst/>
              <a:gdLst/>
              <a:ahLst/>
              <a:cxnLst/>
              <a:rect l="l" t="t" r="r" b="b"/>
              <a:pathLst>
                <a:path w="318770" h="168275">
                  <a:moveTo>
                    <a:pt x="45085" y="109093"/>
                  </a:moveTo>
                  <a:lnTo>
                    <a:pt x="32131" y="109093"/>
                  </a:lnTo>
                  <a:lnTo>
                    <a:pt x="32131" y="162560"/>
                  </a:lnTo>
                  <a:lnTo>
                    <a:pt x="139953" y="162560"/>
                  </a:lnTo>
                  <a:lnTo>
                    <a:pt x="139953" y="151130"/>
                  </a:lnTo>
                  <a:lnTo>
                    <a:pt x="45085" y="151130"/>
                  </a:lnTo>
                  <a:lnTo>
                    <a:pt x="45085" y="109093"/>
                  </a:lnTo>
                  <a:close/>
                </a:path>
                <a:path w="318770" h="168275">
                  <a:moveTo>
                    <a:pt x="135509" y="0"/>
                  </a:moveTo>
                  <a:lnTo>
                    <a:pt x="122554" y="0"/>
                  </a:lnTo>
                  <a:lnTo>
                    <a:pt x="122554" y="38862"/>
                  </a:lnTo>
                  <a:lnTo>
                    <a:pt x="83312" y="38862"/>
                  </a:lnTo>
                  <a:lnTo>
                    <a:pt x="83312" y="50546"/>
                  </a:lnTo>
                  <a:lnTo>
                    <a:pt x="122554" y="50546"/>
                  </a:lnTo>
                  <a:lnTo>
                    <a:pt x="122554" y="122682"/>
                  </a:lnTo>
                  <a:lnTo>
                    <a:pt x="135509" y="122682"/>
                  </a:lnTo>
                  <a:lnTo>
                    <a:pt x="135509" y="0"/>
                  </a:lnTo>
                  <a:close/>
                </a:path>
                <a:path w="318770" h="168275">
                  <a:moveTo>
                    <a:pt x="55625" y="5587"/>
                  </a:moveTo>
                  <a:lnTo>
                    <a:pt x="42925" y="5587"/>
                  </a:lnTo>
                  <a:lnTo>
                    <a:pt x="42925" y="27178"/>
                  </a:lnTo>
                  <a:lnTo>
                    <a:pt x="42142" y="36278"/>
                  </a:lnTo>
                  <a:lnTo>
                    <a:pt x="23860" y="71576"/>
                  </a:lnTo>
                  <a:lnTo>
                    <a:pt x="0" y="90043"/>
                  </a:lnTo>
                  <a:lnTo>
                    <a:pt x="9398" y="99060"/>
                  </a:lnTo>
                  <a:lnTo>
                    <a:pt x="38514" y="71576"/>
                  </a:lnTo>
                  <a:lnTo>
                    <a:pt x="49784" y="52959"/>
                  </a:lnTo>
                  <a:lnTo>
                    <a:pt x="63313" y="52959"/>
                  </a:lnTo>
                  <a:lnTo>
                    <a:pt x="62912" y="52359"/>
                  </a:lnTo>
                  <a:lnTo>
                    <a:pt x="58864" y="43910"/>
                  </a:lnTo>
                  <a:lnTo>
                    <a:pt x="56435" y="35508"/>
                  </a:lnTo>
                  <a:lnTo>
                    <a:pt x="55625" y="27178"/>
                  </a:lnTo>
                  <a:lnTo>
                    <a:pt x="55625" y="5587"/>
                  </a:lnTo>
                  <a:close/>
                </a:path>
                <a:path w="318770" h="168275">
                  <a:moveTo>
                    <a:pt x="63313" y="52959"/>
                  </a:moveTo>
                  <a:lnTo>
                    <a:pt x="49784" y="52959"/>
                  </a:lnTo>
                  <a:lnTo>
                    <a:pt x="52474" y="58052"/>
                  </a:lnTo>
                  <a:lnTo>
                    <a:pt x="83033" y="90677"/>
                  </a:lnTo>
                  <a:lnTo>
                    <a:pt x="89026" y="94742"/>
                  </a:lnTo>
                  <a:lnTo>
                    <a:pt x="97662" y="85344"/>
                  </a:lnTo>
                  <a:lnTo>
                    <a:pt x="89850" y="80942"/>
                  </a:lnTo>
                  <a:lnTo>
                    <a:pt x="82407" y="75374"/>
                  </a:lnTo>
                  <a:lnTo>
                    <a:pt x="75320" y="68663"/>
                  </a:lnTo>
                  <a:lnTo>
                    <a:pt x="68579" y="60833"/>
                  </a:lnTo>
                  <a:lnTo>
                    <a:pt x="63313" y="52959"/>
                  </a:lnTo>
                  <a:close/>
                </a:path>
                <a:path w="318770" h="168275">
                  <a:moveTo>
                    <a:pt x="318770" y="106934"/>
                  </a:moveTo>
                  <a:lnTo>
                    <a:pt x="209042" y="106934"/>
                  </a:lnTo>
                  <a:lnTo>
                    <a:pt x="209042" y="118491"/>
                  </a:lnTo>
                  <a:lnTo>
                    <a:pt x="305816" y="118491"/>
                  </a:lnTo>
                  <a:lnTo>
                    <a:pt x="305816" y="168021"/>
                  </a:lnTo>
                  <a:lnTo>
                    <a:pt x="318770" y="168021"/>
                  </a:lnTo>
                  <a:lnTo>
                    <a:pt x="318770" y="106934"/>
                  </a:lnTo>
                  <a:close/>
                </a:path>
                <a:path w="318770" h="168275">
                  <a:moveTo>
                    <a:pt x="253238" y="9652"/>
                  </a:moveTo>
                  <a:lnTo>
                    <a:pt x="188975" y="9652"/>
                  </a:lnTo>
                  <a:lnTo>
                    <a:pt x="188975" y="88137"/>
                  </a:lnTo>
                  <a:lnTo>
                    <a:pt x="210575" y="88040"/>
                  </a:lnTo>
                  <a:lnTo>
                    <a:pt x="229473" y="87741"/>
                  </a:lnTo>
                  <a:lnTo>
                    <a:pt x="245679" y="87227"/>
                  </a:lnTo>
                  <a:lnTo>
                    <a:pt x="259206" y="86487"/>
                  </a:lnTo>
                  <a:lnTo>
                    <a:pt x="258336" y="76581"/>
                  </a:lnTo>
                  <a:lnTo>
                    <a:pt x="202056" y="76581"/>
                  </a:lnTo>
                  <a:lnTo>
                    <a:pt x="202056" y="54610"/>
                  </a:lnTo>
                  <a:lnTo>
                    <a:pt x="247776" y="54610"/>
                  </a:lnTo>
                  <a:lnTo>
                    <a:pt x="247776" y="43434"/>
                  </a:lnTo>
                  <a:lnTo>
                    <a:pt x="202056" y="43434"/>
                  </a:lnTo>
                  <a:lnTo>
                    <a:pt x="202056" y="21336"/>
                  </a:lnTo>
                  <a:lnTo>
                    <a:pt x="253238" y="21336"/>
                  </a:lnTo>
                  <a:lnTo>
                    <a:pt x="253238" y="9652"/>
                  </a:lnTo>
                  <a:close/>
                </a:path>
                <a:path w="318770" h="168275">
                  <a:moveTo>
                    <a:pt x="258191" y="74930"/>
                  </a:moveTo>
                  <a:lnTo>
                    <a:pt x="248402" y="75670"/>
                  </a:lnTo>
                  <a:lnTo>
                    <a:pt x="235791" y="76184"/>
                  </a:lnTo>
                  <a:lnTo>
                    <a:pt x="220346" y="76483"/>
                  </a:lnTo>
                  <a:lnTo>
                    <a:pt x="202056" y="76581"/>
                  </a:lnTo>
                  <a:lnTo>
                    <a:pt x="258336" y="76581"/>
                  </a:lnTo>
                  <a:lnTo>
                    <a:pt x="258191" y="74930"/>
                  </a:lnTo>
                  <a:close/>
                </a:path>
                <a:path w="318770" h="168275">
                  <a:moveTo>
                    <a:pt x="286257" y="3429"/>
                  </a:moveTo>
                  <a:lnTo>
                    <a:pt x="273303" y="3429"/>
                  </a:lnTo>
                  <a:lnTo>
                    <a:pt x="273303" y="97409"/>
                  </a:lnTo>
                  <a:lnTo>
                    <a:pt x="286257" y="97409"/>
                  </a:lnTo>
                  <a:lnTo>
                    <a:pt x="286257" y="56007"/>
                  </a:lnTo>
                  <a:lnTo>
                    <a:pt x="318770" y="56007"/>
                  </a:lnTo>
                  <a:lnTo>
                    <a:pt x="318770" y="44450"/>
                  </a:lnTo>
                  <a:lnTo>
                    <a:pt x="286257" y="44450"/>
                  </a:lnTo>
                  <a:lnTo>
                    <a:pt x="286257" y="3429"/>
                  </a:lnTo>
                  <a:close/>
                </a:path>
                <a:path w="318770" h="168275">
                  <a:moveTo>
                    <a:pt x="318770" y="56007"/>
                  </a:moveTo>
                  <a:lnTo>
                    <a:pt x="305816" y="56007"/>
                  </a:lnTo>
                  <a:lnTo>
                    <a:pt x="305816" y="97409"/>
                  </a:lnTo>
                  <a:lnTo>
                    <a:pt x="318770" y="97409"/>
                  </a:lnTo>
                  <a:lnTo>
                    <a:pt x="318770" y="56007"/>
                  </a:lnTo>
                  <a:close/>
                </a:path>
                <a:path w="318770" h="168275">
                  <a:moveTo>
                    <a:pt x="318770" y="0"/>
                  </a:moveTo>
                  <a:lnTo>
                    <a:pt x="305816" y="0"/>
                  </a:lnTo>
                  <a:lnTo>
                    <a:pt x="305816" y="44450"/>
                  </a:lnTo>
                  <a:lnTo>
                    <a:pt x="318770" y="44450"/>
                  </a:lnTo>
                  <a:lnTo>
                    <a:pt x="318770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6335775" y="1574291"/>
              <a:ext cx="318770" cy="168275"/>
            </a:xfrm>
            <a:custGeom>
              <a:avLst/>
              <a:gdLst/>
              <a:ahLst/>
              <a:cxnLst/>
              <a:rect l="l" t="t" r="r" b="b"/>
              <a:pathLst>
                <a:path w="318770" h="168275">
                  <a:moveTo>
                    <a:pt x="32131" y="109093"/>
                  </a:moveTo>
                  <a:lnTo>
                    <a:pt x="45085" y="109093"/>
                  </a:lnTo>
                  <a:lnTo>
                    <a:pt x="45085" y="151130"/>
                  </a:lnTo>
                  <a:lnTo>
                    <a:pt x="139953" y="151130"/>
                  </a:lnTo>
                  <a:lnTo>
                    <a:pt x="139953" y="162560"/>
                  </a:lnTo>
                  <a:lnTo>
                    <a:pt x="32131" y="162560"/>
                  </a:lnTo>
                  <a:lnTo>
                    <a:pt x="32131" y="109093"/>
                  </a:lnTo>
                  <a:close/>
                </a:path>
                <a:path w="318770" h="168275">
                  <a:moveTo>
                    <a:pt x="209042" y="106934"/>
                  </a:moveTo>
                  <a:lnTo>
                    <a:pt x="318770" y="106934"/>
                  </a:lnTo>
                  <a:lnTo>
                    <a:pt x="318770" y="168021"/>
                  </a:lnTo>
                  <a:lnTo>
                    <a:pt x="305816" y="168021"/>
                  </a:lnTo>
                  <a:lnTo>
                    <a:pt x="305816" y="118491"/>
                  </a:lnTo>
                  <a:lnTo>
                    <a:pt x="209042" y="118491"/>
                  </a:lnTo>
                  <a:lnTo>
                    <a:pt x="209042" y="106934"/>
                  </a:lnTo>
                  <a:close/>
                </a:path>
                <a:path w="318770" h="168275">
                  <a:moveTo>
                    <a:pt x="188975" y="9652"/>
                  </a:moveTo>
                  <a:lnTo>
                    <a:pt x="253238" y="9652"/>
                  </a:lnTo>
                  <a:lnTo>
                    <a:pt x="253238" y="21336"/>
                  </a:lnTo>
                  <a:lnTo>
                    <a:pt x="202056" y="21336"/>
                  </a:lnTo>
                  <a:lnTo>
                    <a:pt x="202056" y="43434"/>
                  </a:lnTo>
                  <a:lnTo>
                    <a:pt x="247776" y="43434"/>
                  </a:lnTo>
                  <a:lnTo>
                    <a:pt x="247776" y="54610"/>
                  </a:lnTo>
                  <a:lnTo>
                    <a:pt x="202056" y="54610"/>
                  </a:lnTo>
                  <a:lnTo>
                    <a:pt x="202056" y="76581"/>
                  </a:lnTo>
                  <a:lnTo>
                    <a:pt x="220346" y="76483"/>
                  </a:lnTo>
                  <a:lnTo>
                    <a:pt x="235791" y="76184"/>
                  </a:lnTo>
                  <a:lnTo>
                    <a:pt x="248402" y="75670"/>
                  </a:lnTo>
                  <a:lnTo>
                    <a:pt x="258191" y="74930"/>
                  </a:lnTo>
                  <a:lnTo>
                    <a:pt x="259206" y="86487"/>
                  </a:lnTo>
                  <a:lnTo>
                    <a:pt x="245679" y="87227"/>
                  </a:lnTo>
                  <a:lnTo>
                    <a:pt x="229473" y="87741"/>
                  </a:lnTo>
                  <a:lnTo>
                    <a:pt x="210575" y="88040"/>
                  </a:lnTo>
                  <a:lnTo>
                    <a:pt x="188975" y="88137"/>
                  </a:lnTo>
                  <a:lnTo>
                    <a:pt x="188975" y="9652"/>
                  </a:lnTo>
                  <a:close/>
                </a:path>
                <a:path w="318770" h="168275">
                  <a:moveTo>
                    <a:pt x="42925" y="5587"/>
                  </a:moveTo>
                  <a:lnTo>
                    <a:pt x="55625" y="5587"/>
                  </a:lnTo>
                  <a:lnTo>
                    <a:pt x="55625" y="27178"/>
                  </a:lnTo>
                  <a:lnTo>
                    <a:pt x="56435" y="35508"/>
                  </a:lnTo>
                  <a:lnTo>
                    <a:pt x="75320" y="68663"/>
                  </a:lnTo>
                  <a:lnTo>
                    <a:pt x="97662" y="85344"/>
                  </a:lnTo>
                  <a:lnTo>
                    <a:pt x="89026" y="94742"/>
                  </a:lnTo>
                  <a:lnTo>
                    <a:pt x="60285" y="69050"/>
                  </a:lnTo>
                  <a:lnTo>
                    <a:pt x="49784" y="52959"/>
                  </a:lnTo>
                  <a:lnTo>
                    <a:pt x="46876" y="58912"/>
                  </a:lnTo>
                  <a:lnTo>
                    <a:pt x="21097" y="90677"/>
                  </a:lnTo>
                  <a:lnTo>
                    <a:pt x="9398" y="99060"/>
                  </a:lnTo>
                  <a:lnTo>
                    <a:pt x="0" y="90043"/>
                  </a:lnTo>
                  <a:lnTo>
                    <a:pt x="8620" y="84998"/>
                  </a:lnTo>
                  <a:lnTo>
                    <a:pt x="16573" y="78835"/>
                  </a:lnTo>
                  <a:lnTo>
                    <a:pt x="39798" y="45307"/>
                  </a:lnTo>
                  <a:lnTo>
                    <a:pt x="42925" y="27178"/>
                  </a:lnTo>
                  <a:lnTo>
                    <a:pt x="42925" y="5587"/>
                  </a:lnTo>
                  <a:close/>
                </a:path>
                <a:path w="318770" h="168275">
                  <a:moveTo>
                    <a:pt x="305816" y="0"/>
                  </a:moveTo>
                  <a:lnTo>
                    <a:pt x="318770" y="0"/>
                  </a:lnTo>
                  <a:lnTo>
                    <a:pt x="318770" y="97409"/>
                  </a:lnTo>
                  <a:lnTo>
                    <a:pt x="305816" y="97409"/>
                  </a:lnTo>
                  <a:lnTo>
                    <a:pt x="305816" y="56007"/>
                  </a:lnTo>
                  <a:lnTo>
                    <a:pt x="286257" y="56007"/>
                  </a:lnTo>
                  <a:lnTo>
                    <a:pt x="286257" y="97409"/>
                  </a:lnTo>
                  <a:lnTo>
                    <a:pt x="273303" y="97409"/>
                  </a:lnTo>
                  <a:lnTo>
                    <a:pt x="273303" y="3429"/>
                  </a:lnTo>
                  <a:lnTo>
                    <a:pt x="286257" y="3429"/>
                  </a:lnTo>
                  <a:lnTo>
                    <a:pt x="286257" y="44450"/>
                  </a:lnTo>
                  <a:lnTo>
                    <a:pt x="305816" y="44450"/>
                  </a:lnTo>
                  <a:lnTo>
                    <a:pt x="305816" y="0"/>
                  </a:lnTo>
                  <a:close/>
                </a:path>
                <a:path w="318770" h="168275">
                  <a:moveTo>
                    <a:pt x="122554" y="0"/>
                  </a:moveTo>
                  <a:lnTo>
                    <a:pt x="135509" y="0"/>
                  </a:lnTo>
                  <a:lnTo>
                    <a:pt x="135509" y="122682"/>
                  </a:lnTo>
                  <a:lnTo>
                    <a:pt x="122554" y="122682"/>
                  </a:lnTo>
                  <a:lnTo>
                    <a:pt x="122554" y="50546"/>
                  </a:lnTo>
                  <a:lnTo>
                    <a:pt x="83312" y="50546"/>
                  </a:lnTo>
                  <a:lnTo>
                    <a:pt x="83312" y="38862"/>
                  </a:lnTo>
                  <a:lnTo>
                    <a:pt x="122554" y="38862"/>
                  </a:lnTo>
                  <a:lnTo>
                    <a:pt x="122554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7" name="object 6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46620" y="1569973"/>
              <a:ext cx="164973" cy="176911"/>
            </a:xfrm>
            <a:prstGeom prst="rect">
              <a:avLst/>
            </a:prstGeom>
          </p:spPr>
        </p:pic>
        <p:pic>
          <p:nvPicPr>
            <p:cNvPr id="68" name="object 68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001764" y="1568322"/>
              <a:ext cx="64643" cy="95503"/>
            </a:xfrm>
            <a:prstGeom prst="rect">
              <a:avLst/>
            </a:prstGeom>
          </p:spPr>
        </p:pic>
        <p:sp>
          <p:nvSpPr>
            <p:cNvPr id="69" name="object 69" descr=""/>
            <p:cNvSpPr/>
            <p:nvPr/>
          </p:nvSpPr>
          <p:spPr>
            <a:xfrm>
              <a:off x="7082916" y="1574291"/>
              <a:ext cx="339725" cy="168275"/>
            </a:xfrm>
            <a:custGeom>
              <a:avLst/>
              <a:gdLst/>
              <a:ahLst/>
              <a:cxnLst/>
              <a:rect l="l" t="t" r="r" b="b"/>
              <a:pathLst>
                <a:path w="339725" h="168275">
                  <a:moveTo>
                    <a:pt x="175132" y="126111"/>
                  </a:moveTo>
                  <a:lnTo>
                    <a:pt x="176656" y="137668"/>
                  </a:lnTo>
                  <a:lnTo>
                    <a:pt x="251971" y="136153"/>
                  </a:lnTo>
                  <a:lnTo>
                    <a:pt x="267620" y="135620"/>
                  </a:lnTo>
                  <a:lnTo>
                    <a:pt x="279888" y="135062"/>
                  </a:lnTo>
                  <a:lnTo>
                    <a:pt x="288798" y="134493"/>
                  </a:lnTo>
                  <a:lnTo>
                    <a:pt x="288426" y="126230"/>
                  </a:lnTo>
                  <a:lnTo>
                    <a:pt x="185203" y="126230"/>
                  </a:lnTo>
                  <a:lnTo>
                    <a:pt x="175132" y="126111"/>
                  </a:lnTo>
                  <a:close/>
                </a:path>
                <a:path w="339725" h="168275">
                  <a:moveTo>
                    <a:pt x="238251" y="87249"/>
                  </a:moveTo>
                  <a:lnTo>
                    <a:pt x="225298" y="87249"/>
                  </a:lnTo>
                  <a:lnTo>
                    <a:pt x="225298" y="125730"/>
                  </a:lnTo>
                  <a:lnTo>
                    <a:pt x="196929" y="126206"/>
                  </a:lnTo>
                  <a:lnTo>
                    <a:pt x="185203" y="126230"/>
                  </a:lnTo>
                  <a:lnTo>
                    <a:pt x="288426" y="126230"/>
                  </a:lnTo>
                  <a:lnTo>
                    <a:pt x="288392" y="125475"/>
                  </a:lnTo>
                  <a:lnTo>
                    <a:pt x="238251" y="125475"/>
                  </a:lnTo>
                  <a:lnTo>
                    <a:pt x="238251" y="87249"/>
                  </a:lnTo>
                  <a:close/>
                </a:path>
                <a:path w="339725" h="168275">
                  <a:moveTo>
                    <a:pt x="288289" y="123190"/>
                  </a:moveTo>
                  <a:lnTo>
                    <a:pt x="279953" y="123832"/>
                  </a:lnTo>
                  <a:lnTo>
                    <a:pt x="268843" y="124428"/>
                  </a:lnTo>
                  <a:lnTo>
                    <a:pt x="238251" y="125475"/>
                  </a:lnTo>
                  <a:lnTo>
                    <a:pt x="288392" y="125475"/>
                  </a:lnTo>
                  <a:lnTo>
                    <a:pt x="288289" y="123190"/>
                  </a:lnTo>
                  <a:close/>
                </a:path>
                <a:path w="339725" h="168275">
                  <a:moveTo>
                    <a:pt x="237235" y="28067"/>
                  </a:moveTo>
                  <a:lnTo>
                    <a:pt x="224535" y="28067"/>
                  </a:lnTo>
                  <a:lnTo>
                    <a:pt x="224452" y="34671"/>
                  </a:lnTo>
                  <a:lnTo>
                    <a:pt x="223770" y="39846"/>
                  </a:lnTo>
                  <a:lnTo>
                    <a:pt x="197596" y="71358"/>
                  </a:lnTo>
                  <a:lnTo>
                    <a:pt x="178815" y="78486"/>
                  </a:lnTo>
                  <a:lnTo>
                    <a:pt x="186562" y="89027"/>
                  </a:lnTo>
                  <a:lnTo>
                    <a:pt x="219174" y="69052"/>
                  </a:lnTo>
                  <a:lnTo>
                    <a:pt x="231139" y="54229"/>
                  </a:lnTo>
                  <a:lnTo>
                    <a:pt x="246066" y="54229"/>
                  </a:lnTo>
                  <a:lnTo>
                    <a:pt x="244147" y="51923"/>
                  </a:lnTo>
                  <a:lnTo>
                    <a:pt x="240299" y="45783"/>
                  </a:lnTo>
                  <a:lnTo>
                    <a:pt x="237999" y="40024"/>
                  </a:lnTo>
                  <a:lnTo>
                    <a:pt x="237235" y="34671"/>
                  </a:lnTo>
                  <a:lnTo>
                    <a:pt x="237235" y="28067"/>
                  </a:lnTo>
                  <a:close/>
                </a:path>
                <a:path w="339725" h="168275">
                  <a:moveTo>
                    <a:pt x="246066" y="54229"/>
                  </a:moveTo>
                  <a:lnTo>
                    <a:pt x="231139" y="54229"/>
                  </a:lnTo>
                  <a:lnTo>
                    <a:pt x="234261" y="59322"/>
                  </a:lnTo>
                  <a:lnTo>
                    <a:pt x="269087" y="85147"/>
                  </a:lnTo>
                  <a:lnTo>
                    <a:pt x="275971" y="87503"/>
                  </a:lnTo>
                  <a:lnTo>
                    <a:pt x="282828" y="77088"/>
                  </a:lnTo>
                  <a:lnTo>
                    <a:pt x="272897" y="73993"/>
                  </a:lnTo>
                  <a:lnTo>
                    <a:pt x="264048" y="69850"/>
                  </a:lnTo>
                  <a:lnTo>
                    <a:pt x="256272" y="64658"/>
                  </a:lnTo>
                  <a:lnTo>
                    <a:pt x="249554" y="58420"/>
                  </a:lnTo>
                  <a:lnTo>
                    <a:pt x="246066" y="54229"/>
                  </a:lnTo>
                  <a:close/>
                </a:path>
                <a:path w="339725" h="168275">
                  <a:moveTo>
                    <a:pt x="275971" y="16256"/>
                  </a:moveTo>
                  <a:lnTo>
                    <a:pt x="185800" y="16256"/>
                  </a:lnTo>
                  <a:lnTo>
                    <a:pt x="185800" y="28067"/>
                  </a:lnTo>
                  <a:lnTo>
                    <a:pt x="275971" y="28067"/>
                  </a:lnTo>
                  <a:lnTo>
                    <a:pt x="275971" y="16256"/>
                  </a:lnTo>
                  <a:close/>
                </a:path>
                <a:path w="339725" h="168275">
                  <a:moveTo>
                    <a:pt x="110235" y="51562"/>
                  </a:moveTo>
                  <a:lnTo>
                    <a:pt x="97408" y="51562"/>
                  </a:lnTo>
                  <a:lnTo>
                    <a:pt x="97408" y="86995"/>
                  </a:lnTo>
                  <a:lnTo>
                    <a:pt x="62991" y="86995"/>
                  </a:lnTo>
                  <a:lnTo>
                    <a:pt x="62991" y="98679"/>
                  </a:lnTo>
                  <a:lnTo>
                    <a:pt x="97408" y="98679"/>
                  </a:lnTo>
                  <a:lnTo>
                    <a:pt x="97408" y="162560"/>
                  </a:lnTo>
                  <a:lnTo>
                    <a:pt x="110235" y="162560"/>
                  </a:lnTo>
                  <a:lnTo>
                    <a:pt x="110235" y="51562"/>
                  </a:lnTo>
                  <a:close/>
                </a:path>
                <a:path w="339725" h="168275">
                  <a:moveTo>
                    <a:pt x="73532" y="14732"/>
                  </a:moveTo>
                  <a:lnTo>
                    <a:pt x="10032" y="14732"/>
                  </a:lnTo>
                  <a:lnTo>
                    <a:pt x="10032" y="26035"/>
                  </a:lnTo>
                  <a:lnTo>
                    <a:pt x="59816" y="26035"/>
                  </a:lnTo>
                  <a:lnTo>
                    <a:pt x="57888" y="40086"/>
                  </a:lnTo>
                  <a:lnTo>
                    <a:pt x="40385" y="80645"/>
                  </a:lnTo>
                  <a:lnTo>
                    <a:pt x="11168" y="112023"/>
                  </a:lnTo>
                  <a:lnTo>
                    <a:pt x="0" y="118999"/>
                  </a:lnTo>
                  <a:lnTo>
                    <a:pt x="10413" y="127888"/>
                  </a:lnTo>
                  <a:lnTo>
                    <a:pt x="30204" y="111890"/>
                  </a:lnTo>
                  <a:lnTo>
                    <a:pt x="46339" y="93821"/>
                  </a:lnTo>
                  <a:lnTo>
                    <a:pt x="58830" y="73703"/>
                  </a:lnTo>
                  <a:lnTo>
                    <a:pt x="67690" y="51562"/>
                  </a:lnTo>
                  <a:lnTo>
                    <a:pt x="110235" y="51562"/>
                  </a:lnTo>
                  <a:lnTo>
                    <a:pt x="110235" y="40005"/>
                  </a:lnTo>
                  <a:lnTo>
                    <a:pt x="70484" y="40005"/>
                  </a:lnTo>
                  <a:lnTo>
                    <a:pt x="71604" y="34484"/>
                  </a:lnTo>
                  <a:lnTo>
                    <a:pt x="72485" y="28416"/>
                  </a:lnTo>
                  <a:lnTo>
                    <a:pt x="73128" y="21824"/>
                  </a:lnTo>
                  <a:lnTo>
                    <a:pt x="73532" y="14732"/>
                  </a:lnTo>
                  <a:close/>
                </a:path>
                <a:path w="339725" h="168275">
                  <a:moveTo>
                    <a:pt x="110235" y="3429"/>
                  </a:moveTo>
                  <a:lnTo>
                    <a:pt x="97408" y="3429"/>
                  </a:lnTo>
                  <a:lnTo>
                    <a:pt x="97408" y="40005"/>
                  </a:lnTo>
                  <a:lnTo>
                    <a:pt x="110235" y="40005"/>
                  </a:lnTo>
                  <a:lnTo>
                    <a:pt x="110235" y="3429"/>
                  </a:lnTo>
                  <a:close/>
                </a:path>
                <a:path w="339725" h="168275">
                  <a:moveTo>
                    <a:pt x="311911" y="0"/>
                  </a:moveTo>
                  <a:lnTo>
                    <a:pt x="298957" y="0"/>
                  </a:lnTo>
                  <a:lnTo>
                    <a:pt x="298957" y="168021"/>
                  </a:lnTo>
                  <a:lnTo>
                    <a:pt x="311911" y="168021"/>
                  </a:lnTo>
                  <a:lnTo>
                    <a:pt x="311911" y="80899"/>
                  </a:lnTo>
                  <a:lnTo>
                    <a:pt x="339471" y="80899"/>
                  </a:lnTo>
                  <a:lnTo>
                    <a:pt x="339471" y="69215"/>
                  </a:lnTo>
                  <a:lnTo>
                    <a:pt x="311911" y="69215"/>
                  </a:lnTo>
                  <a:lnTo>
                    <a:pt x="311911" y="0"/>
                  </a:lnTo>
                  <a:close/>
                </a:path>
                <a:path w="339725" h="168275">
                  <a:moveTo>
                    <a:pt x="141224" y="0"/>
                  </a:moveTo>
                  <a:lnTo>
                    <a:pt x="128269" y="0"/>
                  </a:lnTo>
                  <a:lnTo>
                    <a:pt x="128269" y="168021"/>
                  </a:lnTo>
                  <a:lnTo>
                    <a:pt x="141224" y="168021"/>
                  </a:lnTo>
                  <a:lnTo>
                    <a:pt x="141224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7082916" y="1574291"/>
              <a:ext cx="339725" cy="168275"/>
            </a:xfrm>
            <a:custGeom>
              <a:avLst/>
              <a:gdLst/>
              <a:ahLst/>
              <a:cxnLst/>
              <a:rect l="l" t="t" r="r" b="b"/>
              <a:pathLst>
                <a:path w="339725" h="168275">
                  <a:moveTo>
                    <a:pt x="225298" y="87249"/>
                  </a:moveTo>
                  <a:lnTo>
                    <a:pt x="238251" y="87249"/>
                  </a:lnTo>
                  <a:lnTo>
                    <a:pt x="238251" y="125475"/>
                  </a:lnTo>
                  <a:lnTo>
                    <a:pt x="254946" y="124975"/>
                  </a:lnTo>
                  <a:lnTo>
                    <a:pt x="268843" y="124428"/>
                  </a:lnTo>
                  <a:lnTo>
                    <a:pt x="279953" y="123832"/>
                  </a:lnTo>
                  <a:lnTo>
                    <a:pt x="288289" y="123190"/>
                  </a:lnTo>
                  <a:lnTo>
                    <a:pt x="288798" y="134493"/>
                  </a:lnTo>
                  <a:lnTo>
                    <a:pt x="232917" y="136652"/>
                  </a:lnTo>
                  <a:lnTo>
                    <a:pt x="185679" y="137598"/>
                  </a:lnTo>
                  <a:lnTo>
                    <a:pt x="176656" y="137668"/>
                  </a:lnTo>
                  <a:lnTo>
                    <a:pt x="175132" y="126111"/>
                  </a:lnTo>
                  <a:lnTo>
                    <a:pt x="185203" y="126230"/>
                  </a:lnTo>
                  <a:lnTo>
                    <a:pt x="196929" y="126206"/>
                  </a:lnTo>
                  <a:lnTo>
                    <a:pt x="210298" y="126039"/>
                  </a:lnTo>
                  <a:lnTo>
                    <a:pt x="225298" y="125730"/>
                  </a:lnTo>
                  <a:lnTo>
                    <a:pt x="225298" y="87249"/>
                  </a:lnTo>
                  <a:close/>
                </a:path>
                <a:path w="339725" h="168275">
                  <a:moveTo>
                    <a:pt x="185800" y="16256"/>
                  </a:moveTo>
                  <a:lnTo>
                    <a:pt x="275971" y="16256"/>
                  </a:lnTo>
                  <a:lnTo>
                    <a:pt x="275971" y="28067"/>
                  </a:lnTo>
                  <a:lnTo>
                    <a:pt x="237235" y="28067"/>
                  </a:lnTo>
                  <a:lnTo>
                    <a:pt x="237235" y="34671"/>
                  </a:lnTo>
                  <a:lnTo>
                    <a:pt x="264048" y="69850"/>
                  </a:lnTo>
                  <a:lnTo>
                    <a:pt x="282828" y="77088"/>
                  </a:lnTo>
                  <a:lnTo>
                    <a:pt x="275971" y="87503"/>
                  </a:lnTo>
                  <a:lnTo>
                    <a:pt x="238299" y="64309"/>
                  </a:lnTo>
                  <a:lnTo>
                    <a:pt x="231139" y="54229"/>
                  </a:lnTo>
                  <a:lnTo>
                    <a:pt x="228215" y="59058"/>
                  </a:lnTo>
                  <a:lnTo>
                    <a:pt x="193210" y="86455"/>
                  </a:lnTo>
                  <a:lnTo>
                    <a:pt x="186562" y="89027"/>
                  </a:lnTo>
                  <a:lnTo>
                    <a:pt x="178815" y="78486"/>
                  </a:lnTo>
                  <a:lnTo>
                    <a:pt x="188747" y="75511"/>
                  </a:lnTo>
                  <a:lnTo>
                    <a:pt x="197596" y="71358"/>
                  </a:lnTo>
                  <a:lnTo>
                    <a:pt x="223770" y="39846"/>
                  </a:lnTo>
                  <a:lnTo>
                    <a:pt x="224535" y="34036"/>
                  </a:lnTo>
                  <a:lnTo>
                    <a:pt x="224535" y="28067"/>
                  </a:lnTo>
                  <a:lnTo>
                    <a:pt x="185800" y="28067"/>
                  </a:lnTo>
                  <a:lnTo>
                    <a:pt x="185800" y="16256"/>
                  </a:lnTo>
                  <a:close/>
                </a:path>
                <a:path w="339725" h="168275">
                  <a:moveTo>
                    <a:pt x="97408" y="3429"/>
                  </a:moveTo>
                  <a:lnTo>
                    <a:pt x="110235" y="3429"/>
                  </a:lnTo>
                  <a:lnTo>
                    <a:pt x="110235" y="162560"/>
                  </a:lnTo>
                  <a:lnTo>
                    <a:pt x="97408" y="162560"/>
                  </a:lnTo>
                  <a:lnTo>
                    <a:pt x="97408" y="98679"/>
                  </a:lnTo>
                  <a:lnTo>
                    <a:pt x="62991" y="98679"/>
                  </a:lnTo>
                  <a:lnTo>
                    <a:pt x="62991" y="86995"/>
                  </a:lnTo>
                  <a:lnTo>
                    <a:pt x="97408" y="86995"/>
                  </a:lnTo>
                  <a:lnTo>
                    <a:pt x="97408" y="51562"/>
                  </a:lnTo>
                  <a:lnTo>
                    <a:pt x="67690" y="51562"/>
                  </a:lnTo>
                  <a:lnTo>
                    <a:pt x="58830" y="73703"/>
                  </a:lnTo>
                  <a:lnTo>
                    <a:pt x="46339" y="93821"/>
                  </a:lnTo>
                  <a:lnTo>
                    <a:pt x="30204" y="111890"/>
                  </a:lnTo>
                  <a:lnTo>
                    <a:pt x="10413" y="127888"/>
                  </a:lnTo>
                  <a:lnTo>
                    <a:pt x="0" y="118999"/>
                  </a:lnTo>
                  <a:lnTo>
                    <a:pt x="11168" y="112023"/>
                  </a:lnTo>
                  <a:lnTo>
                    <a:pt x="21621" y="103298"/>
                  </a:lnTo>
                  <a:lnTo>
                    <a:pt x="48172" y="67379"/>
                  </a:lnTo>
                  <a:lnTo>
                    <a:pt x="59816" y="26035"/>
                  </a:lnTo>
                  <a:lnTo>
                    <a:pt x="10032" y="26035"/>
                  </a:lnTo>
                  <a:lnTo>
                    <a:pt x="10032" y="14732"/>
                  </a:lnTo>
                  <a:lnTo>
                    <a:pt x="73532" y="14732"/>
                  </a:lnTo>
                  <a:lnTo>
                    <a:pt x="73128" y="21824"/>
                  </a:lnTo>
                  <a:lnTo>
                    <a:pt x="72485" y="28416"/>
                  </a:lnTo>
                  <a:lnTo>
                    <a:pt x="71604" y="34484"/>
                  </a:lnTo>
                  <a:lnTo>
                    <a:pt x="70484" y="40005"/>
                  </a:lnTo>
                  <a:lnTo>
                    <a:pt x="97408" y="40005"/>
                  </a:lnTo>
                  <a:lnTo>
                    <a:pt x="97408" y="3429"/>
                  </a:lnTo>
                  <a:close/>
                </a:path>
                <a:path w="339725" h="168275">
                  <a:moveTo>
                    <a:pt x="298957" y="0"/>
                  </a:moveTo>
                  <a:lnTo>
                    <a:pt x="311911" y="0"/>
                  </a:lnTo>
                  <a:lnTo>
                    <a:pt x="311911" y="69215"/>
                  </a:lnTo>
                  <a:lnTo>
                    <a:pt x="339471" y="69215"/>
                  </a:lnTo>
                  <a:lnTo>
                    <a:pt x="339471" y="80899"/>
                  </a:lnTo>
                  <a:lnTo>
                    <a:pt x="311911" y="80899"/>
                  </a:lnTo>
                  <a:lnTo>
                    <a:pt x="311911" y="168021"/>
                  </a:lnTo>
                  <a:lnTo>
                    <a:pt x="298957" y="168021"/>
                  </a:lnTo>
                  <a:lnTo>
                    <a:pt x="298957" y="0"/>
                  </a:lnTo>
                  <a:close/>
                </a:path>
                <a:path w="339725" h="168275">
                  <a:moveTo>
                    <a:pt x="128269" y="0"/>
                  </a:moveTo>
                  <a:lnTo>
                    <a:pt x="141224" y="0"/>
                  </a:lnTo>
                  <a:lnTo>
                    <a:pt x="141224" y="168021"/>
                  </a:lnTo>
                  <a:lnTo>
                    <a:pt x="128269" y="168021"/>
                  </a:lnTo>
                  <a:lnTo>
                    <a:pt x="128269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7509001" y="1631441"/>
              <a:ext cx="83820" cy="83820"/>
            </a:xfrm>
            <a:custGeom>
              <a:avLst/>
              <a:gdLst/>
              <a:ahLst/>
              <a:cxnLst/>
              <a:rect l="l" t="t" r="r" b="b"/>
              <a:pathLst>
                <a:path w="83820" h="83819">
                  <a:moveTo>
                    <a:pt x="47498" y="0"/>
                  </a:moveTo>
                  <a:lnTo>
                    <a:pt x="36068" y="0"/>
                  </a:lnTo>
                  <a:lnTo>
                    <a:pt x="36068" y="36068"/>
                  </a:lnTo>
                  <a:lnTo>
                    <a:pt x="0" y="36068"/>
                  </a:lnTo>
                  <a:lnTo>
                    <a:pt x="0" y="47625"/>
                  </a:lnTo>
                  <a:lnTo>
                    <a:pt x="36068" y="47625"/>
                  </a:lnTo>
                  <a:lnTo>
                    <a:pt x="36068" y="83693"/>
                  </a:lnTo>
                  <a:lnTo>
                    <a:pt x="47498" y="83693"/>
                  </a:lnTo>
                  <a:lnTo>
                    <a:pt x="47498" y="47625"/>
                  </a:lnTo>
                  <a:lnTo>
                    <a:pt x="83693" y="47625"/>
                  </a:lnTo>
                  <a:lnTo>
                    <a:pt x="83693" y="36068"/>
                  </a:lnTo>
                  <a:lnTo>
                    <a:pt x="47498" y="36068"/>
                  </a:lnTo>
                  <a:lnTo>
                    <a:pt x="47498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7509001" y="1631441"/>
              <a:ext cx="83820" cy="83820"/>
            </a:xfrm>
            <a:custGeom>
              <a:avLst/>
              <a:gdLst/>
              <a:ahLst/>
              <a:cxnLst/>
              <a:rect l="l" t="t" r="r" b="b"/>
              <a:pathLst>
                <a:path w="83820" h="83819">
                  <a:moveTo>
                    <a:pt x="36068" y="0"/>
                  </a:moveTo>
                  <a:lnTo>
                    <a:pt x="47498" y="0"/>
                  </a:lnTo>
                  <a:lnTo>
                    <a:pt x="47498" y="36068"/>
                  </a:lnTo>
                  <a:lnTo>
                    <a:pt x="83693" y="36068"/>
                  </a:lnTo>
                  <a:lnTo>
                    <a:pt x="83693" y="47625"/>
                  </a:lnTo>
                  <a:lnTo>
                    <a:pt x="47498" y="47625"/>
                  </a:lnTo>
                  <a:lnTo>
                    <a:pt x="47498" y="83693"/>
                  </a:lnTo>
                  <a:lnTo>
                    <a:pt x="36068" y="83693"/>
                  </a:lnTo>
                  <a:lnTo>
                    <a:pt x="36068" y="47625"/>
                  </a:lnTo>
                  <a:lnTo>
                    <a:pt x="0" y="47625"/>
                  </a:lnTo>
                  <a:lnTo>
                    <a:pt x="0" y="36068"/>
                  </a:lnTo>
                  <a:lnTo>
                    <a:pt x="36068" y="36068"/>
                  </a:lnTo>
                  <a:lnTo>
                    <a:pt x="36068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7688707" y="1574291"/>
              <a:ext cx="330835" cy="168275"/>
            </a:xfrm>
            <a:custGeom>
              <a:avLst/>
              <a:gdLst/>
              <a:ahLst/>
              <a:cxnLst/>
              <a:rect l="l" t="t" r="r" b="b"/>
              <a:pathLst>
                <a:path w="330834" h="168275">
                  <a:moveTo>
                    <a:pt x="330835" y="127381"/>
                  </a:moveTo>
                  <a:lnTo>
                    <a:pt x="175006" y="127381"/>
                  </a:lnTo>
                  <a:lnTo>
                    <a:pt x="175006" y="138937"/>
                  </a:lnTo>
                  <a:lnTo>
                    <a:pt x="330835" y="138937"/>
                  </a:lnTo>
                  <a:lnTo>
                    <a:pt x="330835" y="127381"/>
                  </a:lnTo>
                  <a:close/>
                </a:path>
                <a:path w="330834" h="168275">
                  <a:moveTo>
                    <a:pt x="304546" y="15748"/>
                  </a:moveTo>
                  <a:lnTo>
                    <a:pt x="201422" y="15748"/>
                  </a:lnTo>
                  <a:lnTo>
                    <a:pt x="201422" y="91186"/>
                  </a:lnTo>
                  <a:lnTo>
                    <a:pt x="307213" y="91186"/>
                  </a:lnTo>
                  <a:lnTo>
                    <a:pt x="307213" y="79502"/>
                  </a:lnTo>
                  <a:lnTo>
                    <a:pt x="214502" y="79502"/>
                  </a:lnTo>
                  <a:lnTo>
                    <a:pt x="214502" y="27305"/>
                  </a:lnTo>
                  <a:lnTo>
                    <a:pt x="304546" y="27305"/>
                  </a:lnTo>
                  <a:lnTo>
                    <a:pt x="304546" y="15748"/>
                  </a:lnTo>
                  <a:close/>
                </a:path>
                <a:path w="330834" h="168275">
                  <a:moveTo>
                    <a:pt x="73266" y="64388"/>
                  </a:moveTo>
                  <a:lnTo>
                    <a:pt x="60071" y="64388"/>
                  </a:lnTo>
                  <a:lnTo>
                    <a:pt x="55026" y="72814"/>
                  </a:lnTo>
                  <a:lnTo>
                    <a:pt x="49053" y="80930"/>
                  </a:lnTo>
                  <a:lnTo>
                    <a:pt x="17668" y="108823"/>
                  </a:lnTo>
                  <a:lnTo>
                    <a:pt x="253" y="117983"/>
                  </a:lnTo>
                  <a:lnTo>
                    <a:pt x="10414" y="128524"/>
                  </a:lnTo>
                  <a:lnTo>
                    <a:pt x="42920" y="105515"/>
                  </a:lnTo>
                  <a:lnTo>
                    <a:pt x="66341" y="78946"/>
                  </a:lnTo>
                  <a:lnTo>
                    <a:pt x="73266" y="64388"/>
                  </a:lnTo>
                  <a:close/>
                </a:path>
                <a:path w="330834" h="168275">
                  <a:moveTo>
                    <a:pt x="85978" y="14986"/>
                  </a:moveTo>
                  <a:lnTo>
                    <a:pt x="7493" y="14986"/>
                  </a:lnTo>
                  <a:lnTo>
                    <a:pt x="7493" y="26543"/>
                  </a:lnTo>
                  <a:lnTo>
                    <a:pt x="72009" y="26543"/>
                  </a:lnTo>
                  <a:lnTo>
                    <a:pt x="71010" y="33428"/>
                  </a:lnTo>
                  <a:lnTo>
                    <a:pt x="69548" y="40195"/>
                  </a:lnTo>
                  <a:lnTo>
                    <a:pt x="67633" y="46866"/>
                  </a:lnTo>
                  <a:lnTo>
                    <a:pt x="65277" y="53467"/>
                  </a:lnTo>
                  <a:lnTo>
                    <a:pt x="0" y="57658"/>
                  </a:lnTo>
                  <a:lnTo>
                    <a:pt x="4699" y="69977"/>
                  </a:lnTo>
                  <a:lnTo>
                    <a:pt x="60071" y="64388"/>
                  </a:lnTo>
                  <a:lnTo>
                    <a:pt x="73266" y="64388"/>
                  </a:lnTo>
                  <a:lnTo>
                    <a:pt x="80690" y="48781"/>
                  </a:lnTo>
                  <a:lnTo>
                    <a:pt x="85978" y="14986"/>
                  </a:lnTo>
                  <a:close/>
                </a:path>
                <a:path w="330834" h="168275">
                  <a:moveTo>
                    <a:pt x="127253" y="0"/>
                  </a:moveTo>
                  <a:lnTo>
                    <a:pt x="114300" y="0"/>
                  </a:lnTo>
                  <a:lnTo>
                    <a:pt x="114300" y="168021"/>
                  </a:lnTo>
                  <a:lnTo>
                    <a:pt x="127253" y="168021"/>
                  </a:lnTo>
                  <a:lnTo>
                    <a:pt x="127253" y="80899"/>
                  </a:lnTo>
                  <a:lnTo>
                    <a:pt x="157479" y="80899"/>
                  </a:lnTo>
                  <a:lnTo>
                    <a:pt x="157479" y="69215"/>
                  </a:lnTo>
                  <a:lnTo>
                    <a:pt x="127253" y="69215"/>
                  </a:lnTo>
                  <a:lnTo>
                    <a:pt x="127253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7863713" y="1590040"/>
              <a:ext cx="156210" cy="123189"/>
            </a:xfrm>
            <a:custGeom>
              <a:avLst/>
              <a:gdLst/>
              <a:ahLst/>
              <a:cxnLst/>
              <a:rect l="l" t="t" r="r" b="b"/>
              <a:pathLst>
                <a:path w="156209" h="123189">
                  <a:moveTo>
                    <a:pt x="0" y="111633"/>
                  </a:moveTo>
                  <a:lnTo>
                    <a:pt x="155828" y="111633"/>
                  </a:lnTo>
                  <a:lnTo>
                    <a:pt x="155828" y="123189"/>
                  </a:lnTo>
                  <a:lnTo>
                    <a:pt x="0" y="123189"/>
                  </a:lnTo>
                  <a:lnTo>
                    <a:pt x="0" y="111633"/>
                  </a:lnTo>
                  <a:close/>
                </a:path>
                <a:path w="156209" h="123189">
                  <a:moveTo>
                    <a:pt x="26415" y="0"/>
                  </a:moveTo>
                  <a:lnTo>
                    <a:pt x="129539" y="0"/>
                  </a:lnTo>
                  <a:lnTo>
                    <a:pt x="129539" y="11557"/>
                  </a:lnTo>
                  <a:lnTo>
                    <a:pt x="39496" y="11557"/>
                  </a:lnTo>
                  <a:lnTo>
                    <a:pt x="39496" y="63754"/>
                  </a:lnTo>
                  <a:lnTo>
                    <a:pt x="132206" y="63754"/>
                  </a:lnTo>
                  <a:lnTo>
                    <a:pt x="132206" y="75437"/>
                  </a:lnTo>
                  <a:lnTo>
                    <a:pt x="26415" y="75437"/>
                  </a:lnTo>
                  <a:lnTo>
                    <a:pt x="26415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5" name="object 75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684134" y="1584705"/>
              <a:ext cx="95123" cy="122682"/>
            </a:xfrm>
            <a:prstGeom prst="rect">
              <a:avLst/>
            </a:prstGeom>
          </p:spPr>
        </p:pic>
        <p:sp>
          <p:nvSpPr>
            <p:cNvPr id="76" name="object 76" descr=""/>
            <p:cNvSpPr/>
            <p:nvPr/>
          </p:nvSpPr>
          <p:spPr>
            <a:xfrm>
              <a:off x="7803007" y="1574291"/>
              <a:ext cx="43180" cy="168275"/>
            </a:xfrm>
            <a:custGeom>
              <a:avLst/>
              <a:gdLst/>
              <a:ahLst/>
              <a:cxnLst/>
              <a:rect l="l" t="t" r="r" b="b"/>
              <a:pathLst>
                <a:path w="43179" h="168275">
                  <a:moveTo>
                    <a:pt x="0" y="0"/>
                  </a:moveTo>
                  <a:lnTo>
                    <a:pt x="12953" y="0"/>
                  </a:lnTo>
                  <a:lnTo>
                    <a:pt x="12953" y="69215"/>
                  </a:lnTo>
                  <a:lnTo>
                    <a:pt x="43179" y="69215"/>
                  </a:lnTo>
                  <a:lnTo>
                    <a:pt x="43179" y="80899"/>
                  </a:lnTo>
                  <a:lnTo>
                    <a:pt x="12953" y="80899"/>
                  </a:lnTo>
                  <a:lnTo>
                    <a:pt x="12953" y="168021"/>
                  </a:lnTo>
                  <a:lnTo>
                    <a:pt x="0" y="168021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8105139" y="1572768"/>
              <a:ext cx="317500" cy="167640"/>
            </a:xfrm>
            <a:custGeom>
              <a:avLst/>
              <a:gdLst/>
              <a:ahLst/>
              <a:cxnLst/>
              <a:rect l="l" t="t" r="r" b="b"/>
              <a:pathLst>
                <a:path w="317500" h="167639">
                  <a:moveTo>
                    <a:pt x="262508" y="101981"/>
                  </a:moveTo>
                  <a:lnTo>
                    <a:pt x="221741" y="110998"/>
                  </a:lnTo>
                  <a:lnTo>
                    <a:pt x="207517" y="134493"/>
                  </a:lnTo>
                  <a:lnTo>
                    <a:pt x="208420" y="141325"/>
                  </a:lnTo>
                  <a:lnTo>
                    <a:pt x="239140" y="164846"/>
                  </a:lnTo>
                  <a:lnTo>
                    <a:pt x="262508" y="167132"/>
                  </a:lnTo>
                  <a:lnTo>
                    <a:pt x="274893" y="166560"/>
                  </a:lnTo>
                  <a:lnTo>
                    <a:pt x="285765" y="164846"/>
                  </a:lnTo>
                  <a:lnTo>
                    <a:pt x="295138" y="161988"/>
                  </a:lnTo>
                  <a:lnTo>
                    <a:pt x="303021" y="157987"/>
                  </a:lnTo>
                  <a:lnTo>
                    <a:pt x="305802" y="155829"/>
                  </a:lnTo>
                  <a:lnTo>
                    <a:pt x="262508" y="155829"/>
                  </a:lnTo>
                  <a:lnTo>
                    <a:pt x="253103" y="155449"/>
                  </a:lnTo>
                  <a:lnTo>
                    <a:pt x="221487" y="140716"/>
                  </a:lnTo>
                  <a:lnTo>
                    <a:pt x="221571" y="128143"/>
                  </a:lnTo>
                  <a:lnTo>
                    <a:pt x="262508" y="113030"/>
                  </a:lnTo>
                  <a:lnTo>
                    <a:pt x="305773" y="113030"/>
                  </a:lnTo>
                  <a:lnTo>
                    <a:pt x="303149" y="110998"/>
                  </a:lnTo>
                  <a:lnTo>
                    <a:pt x="295245" y="107017"/>
                  </a:lnTo>
                  <a:lnTo>
                    <a:pt x="285829" y="104203"/>
                  </a:lnTo>
                  <a:lnTo>
                    <a:pt x="274913" y="102532"/>
                  </a:lnTo>
                  <a:lnTo>
                    <a:pt x="262508" y="101981"/>
                  </a:lnTo>
                  <a:close/>
                </a:path>
                <a:path w="317500" h="167639">
                  <a:moveTo>
                    <a:pt x="305773" y="113030"/>
                  </a:moveTo>
                  <a:lnTo>
                    <a:pt x="262508" y="113030"/>
                  </a:lnTo>
                  <a:lnTo>
                    <a:pt x="271855" y="113411"/>
                  </a:lnTo>
                  <a:lnTo>
                    <a:pt x="280078" y="114553"/>
                  </a:lnTo>
                  <a:lnTo>
                    <a:pt x="287029" y="116405"/>
                  </a:lnTo>
                  <a:lnTo>
                    <a:pt x="292861" y="118999"/>
                  </a:lnTo>
                  <a:lnTo>
                    <a:pt x="299974" y="123062"/>
                  </a:lnTo>
                  <a:lnTo>
                    <a:pt x="303402" y="128143"/>
                  </a:lnTo>
                  <a:lnTo>
                    <a:pt x="303402" y="140716"/>
                  </a:lnTo>
                  <a:lnTo>
                    <a:pt x="262508" y="155829"/>
                  </a:lnTo>
                  <a:lnTo>
                    <a:pt x="305802" y="155829"/>
                  </a:lnTo>
                  <a:lnTo>
                    <a:pt x="309336" y="153084"/>
                  </a:lnTo>
                  <a:lnTo>
                    <a:pt x="313817" y="147526"/>
                  </a:lnTo>
                  <a:lnTo>
                    <a:pt x="316487" y="141325"/>
                  </a:lnTo>
                  <a:lnTo>
                    <a:pt x="317373" y="134493"/>
                  </a:lnTo>
                  <a:lnTo>
                    <a:pt x="316489" y="127589"/>
                  </a:lnTo>
                  <a:lnTo>
                    <a:pt x="313832" y="121364"/>
                  </a:lnTo>
                  <a:lnTo>
                    <a:pt x="309389" y="115829"/>
                  </a:lnTo>
                  <a:lnTo>
                    <a:pt x="305773" y="113030"/>
                  </a:lnTo>
                  <a:close/>
                </a:path>
                <a:path w="317500" h="167639">
                  <a:moveTo>
                    <a:pt x="45084" y="110617"/>
                  </a:moveTo>
                  <a:lnTo>
                    <a:pt x="32130" y="110617"/>
                  </a:lnTo>
                  <a:lnTo>
                    <a:pt x="32130" y="164084"/>
                  </a:lnTo>
                  <a:lnTo>
                    <a:pt x="139953" y="164084"/>
                  </a:lnTo>
                  <a:lnTo>
                    <a:pt x="139953" y="152654"/>
                  </a:lnTo>
                  <a:lnTo>
                    <a:pt x="45084" y="152654"/>
                  </a:lnTo>
                  <a:lnTo>
                    <a:pt x="45084" y="110617"/>
                  </a:lnTo>
                  <a:close/>
                </a:path>
                <a:path w="317500" h="167639">
                  <a:moveTo>
                    <a:pt x="135508" y="1524"/>
                  </a:moveTo>
                  <a:lnTo>
                    <a:pt x="122554" y="1524"/>
                  </a:lnTo>
                  <a:lnTo>
                    <a:pt x="122554" y="121031"/>
                  </a:lnTo>
                  <a:lnTo>
                    <a:pt x="135508" y="121031"/>
                  </a:lnTo>
                  <a:lnTo>
                    <a:pt x="135508" y="1524"/>
                  </a:lnTo>
                  <a:close/>
                </a:path>
                <a:path w="317500" h="167639">
                  <a:moveTo>
                    <a:pt x="55625" y="7112"/>
                  </a:moveTo>
                  <a:lnTo>
                    <a:pt x="42925" y="7112"/>
                  </a:lnTo>
                  <a:lnTo>
                    <a:pt x="42925" y="28702"/>
                  </a:lnTo>
                  <a:lnTo>
                    <a:pt x="42142" y="37802"/>
                  </a:lnTo>
                  <a:lnTo>
                    <a:pt x="23860" y="73100"/>
                  </a:lnTo>
                  <a:lnTo>
                    <a:pt x="0" y="91567"/>
                  </a:lnTo>
                  <a:lnTo>
                    <a:pt x="9398" y="100584"/>
                  </a:lnTo>
                  <a:lnTo>
                    <a:pt x="38514" y="73100"/>
                  </a:lnTo>
                  <a:lnTo>
                    <a:pt x="49783" y="54483"/>
                  </a:lnTo>
                  <a:lnTo>
                    <a:pt x="63313" y="54483"/>
                  </a:lnTo>
                  <a:lnTo>
                    <a:pt x="62912" y="53883"/>
                  </a:lnTo>
                  <a:lnTo>
                    <a:pt x="58864" y="45434"/>
                  </a:lnTo>
                  <a:lnTo>
                    <a:pt x="56435" y="37032"/>
                  </a:lnTo>
                  <a:lnTo>
                    <a:pt x="55625" y="28702"/>
                  </a:lnTo>
                  <a:lnTo>
                    <a:pt x="55625" y="7112"/>
                  </a:lnTo>
                  <a:close/>
                </a:path>
                <a:path w="317500" h="167639">
                  <a:moveTo>
                    <a:pt x="63313" y="54483"/>
                  </a:moveTo>
                  <a:lnTo>
                    <a:pt x="49783" y="54483"/>
                  </a:lnTo>
                  <a:lnTo>
                    <a:pt x="52474" y="59576"/>
                  </a:lnTo>
                  <a:lnTo>
                    <a:pt x="83033" y="92201"/>
                  </a:lnTo>
                  <a:lnTo>
                    <a:pt x="89026" y="96266"/>
                  </a:lnTo>
                  <a:lnTo>
                    <a:pt x="97662" y="86868"/>
                  </a:lnTo>
                  <a:lnTo>
                    <a:pt x="89850" y="82466"/>
                  </a:lnTo>
                  <a:lnTo>
                    <a:pt x="82407" y="76898"/>
                  </a:lnTo>
                  <a:lnTo>
                    <a:pt x="75320" y="70187"/>
                  </a:lnTo>
                  <a:lnTo>
                    <a:pt x="68579" y="62357"/>
                  </a:lnTo>
                  <a:lnTo>
                    <a:pt x="63313" y="54483"/>
                  </a:lnTo>
                  <a:close/>
                </a:path>
                <a:path w="317500" h="167639">
                  <a:moveTo>
                    <a:pt x="313943" y="1524"/>
                  </a:moveTo>
                  <a:lnTo>
                    <a:pt x="300989" y="1524"/>
                  </a:lnTo>
                  <a:lnTo>
                    <a:pt x="300989" y="47244"/>
                  </a:lnTo>
                  <a:lnTo>
                    <a:pt x="267969" y="47244"/>
                  </a:lnTo>
                  <a:lnTo>
                    <a:pt x="267969" y="58801"/>
                  </a:lnTo>
                  <a:lnTo>
                    <a:pt x="300989" y="58801"/>
                  </a:lnTo>
                  <a:lnTo>
                    <a:pt x="300989" y="98552"/>
                  </a:lnTo>
                  <a:lnTo>
                    <a:pt x="313943" y="98552"/>
                  </a:lnTo>
                  <a:lnTo>
                    <a:pt x="313943" y="1524"/>
                  </a:lnTo>
                  <a:close/>
                </a:path>
                <a:path w="317500" h="167639">
                  <a:moveTo>
                    <a:pt x="235584" y="30987"/>
                  </a:moveTo>
                  <a:lnTo>
                    <a:pt x="222630" y="30987"/>
                  </a:lnTo>
                  <a:lnTo>
                    <a:pt x="222630" y="39243"/>
                  </a:lnTo>
                  <a:lnTo>
                    <a:pt x="221799" y="45910"/>
                  </a:lnTo>
                  <a:lnTo>
                    <a:pt x="195246" y="79629"/>
                  </a:lnTo>
                  <a:lnTo>
                    <a:pt x="178688" y="88011"/>
                  </a:lnTo>
                  <a:lnTo>
                    <a:pt x="188213" y="98044"/>
                  </a:lnTo>
                  <a:lnTo>
                    <a:pt x="222456" y="69754"/>
                  </a:lnTo>
                  <a:lnTo>
                    <a:pt x="229107" y="58928"/>
                  </a:lnTo>
                  <a:lnTo>
                    <a:pt x="243153" y="58928"/>
                  </a:lnTo>
                  <a:lnTo>
                    <a:pt x="242978" y="58723"/>
                  </a:lnTo>
                  <a:lnTo>
                    <a:pt x="238855" y="52022"/>
                  </a:lnTo>
                  <a:lnTo>
                    <a:pt x="236398" y="45440"/>
                  </a:lnTo>
                  <a:lnTo>
                    <a:pt x="235617" y="39243"/>
                  </a:lnTo>
                  <a:lnTo>
                    <a:pt x="235584" y="30987"/>
                  </a:lnTo>
                  <a:close/>
                </a:path>
                <a:path w="317500" h="167639">
                  <a:moveTo>
                    <a:pt x="243153" y="58928"/>
                  </a:moveTo>
                  <a:lnTo>
                    <a:pt x="229107" y="58928"/>
                  </a:lnTo>
                  <a:lnTo>
                    <a:pt x="236442" y="69576"/>
                  </a:lnTo>
                  <a:lnTo>
                    <a:pt x="245681" y="79057"/>
                  </a:lnTo>
                  <a:lnTo>
                    <a:pt x="256825" y="87395"/>
                  </a:lnTo>
                  <a:lnTo>
                    <a:pt x="269876" y="94613"/>
                  </a:lnTo>
                  <a:lnTo>
                    <a:pt x="278764" y="83947"/>
                  </a:lnTo>
                  <a:lnTo>
                    <a:pt x="270599" y="80998"/>
                  </a:lnTo>
                  <a:lnTo>
                    <a:pt x="262874" y="76930"/>
                  </a:lnTo>
                  <a:lnTo>
                    <a:pt x="255601" y="71766"/>
                  </a:lnTo>
                  <a:lnTo>
                    <a:pt x="248792" y="65532"/>
                  </a:lnTo>
                  <a:lnTo>
                    <a:pt x="243153" y="58928"/>
                  </a:lnTo>
                  <a:close/>
                </a:path>
                <a:path w="317500" h="167639">
                  <a:moveTo>
                    <a:pt x="273811" y="19558"/>
                  </a:moveTo>
                  <a:lnTo>
                    <a:pt x="184150" y="19558"/>
                  </a:lnTo>
                  <a:lnTo>
                    <a:pt x="184150" y="30987"/>
                  </a:lnTo>
                  <a:lnTo>
                    <a:pt x="273811" y="30987"/>
                  </a:lnTo>
                  <a:lnTo>
                    <a:pt x="273811" y="19558"/>
                  </a:lnTo>
                  <a:close/>
                </a:path>
                <a:path w="317500" h="167639">
                  <a:moveTo>
                    <a:pt x="235584" y="0"/>
                  </a:moveTo>
                  <a:lnTo>
                    <a:pt x="222630" y="0"/>
                  </a:lnTo>
                  <a:lnTo>
                    <a:pt x="222630" y="19558"/>
                  </a:lnTo>
                  <a:lnTo>
                    <a:pt x="235584" y="19558"/>
                  </a:lnTo>
                  <a:lnTo>
                    <a:pt x="235584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8105139" y="1572768"/>
              <a:ext cx="317500" cy="167640"/>
            </a:xfrm>
            <a:custGeom>
              <a:avLst/>
              <a:gdLst/>
              <a:ahLst/>
              <a:cxnLst/>
              <a:rect l="l" t="t" r="r" b="b"/>
              <a:pathLst>
                <a:path w="317500" h="167639">
                  <a:moveTo>
                    <a:pt x="262508" y="113030"/>
                  </a:moveTo>
                  <a:lnTo>
                    <a:pt x="224916" y="123062"/>
                  </a:lnTo>
                  <a:lnTo>
                    <a:pt x="221487" y="128270"/>
                  </a:lnTo>
                  <a:lnTo>
                    <a:pt x="221487" y="134493"/>
                  </a:lnTo>
                  <a:lnTo>
                    <a:pt x="221487" y="140716"/>
                  </a:lnTo>
                  <a:lnTo>
                    <a:pt x="262508" y="155829"/>
                  </a:lnTo>
                  <a:lnTo>
                    <a:pt x="271770" y="155467"/>
                  </a:lnTo>
                  <a:lnTo>
                    <a:pt x="303402" y="140716"/>
                  </a:lnTo>
                  <a:lnTo>
                    <a:pt x="303402" y="134493"/>
                  </a:lnTo>
                  <a:lnTo>
                    <a:pt x="303402" y="128143"/>
                  </a:lnTo>
                  <a:lnTo>
                    <a:pt x="271841" y="113409"/>
                  </a:lnTo>
                  <a:lnTo>
                    <a:pt x="262508" y="113030"/>
                  </a:lnTo>
                  <a:close/>
                </a:path>
                <a:path w="317500" h="167639">
                  <a:moveTo>
                    <a:pt x="32130" y="110617"/>
                  </a:moveTo>
                  <a:lnTo>
                    <a:pt x="45084" y="110617"/>
                  </a:lnTo>
                  <a:lnTo>
                    <a:pt x="45084" y="152654"/>
                  </a:lnTo>
                  <a:lnTo>
                    <a:pt x="139953" y="152654"/>
                  </a:lnTo>
                  <a:lnTo>
                    <a:pt x="139953" y="164084"/>
                  </a:lnTo>
                  <a:lnTo>
                    <a:pt x="32130" y="164084"/>
                  </a:lnTo>
                  <a:lnTo>
                    <a:pt x="32130" y="110617"/>
                  </a:lnTo>
                  <a:close/>
                </a:path>
                <a:path w="317500" h="167639">
                  <a:moveTo>
                    <a:pt x="262508" y="101981"/>
                  </a:moveTo>
                  <a:lnTo>
                    <a:pt x="303149" y="110998"/>
                  </a:lnTo>
                  <a:lnTo>
                    <a:pt x="317373" y="134493"/>
                  </a:lnTo>
                  <a:lnTo>
                    <a:pt x="316487" y="141325"/>
                  </a:lnTo>
                  <a:lnTo>
                    <a:pt x="285765" y="164846"/>
                  </a:lnTo>
                  <a:lnTo>
                    <a:pt x="262508" y="167132"/>
                  </a:lnTo>
                  <a:lnTo>
                    <a:pt x="250051" y="166560"/>
                  </a:lnTo>
                  <a:lnTo>
                    <a:pt x="211121" y="147526"/>
                  </a:lnTo>
                  <a:lnTo>
                    <a:pt x="207517" y="134493"/>
                  </a:lnTo>
                  <a:lnTo>
                    <a:pt x="208401" y="127589"/>
                  </a:lnTo>
                  <a:lnTo>
                    <a:pt x="239077" y="104203"/>
                  </a:lnTo>
                  <a:lnTo>
                    <a:pt x="262508" y="101981"/>
                  </a:lnTo>
                  <a:close/>
                </a:path>
                <a:path w="317500" h="167639">
                  <a:moveTo>
                    <a:pt x="42925" y="7112"/>
                  </a:moveTo>
                  <a:lnTo>
                    <a:pt x="55625" y="7112"/>
                  </a:lnTo>
                  <a:lnTo>
                    <a:pt x="55625" y="28702"/>
                  </a:lnTo>
                  <a:lnTo>
                    <a:pt x="56435" y="37032"/>
                  </a:lnTo>
                  <a:lnTo>
                    <a:pt x="75320" y="70187"/>
                  </a:lnTo>
                  <a:lnTo>
                    <a:pt x="97662" y="86868"/>
                  </a:lnTo>
                  <a:lnTo>
                    <a:pt x="89026" y="96266"/>
                  </a:lnTo>
                  <a:lnTo>
                    <a:pt x="60285" y="70574"/>
                  </a:lnTo>
                  <a:lnTo>
                    <a:pt x="49783" y="54483"/>
                  </a:lnTo>
                  <a:lnTo>
                    <a:pt x="46876" y="60436"/>
                  </a:lnTo>
                  <a:lnTo>
                    <a:pt x="21097" y="92201"/>
                  </a:lnTo>
                  <a:lnTo>
                    <a:pt x="9398" y="100584"/>
                  </a:lnTo>
                  <a:lnTo>
                    <a:pt x="0" y="91567"/>
                  </a:lnTo>
                  <a:lnTo>
                    <a:pt x="8620" y="86522"/>
                  </a:lnTo>
                  <a:lnTo>
                    <a:pt x="16573" y="80359"/>
                  </a:lnTo>
                  <a:lnTo>
                    <a:pt x="39798" y="46831"/>
                  </a:lnTo>
                  <a:lnTo>
                    <a:pt x="42925" y="28702"/>
                  </a:lnTo>
                  <a:lnTo>
                    <a:pt x="42925" y="7112"/>
                  </a:lnTo>
                  <a:close/>
                </a:path>
                <a:path w="317500" h="167639">
                  <a:moveTo>
                    <a:pt x="300989" y="1524"/>
                  </a:moveTo>
                  <a:lnTo>
                    <a:pt x="313943" y="1524"/>
                  </a:lnTo>
                  <a:lnTo>
                    <a:pt x="313943" y="98552"/>
                  </a:lnTo>
                  <a:lnTo>
                    <a:pt x="300989" y="98552"/>
                  </a:lnTo>
                  <a:lnTo>
                    <a:pt x="300989" y="58801"/>
                  </a:lnTo>
                  <a:lnTo>
                    <a:pt x="267969" y="58801"/>
                  </a:lnTo>
                  <a:lnTo>
                    <a:pt x="267969" y="47244"/>
                  </a:lnTo>
                  <a:lnTo>
                    <a:pt x="300989" y="47244"/>
                  </a:lnTo>
                  <a:lnTo>
                    <a:pt x="300989" y="1524"/>
                  </a:lnTo>
                  <a:close/>
                </a:path>
                <a:path w="317500" h="167639">
                  <a:moveTo>
                    <a:pt x="122554" y="1524"/>
                  </a:moveTo>
                  <a:lnTo>
                    <a:pt x="135508" y="1524"/>
                  </a:lnTo>
                  <a:lnTo>
                    <a:pt x="135508" y="121031"/>
                  </a:lnTo>
                  <a:lnTo>
                    <a:pt x="122554" y="121031"/>
                  </a:lnTo>
                  <a:lnTo>
                    <a:pt x="122554" y="1524"/>
                  </a:lnTo>
                  <a:close/>
                </a:path>
                <a:path w="317500" h="167639">
                  <a:moveTo>
                    <a:pt x="222630" y="0"/>
                  </a:moveTo>
                  <a:lnTo>
                    <a:pt x="235584" y="0"/>
                  </a:lnTo>
                  <a:lnTo>
                    <a:pt x="235584" y="19558"/>
                  </a:lnTo>
                  <a:lnTo>
                    <a:pt x="273811" y="19558"/>
                  </a:lnTo>
                  <a:lnTo>
                    <a:pt x="273811" y="30987"/>
                  </a:lnTo>
                  <a:lnTo>
                    <a:pt x="235584" y="30987"/>
                  </a:lnTo>
                  <a:lnTo>
                    <a:pt x="235584" y="38989"/>
                  </a:lnTo>
                  <a:lnTo>
                    <a:pt x="255601" y="71766"/>
                  </a:lnTo>
                  <a:lnTo>
                    <a:pt x="278764" y="83947"/>
                  </a:lnTo>
                  <a:lnTo>
                    <a:pt x="269875" y="94615"/>
                  </a:lnTo>
                  <a:lnTo>
                    <a:pt x="256825" y="87395"/>
                  </a:lnTo>
                  <a:lnTo>
                    <a:pt x="245681" y="79057"/>
                  </a:lnTo>
                  <a:lnTo>
                    <a:pt x="236442" y="69576"/>
                  </a:lnTo>
                  <a:lnTo>
                    <a:pt x="229107" y="58928"/>
                  </a:lnTo>
                  <a:lnTo>
                    <a:pt x="226204" y="64305"/>
                  </a:lnTo>
                  <a:lnTo>
                    <a:pt x="194450" y="94613"/>
                  </a:lnTo>
                  <a:lnTo>
                    <a:pt x="188213" y="98044"/>
                  </a:lnTo>
                  <a:lnTo>
                    <a:pt x="178688" y="88011"/>
                  </a:lnTo>
                  <a:lnTo>
                    <a:pt x="187259" y="84343"/>
                  </a:lnTo>
                  <a:lnTo>
                    <a:pt x="195246" y="79629"/>
                  </a:lnTo>
                  <a:lnTo>
                    <a:pt x="221799" y="45910"/>
                  </a:lnTo>
                  <a:lnTo>
                    <a:pt x="222630" y="39243"/>
                  </a:lnTo>
                  <a:lnTo>
                    <a:pt x="222630" y="30987"/>
                  </a:lnTo>
                  <a:lnTo>
                    <a:pt x="184150" y="30987"/>
                  </a:lnTo>
                  <a:lnTo>
                    <a:pt x="184150" y="19558"/>
                  </a:lnTo>
                  <a:lnTo>
                    <a:pt x="222630" y="19558"/>
                  </a:lnTo>
                  <a:lnTo>
                    <a:pt x="222630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9" name="object 79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453246" y="1654175"/>
              <a:ext cx="64770" cy="94107"/>
            </a:xfrm>
            <a:prstGeom prst="rect">
              <a:avLst/>
            </a:prstGeom>
          </p:spPr>
        </p:pic>
        <p:pic>
          <p:nvPicPr>
            <p:cNvPr id="80" name="object 80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535679" y="1001267"/>
              <a:ext cx="670560" cy="896112"/>
            </a:xfrm>
            <a:prstGeom prst="rect">
              <a:avLst/>
            </a:prstGeom>
          </p:spPr>
        </p:pic>
        <p:pic>
          <p:nvPicPr>
            <p:cNvPr id="81" name="object 81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015739" y="969263"/>
              <a:ext cx="190500" cy="213360"/>
            </a:xfrm>
            <a:prstGeom prst="rect">
              <a:avLst/>
            </a:prstGeom>
          </p:spPr>
        </p:pic>
      </p:grpSp>
      <p:sp>
        <p:nvSpPr>
          <p:cNvPr id="82" name="object 82" descr=""/>
          <p:cNvSpPr txBox="1"/>
          <p:nvPr/>
        </p:nvSpPr>
        <p:spPr>
          <a:xfrm>
            <a:off x="4080128" y="981582"/>
            <a:ext cx="63500" cy="1828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00" spc="5">
                <a:solidFill>
                  <a:srgbClr val="FFFFFF"/>
                </a:solidFill>
                <a:latin typeface="맑은 고딕"/>
                <a:cs typeface="맑은 고딕"/>
              </a:rPr>
              <a:t>!</a:t>
            </a:r>
            <a:endParaRPr sz="1000">
              <a:latin typeface="맑은 고딕"/>
              <a:cs typeface="맑은 고딕"/>
            </a:endParaRPr>
          </a:p>
        </p:txBody>
      </p:sp>
      <p:sp>
        <p:nvSpPr>
          <p:cNvPr id="83" name="object 83" descr=""/>
          <p:cNvSpPr txBox="1"/>
          <p:nvPr/>
        </p:nvSpPr>
        <p:spPr>
          <a:xfrm>
            <a:off x="150368" y="696213"/>
            <a:ext cx="3354704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b="1" i="1">
                <a:solidFill>
                  <a:srgbClr val="683C2D"/>
                </a:solidFill>
                <a:latin typeface="맑은 고딕"/>
                <a:cs typeface="맑은 고딕"/>
              </a:rPr>
              <a:t>신한</a:t>
            </a:r>
            <a:r>
              <a:rPr dirty="0" sz="1600" spc="-45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SOL</a:t>
            </a:r>
            <a:r>
              <a:rPr dirty="0" sz="1600" spc="-3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Bank</a:t>
            </a:r>
            <a:r>
              <a:rPr dirty="0" sz="16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 i="1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1600" spc="-4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 i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1600" spc="-3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20" b="1">
                <a:solidFill>
                  <a:srgbClr val="683C2D"/>
                </a:solidFill>
                <a:latin typeface="맑은 고딕"/>
                <a:cs typeface="맑은 고딕"/>
              </a:rPr>
              <a:t>QR</a:t>
            </a:r>
            <a:r>
              <a:rPr dirty="0" sz="1600" spc="-20" b="1" i="1">
                <a:solidFill>
                  <a:srgbClr val="683C2D"/>
                </a:solidFill>
                <a:latin typeface="맑은 고딕"/>
                <a:cs typeface="맑은 고딕"/>
              </a:rPr>
              <a:t>코드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84" name="object 84" descr=""/>
          <p:cNvSpPr/>
          <p:nvPr/>
        </p:nvSpPr>
        <p:spPr>
          <a:xfrm>
            <a:off x="4464558" y="5183860"/>
            <a:ext cx="2021205" cy="351790"/>
          </a:xfrm>
          <a:custGeom>
            <a:avLst/>
            <a:gdLst/>
            <a:ahLst/>
            <a:cxnLst/>
            <a:rect l="l" t="t" r="r" b="b"/>
            <a:pathLst>
              <a:path w="2021204" h="351789">
                <a:moveTo>
                  <a:pt x="0" y="351688"/>
                </a:moveTo>
                <a:lnTo>
                  <a:pt x="2021205" y="351688"/>
                </a:lnTo>
                <a:lnTo>
                  <a:pt x="2021205" y="0"/>
                </a:lnTo>
                <a:lnTo>
                  <a:pt x="0" y="0"/>
                </a:lnTo>
                <a:lnTo>
                  <a:pt x="0" y="351688"/>
                </a:lnTo>
                <a:close/>
              </a:path>
            </a:pathLst>
          </a:custGeom>
          <a:ln w="19264">
            <a:solidFill>
              <a:srgbClr val="112169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85" name="object 85" descr=""/>
          <p:cNvGrpSpPr/>
          <p:nvPr/>
        </p:nvGrpSpPr>
        <p:grpSpPr>
          <a:xfrm>
            <a:off x="0" y="32003"/>
            <a:ext cx="4083685" cy="677545"/>
            <a:chOff x="0" y="32003"/>
            <a:chExt cx="4083685" cy="677545"/>
          </a:xfrm>
        </p:grpSpPr>
        <p:pic>
          <p:nvPicPr>
            <p:cNvPr id="86" name="object 86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0" y="32003"/>
              <a:ext cx="913638" cy="677418"/>
            </a:xfrm>
            <a:prstGeom prst="rect">
              <a:avLst/>
            </a:prstGeom>
          </p:spPr>
        </p:pic>
        <p:pic>
          <p:nvPicPr>
            <p:cNvPr id="87" name="object 87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18744" y="32003"/>
              <a:ext cx="1832610" cy="677418"/>
            </a:xfrm>
            <a:prstGeom prst="rect">
              <a:avLst/>
            </a:prstGeom>
          </p:spPr>
        </p:pic>
        <p:pic>
          <p:nvPicPr>
            <p:cNvPr id="88" name="object 88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048255" y="32003"/>
              <a:ext cx="707898" cy="677418"/>
            </a:xfrm>
            <a:prstGeom prst="rect">
              <a:avLst/>
            </a:prstGeom>
          </p:spPr>
        </p:pic>
        <p:pic>
          <p:nvPicPr>
            <p:cNvPr id="89" name="object 89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461260" y="32003"/>
              <a:ext cx="1622298" cy="677418"/>
            </a:xfrm>
            <a:prstGeom prst="rect">
              <a:avLst/>
            </a:prstGeom>
          </p:spPr>
        </p:pic>
      </p:grpSp>
      <p:sp>
        <p:nvSpPr>
          <p:cNvPr id="90" name="object 9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신한 SOL Bank</a:t>
            </a:r>
            <a:r>
              <a:rPr dirty="0" spc="-10"/>
              <a:t> </a:t>
            </a:r>
            <a:r>
              <a:rPr dirty="0"/>
              <a:t>앱</a:t>
            </a:r>
            <a:r>
              <a:rPr dirty="0" spc="5"/>
              <a:t> </a:t>
            </a:r>
            <a:r>
              <a:rPr dirty="0" spc="-20"/>
              <a:t>신청하기</a:t>
            </a:r>
          </a:p>
        </p:txBody>
      </p:sp>
      <p:sp>
        <p:nvSpPr>
          <p:cNvPr id="91" name="object 91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24192" y="732408"/>
            <a:ext cx="658495" cy="224154"/>
            <a:chOff x="324192" y="732408"/>
            <a:chExt cx="658495" cy="224154"/>
          </a:xfrm>
        </p:grpSpPr>
        <p:sp>
          <p:nvSpPr>
            <p:cNvPr id="3" name="object 3" descr=""/>
            <p:cNvSpPr/>
            <p:nvPr/>
          </p:nvSpPr>
          <p:spPr>
            <a:xfrm>
              <a:off x="328764" y="736980"/>
              <a:ext cx="648970" cy="215265"/>
            </a:xfrm>
            <a:custGeom>
              <a:avLst/>
              <a:gdLst/>
              <a:ahLst/>
              <a:cxnLst/>
              <a:rect l="l" t="t" r="r" b="b"/>
              <a:pathLst>
                <a:path w="648969" h="215265">
                  <a:moveTo>
                    <a:pt x="61277" y="128016"/>
                  </a:moveTo>
                  <a:lnTo>
                    <a:pt x="33820" y="128016"/>
                  </a:lnTo>
                  <a:lnTo>
                    <a:pt x="33820" y="213995"/>
                  </a:lnTo>
                  <a:lnTo>
                    <a:pt x="172567" y="213995"/>
                  </a:lnTo>
                  <a:lnTo>
                    <a:pt x="172567" y="191135"/>
                  </a:lnTo>
                  <a:lnTo>
                    <a:pt x="61277" y="191135"/>
                  </a:lnTo>
                  <a:lnTo>
                    <a:pt x="61277" y="173355"/>
                  </a:lnTo>
                  <a:lnTo>
                    <a:pt x="172567" y="173355"/>
                  </a:lnTo>
                  <a:lnTo>
                    <a:pt x="172567" y="150114"/>
                  </a:lnTo>
                  <a:lnTo>
                    <a:pt x="61277" y="150114"/>
                  </a:lnTo>
                  <a:lnTo>
                    <a:pt x="61277" y="128016"/>
                  </a:lnTo>
                  <a:close/>
                </a:path>
                <a:path w="648969" h="215265">
                  <a:moveTo>
                    <a:pt x="172567" y="173355"/>
                  </a:moveTo>
                  <a:lnTo>
                    <a:pt x="145338" y="173355"/>
                  </a:lnTo>
                  <a:lnTo>
                    <a:pt x="145338" y="191135"/>
                  </a:lnTo>
                  <a:lnTo>
                    <a:pt x="172567" y="191135"/>
                  </a:lnTo>
                  <a:lnTo>
                    <a:pt x="172567" y="173355"/>
                  </a:lnTo>
                  <a:close/>
                </a:path>
                <a:path w="648969" h="215265">
                  <a:moveTo>
                    <a:pt x="172567" y="128016"/>
                  </a:moveTo>
                  <a:lnTo>
                    <a:pt x="145338" y="128016"/>
                  </a:lnTo>
                  <a:lnTo>
                    <a:pt x="145338" y="150114"/>
                  </a:lnTo>
                  <a:lnTo>
                    <a:pt x="172567" y="150114"/>
                  </a:lnTo>
                  <a:lnTo>
                    <a:pt x="172567" y="128016"/>
                  </a:lnTo>
                  <a:close/>
                </a:path>
                <a:path w="648969" h="215265">
                  <a:moveTo>
                    <a:pt x="619277" y="132842"/>
                  </a:moveTo>
                  <a:lnTo>
                    <a:pt x="478409" y="132842"/>
                  </a:lnTo>
                  <a:lnTo>
                    <a:pt x="478409" y="213995"/>
                  </a:lnTo>
                  <a:lnTo>
                    <a:pt x="619277" y="213995"/>
                  </a:lnTo>
                  <a:lnTo>
                    <a:pt x="619277" y="190754"/>
                  </a:lnTo>
                  <a:lnTo>
                    <a:pt x="506310" y="190754"/>
                  </a:lnTo>
                  <a:lnTo>
                    <a:pt x="506310" y="156464"/>
                  </a:lnTo>
                  <a:lnTo>
                    <a:pt x="619277" y="156464"/>
                  </a:lnTo>
                  <a:lnTo>
                    <a:pt x="619277" y="132842"/>
                  </a:lnTo>
                  <a:close/>
                </a:path>
                <a:path w="648969" h="215265">
                  <a:moveTo>
                    <a:pt x="619277" y="156464"/>
                  </a:moveTo>
                  <a:lnTo>
                    <a:pt x="591375" y="156464"/>
                  </a:lnTo>
                  <a:lnTo>
                    <a:pt x="591375" y="190754"/>
                  </a:lnTo>
                  <a:lnTo>
                    <a:pt x="619277" y="190754"/>
                  </a:lnTo>
                  <a:lnTo>
                    <a:pt x="619277" y="156464"/>
                  </a:lnTo>
                  <a:close/>
                </a:path>
                <a:path w="648969" h="215265">
                  <a:moveTo>
                    <a:pt x="390677" y="126111"/>
                  </a:moveTo>
                  <a:lnTo>
                    <a:pt x="249593" y="126111"/>
                  </a:lnTo>
                  <a:lnTo>
                    <a:pt x="249593" y="148336"/>
                  </a:lnTo>
                  <a:lnTo>
                    <a:pt x="362775" y="148336"/>
                  </a:lnTo>
                  <a:lnTo>
                    <a:pt x="362775" y="159639"/>
                  </a:lnTo>
                  <a:lnTo>
                    <a:pt x="249593" y="159639"/>
                  </a:lnTo>
                  <a:lnTo>
                    <a:pt x="249593" y="214884"/>
                  </a:lnTo>
                  <a:lnTo>
                    <a:pt x="395922" y="214884"/>
                  </a:lnTo>
                  <a:lnTo>
                    <a:pt x="395922" y="192532"/>
                  </a:lnTo>
                  <a:lnTo>
                    <a:pt x="277495" y="192532"/>
                  </a:lnTo>
                  <a:lnTo>
                    <a:pt x="277495" y="181102"/>
                  </a:lnTo>
                  <a:lnTo>
                    <a:pt x="390677" y="181102"/>
                  </a:lnTo>
                  <a:lnTo>
                    <a:pt x="390677" y="126111"/>
                  </a:lnTo>
                  <a:close/>
                </a:path>
                <a:path w="648969" h="215265">
                  <a:moveTo>
                    <a:pt x="334200" y="113030"/>
                  </a:moveTo>
                  <a:lnTo>
                    <a:pt x="306070" y="113030"/>
                  </a:lnTo>
                  <a:lnTo>
                    <a:pt x="306070" y="126111"/>
                  </a:lnTo>
                  <a:lnTo>
                    <a:pt x="334200" y="126111"/>
                  </a:lnTo>
                  <a:lnTo>
                    <a:pt x="334200" y="113030"/>
                  </a:lnTo>
                  <a:close/>
                </a:path>
                <a:path w="648969" h="215265">
                  <a:moveTo>
                    <a:pt x="420141" y="90170"/>
                  </a:moveTo>
                  <a:lnTo>
                    <a:pt x="220345" y="90170"/>
                  </a:lnTo>
                  <a:lnTo>
                    <a:pt x="220345" y="113030"/>
                  </a:lnTo>
                  <a:lnTo>
                    <a:pt x="420141" y="113030"/>
                  </a:lnTo>
                  <a:lnTo>
                    <a:pt x="420141" y="90170"/>
                  </a:lnTo>
                  <a:close/>
                </a:path>
                <a:path w="648969" h="215265">
                  <a:moveTo>
                    <a:pt x="56489" y="5461"/>
                  </a:moveTo>
                  <a:lnTo>
                    <a:pt x="16078" y="21082"/>
                  </a:lnTo>
                  <a:lnTo>
                    <a:pt x="0" y="59817"/>
                  </a:lnTo>
                  <a:lnTo>
                    <a:pt x="1009" y="70883"/>
                  </a:lnTo>
                  <a:lnTo>
                    <a:pt x="24701" y="105038"/>
                  </a:lnTo>
                  <a:lnTo>
                    <a:pt x="56489" y="113665"/>
                  </a:lnTo>
                  <a:lnTo>
                    <a:pt x="68198" y="112690"/>
                  </a:lnTo>
                  <a:lnTo>
                    <a:pt x="78881" y="109775"/>
                  </a:lnTo>
                  <a:lnTo>
                    <a:pt x="88538" y="104931"/>
                  </a:lnTo>
                  <a:lnTo>
                    <a:pt x="97167" y="98171"/>
                  </a:lnTo>
                  <a:lnTo>
                    <a:pt x="103519" y="90805"/>
                  </a:lnTo>
                  <a:lnTo>
                    <a:pt x="47625" y="90805"/>
                  </a:lnTo>
                  <a:lnTo>
                    <a:pt x="40576" y="87884"/>
                  </a:lnTo>
                  <a:lnTo>
                    <a:pt x="35217" y="82042"/>
                  </a:lnTo>
                  <a:lnTo>
                    <a:pt x="30086" y="76327"/>
                  </a:lnTo>
                  <a:lnTo>
                    <a:pt x="27457" y="68961"/>
                  </a:lnTo>
                  <a:lnTo>
                    <a:pt x="27457" y="50546"/>
                  </a:lnTo>
                  <a:lnTo>
                    <a:pt x="30099" y="43180"/>
                  </a:lnTo>
                  <a:lnTo>
                    <a:pt x="40665" y="31750"/>
                  </a:lnTo>
                  <a:lnTo>
                    <a:pt x="47701" y="28829"/>
                  </a:lnTo>
                  <a:lnTo>
                    <a:pt x="103789" y="28829"/>
                  </a:lnTo>
                  <a:lnTo>
                    <a:pt x="97281" y="21209"/>
                  </a:lnTo>
                  <a:lnTo>
                    <a:pt x="88681" y="14354"/>
                  </a:lnTo>
                  <a:lnTo>
                    <a:pt x="79014" y="9429"/>
                  </a:lnTo>
                  <a:lnTo>
                    <a:pt x="68283" y="6457"/>
                  </a:lnTo>
                  <a:lnTo>
                    <a:pt x="56489" y="5461"/>
                  </a:lnTo>
                  <a:close/>
                </a:path>
                <a:path w="648969" h="215265">
                  <a:moveTo>
                    <a:pt x="103789" y="28829"/>
                  </a:moveTo>
                  <a:lnTo>
                    <a:pt x="65265" y="28829"/>
                  </a:lnTo>
                  <a:lnTo>
                    <a:pt x="72339" y="31750"/>
                  </a:lnTo>
                  <a:lnTo>
                    <a:pt x="83045" y="43180"/>
                  </a:lnTo>
                  <a:lnTo>
                    <a:pt x="85725" y="50546"/>
                  </a:lnTo>
                  <a:lnTo>
                    <a:pt x="85680" y="68961"/>
                  </a:lnTo>
                  <a:lnTo>
                    <a:pt x="83070" y="76327"/>
                  </a:lnTo>
                  <a:lnTo>
                    <a:pt x="77633" y="82169"/>
                  </a:lnTo>
                  <a:lnTo>
                    <a:pt x="72428" y="87884"/>
                  </a:lnTo>
                  <a:lnTo>
                    <a:pt x="65341" y="90805"/>
                  </a:lnTo>
                  <a:lnTo>
                    <a:pt x="103519" y="90805"/>
                  </a:lnTo>
                  <a:lnTo>
                    <a:pt x="104275" y="89927"/>
                  </a:lnTo>
                  <a:lnTo>
                    <a:pt x="109351" y="80803"/>
                  </a:lnTo>
                  <a:lnTo>
                    <a:pt x="112396" y="70774"/>
                  </a:lnTo>
                  <a:lnTo>
                    <a:pt x="113411" y="59817"/>
                  </a:lnTo>
                  <a:lnTo>
                    <a:pt x="112397" y="48746"/>
                  </a:lnTo>
                  <a:lnTo>
                    <a:pt x="109380" y="38655"/>
                  </a:lnTo>
                  <a:lnTo>
                    <a:pt x="104340" y="29473"/>
                  </a:lnTo>
                  <a:lnTo>
                    <a:pt x="103789" y="28829"/>
                  </a:lnTo>
                  <a:close/>
                </a:path>
                <a:path w="648969" h="215265">
                  <a:moveTo>
                    <a:pt x="648741" y="82804"/>
                  </a:moveTo>
                  <a:lnTo>
                    <a:pt x="448945" y="82804"/>
                  </a:lnTo>
                  <a:lnTo>
                    <a:pt x="448945" y="106426"/>
                  </a:lnTo>
                  <a:lnTo>
                    <a:pt x="648741" y="106426"/>
                  </a:lnTo>
                  <a:lnTo>
                    <a:pt x="648741" y="82804"/>
                  </a:lnTo>
                  <a:close/>
                </a:path>
                <a:path w="648969" h="215265">
                  <a:moveTo>
                    <a:pt x="618832" y="8128"/>
                  </a:moveTo>
                  <a:lnTo>
                    <a:pt x="477964" y="8128"/>
                  </a:lnTo>
                  <a:lnTo>
                    <a:pt x="477964" y="31623"/>
                  </a:lnTo>
                  <a:lnTo>
                    <a:pt x="590702" y="31623"/>
                  </a:lnTo>
                  <a:lnTo>
                    <a:pt x="590583" y="42906"/>
                  </a:lnTo>
                  <a:lnTo>
                    <a:pt x="590227" y="55213"/>
                  </a:lnTo>
                  <a:lnTo>
                    <a:pt x="589636" y="68520"/>
                  </a:lnTo>
                  <a:lnTo>
                    <a:pt x="588810" y="82804"/>
                  </a:lnTo>
                  <a:lnTo>
                    <a:pt x="615822" y="82804"/>
                  </a:lnTo>
                  <a:lnTo>
                    <a:pt x="617139" y="61063"/>
                  </a:lnTo>
                  <a:lnTo>
                    <a:pt x="618080" y="41370"/>
                  </a:lnTo>
                  <a:lnTo>
                    <a:pt x="618644" y="23725"/>
                  </a:lnTo>
                  <a:lnTo>
                    <a:pt x="618832" y="8128"/>
                  </a:lnTo>
                  <a:close/>
                </a:path>
                <a:path w="648969" h="215265">
                  <a:moveTo>
                    <a:pt x="172796" y="3302"/>
                  </a:moveTo>
                  <a:lnTo>
                    <a:pt x="145338" y="3302"/>
                  </a:lnTo>
                  <a:lnTo>
                    <a:pt x="145338" y="118872"/>
                  </a:lnTo>
                  <a:lnTo>
                    <a:pt x="172796" y="118872"/>
                  </a:lnTo>
                  <a:lnTo>
                    <a:pt x="172796" y="3302"/>
                  </a:lnTo>
                  <a:close/>
                </a:path>
                <a:path w="648969" h="215265">
                  <a:moveTo>
                    <a:pt x="339890" y="39624"/>
                  </a:moveTo>
                  <a:lnTo>
                    <a:pt x="300824" y="39624"/>
                  </a:lnTo>
                  <a:lnTo>
                    <a:pt x="295605" y="44598"/>
                  </a:lnTo>
                  <a:lnTo>
                    <a:pt x="288878" y="49037"/>
                  </a:lnTo>
                  <a:lnTo>
                    <a:pt x="248977" y="60944"/>
                  </a:lnTo>
                  <a:lnTo>
                    <a:pt x="225145" y="62484"/>
                  </a:lnTo>
                  <a:lnTo>
                    <a:pt x="239763" y="83820"/>
                  </a:lnTo>
                  <a:lnTo>
                    <a:pt x="287147" y="73533"/>
                  </a:lnTo>
                  <a:lnTo>
                    <a:pt x="320471" y="55245"/>
                  </a:lnTo>
                  <a:lnTo>
                    <a:pt x="368240" y="55245"/>
                  </a:lnTo>
                  <a:lnTo>
                    <a:pt x="360201" y="52536"/>
                  </a:lnTo>
                  <a:lnTo>
                    <a:pt x="352042" y="48783"/>
                  </a:lnTo>
                  <a:lnTo>
                    <a:pt x="345271" y="44483"/>
                  </a:lnTo>
                  <a:lnTo>
                    <a:pt x="339890" y="39624"/>
                  </a:lnTo>
                  <a:close/>
                </a:path>
                <a:path w="648969" h="215265">
                  <a:moveTo>
                    <a:pt x="368240" y="55245"/>
                  </a:moveTo>
                  <a:lnTo>
                    <a:pt x="320471" y="55245"/>
                  </a:lnTo>
                  <a:lnTo>
                    <a:pt x="326850" y="60174"/>
                  </a:lnTo>
                  <a:lnTo>
                    <a:pt x="366465" y="77150"/>
                  </a:lnTo>
                  <a:lnTo>
                    <a:pt x="399834" y="83312"/>
                  </a:lnTo>
                  <a:lnTo>
                    <a:pt x="413562" y="61722"/>
                  </a:lnTo>
                  <a:lnTo>
                    <a:pt x="402073" y="61360"/>
                  </a:lnTo>
                  <a:lnTo>
                    <a:pt x="390940" y="60261"/>
                  </a:lnTo>
                  <a:lnTo>
                    <a:pt x="380165" y="58400"/>
                  </a:lnTo>
                  <a:lnTo>
                    <a:pt x="369747" y="55753"/>
                  </a:lnTo>
                  <a:lnTo>
                    <a:pt x="368240" y="55245"/>
                  </a:lnTo>
                  <a:close/>
                </a:path>
                <a:path w="648969" h="215265">
                  <a:moveTo>
                    <a:pt x="398157" y="17653"/>
                  </a:moveTo>
                  <a:lnTo>
                    <a:pt x="242328" y="17653"/>
                  </a:lnTo>
                  <a:lnTo>
                    <a:pt x="242328" y="39624"/>
                  </a:lnTo>
                  <a:lnTo>
                    <a:pt x="398157" y="39624"/>
                  </a:lnTo>
                  <a:lnTo>
                    <a:pt x="398157" y="17653"/>
                  </a:lnTo>
                  <a:close/>
                </a:path>
                <a:path w="648969" h="215265">
                  <a:moveTo>
                    <a:pt x="334416" y="0"/>
                  </a:moveTo>
                  <a:lnTo>
                    <a:pt x="306285" y="0"/>
                  </a:lnTo>
                  <a:lnTo>
                    <a:pt x="306285" y="17653"/>
                  </a:lnTo>
                  <a:lnTo>
                    <a:pt x="334416" y="17653"/>
                  </a:lnTo>
                  <a:lnTo>
                    <a:pt x="334416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328764" y="736980"/>
              <a:ext cx="648970" cy="215265"/>
            </a:xfrm>
            <a:custGeom>
              <a:avLst/>
              <a:gdLst/>
              <a:ahLst/>
              <a:cxnLst/>
              <a:rect l="l" t="t" r="r" b="b"/>
              <a:pathLst>
                <a:path w="648969" h="215265">
                  <a:moveTo>
                    <a:pt x="61277" y="173355"/>
                  </a:moveTo>
                  <a:lnTo>
                    <a:pt x="61277" y="191135"/>
                  </a:lnTo>
                  <a:lnTo>
                    <a:pt x="145338" y="191135"/>
                  </a:lnTo>
                  <a:lnTo>
                    <a:pt x="145338" y="173355"/>
                  </a:lnTo>
                  <a:lnTo>
                    <a:pt x="61277" y="173355"/>
                  </a:lnTo>
                  <a:close/>
                </a:path>
                <a:path w="648969" h="215265">
                  <a:moveTo>
                    <a:pt x="506310" y="156464"/>
                  </a:moveTo>
                  <a:lnTo>
                    <a:pt x="506310" y="190754"/>
                  </a:lnTo>
                  <a:lnTo>
                    <a:pt x="591375" y="190754"/>
                  </a:lnTo>
                  <a:lnTo>
                    <a:pt x="591375" y="156464"/>
                  </a:lnTo>
                  <a:lnTo>
                    <a:pt x="506310" y="156464"/>
                  </a:lnTo>
                  <a:close/>
                </a:path>
                <a:path w="648969" h="215265">
                  <a:moveTo>
                    <a:pt x="478409" y="132842"/>
                  </a:moveTo>
                  <a:lnTo>
                    <a:pt x="619277" y="132842"/>
                  </a:lnTo>
                  <a:lnTo>
                    <a:pt x="619277" y="213995"/>
                  </a:lnTo>
                  <a:lnTo>
                    <a:pt x="478409" y="213995"/>
                  </a:lnTo>
                  <a:lnTo>
                    <a:pt x="478409" y="132842"/>
                  </a:lnTo>
                  <a:close/>
                </a:path>
                <a:path w="648969" h="215265">
                  <a:moveTo>
                    <a:pt x="33820" y="128016"/>
                  </a:moveTo>
                  <a:lnTo>
                    <a:pt x="61277" y="128016"/>
                  </a:lnTo>
                  <a:lnTo>
                    <a:pt x="61277" y="150114"/>
                  </a:lnTo>
                  <a:lnTo>
                    <a:pt x="145338" y="150114"/>
                  </a:lnTo>
                  <a:lnTo>
                    <a:pt x="145338" y="128016"/>
                  </a:lnTo>
                  <a:lnTo>
                    <a:pt x="172567" y="128016"/>
                  </a:lnTo>
                  <a:lnTo>
                    <a:pt x="172567" y="213995"/>
                  </a:lnTo>
                  <a:lnTo>
                    <a:pt x="33820" y="213995"/>
                  </a:lnTo>
                  <a:lnTo>
                    <a:pt x="33820" y="128016"/>
                  </a:lnTo>
                  <a:close/>
                </a:path>
                <a:path w="648969" h="215265">
                  <a:moveTo>
                    <a:pt x="220345" y="90170"/>
                  </a:moveTo>
                  <a:lnTo>
                    <a:pt x="420141" y="90170"/>
                  </a:lnTo>
                  <a:lnTo>
                    <a:pt x="420141" y="113030"/>
                  </a:lnTo>
                  <a:lnTo>
                    <a:pt x="334200" y="113030"/>
                  </a:lnTo>
                  <a:lnTo>
                    <a:pt x="334200" y="126111"/>
                  </a:lnTo>
                  <a:lnTo>
                    <a:pt x="390677" y="126111"/>
                  </a:lnTo>
                  <a:lnTo>
                    <a:pt x="390677" y="181102"/>
                  </a:lnTo>
                  <a:lnTo>
                    <a:pt x="277495" y="181102"/>
                  </a:lnTo>
                  <a:lnTo>
                    <a:pt x="277495" y="192532"/>
                  </a:lnTo>
                  <a:lnTo>
                    <a:pt x="395922" y="192532"/>
                  </a:lnTo>
                  <a:lnTo>
                    <a:pt x="395922" y="214884"/>
                  </a:lnTo>
                  <a:lnTo>
                    <a:pt x="249593" y="214884"/>
                  </a:lnTo>
                  <a:lnTo>
                    <a:pt x="249593" y="159639"/>
                  </a:lnTo>
                  <a:lnTo>
                    <a:pt x="362775" y="159639"/>
                  </a:lnTo>
                  <a:lnTo>
                    <a:pt x="362775" y="148336"/>
                  </a:lnTo>
                  <a:lnTo>
                    <a:pt x="249593" y="148336"/>
                  </a:lnTo>
                  <a:lnTo>
                    <a:pt x="249593" y="126111"/>
                  </a:lnTo>
                  <a:lnTo>
                    <a:pt x="306070" y="126111"/>
                  </a:lnTo>
                  <a:lnTo>
                    <a:pt x="306070" y="113030"/>
                  </a:lnTo>
                  <a:lnTo>
                    <a:pt x="220345" y="113030"/>
                  </a:lnTo>
                  <a:lnTo>
                    <a:pt x="220345" y="90170"/>
                  </a:lnTo>
                  <a:close/>
                </a:path>
                <a:path w="648969" h="215265">
                  <a:moveTo>
                    <a:pt x="56489" y="28829"/>
                  </a:moveTo>
                  <a:lnTo>
                    <a:pt x="47701" y="28829"/>
                  </a:lnTo>
                  <a:lnTo>
                    <a:pt x="40665" y="31750"/>
                  </a:lnTo>
                  <a:lnTo>
                    <a:pt x="35382" y="37465"/>
                  </a:lnTo>
                  <a:lnTo>
                    <a:pt x="30099" y="43180"/>
                  </a:lnTo>
                  <a:lnTo>
                    <a:pt x="27457" y="50546"/>
                  </a:lnTo>
                  <a:lnTo>
                    <a:pt x="27457" y="59817"/>
                  </a:lnTo>
                  <a:lnTo>
                    <a:pt x="27457" y="68961"/>
                  </a:lnTo>
                  <a:lnTo>
                    <a:pt x="30086" y="76327"/>
                  </a:lnTo>
                  <a:lnTo>
                    <a:pt x="35331" y="82169"/>
                  </a:lnTo>
                  <a:lnTo>
                    <a:pt x="40576" y="87884"/>
                  </a:lnTo>
                  <a:lnTo>
                    <a:pt x="47625" y="90805"/>
                  </a:lnTo>
                  <a:lnTo>
                    <a:pt x="56489" y="90805"/>
                  </a:lnTo>
                  <a:lnTo>
                    <a:pt x="65341" y="90805"/>
                  </a:lnTo>
                  <a:lnTo>
                    <a:pt x="72428" y="87884"/>
                  </a:lnTo>
                  <a:lnTo>
                    <a:pt x="77749" y="82042"/>
                  </a:lnTo>
                  <a:lnTo>
                    <a:pt x="83070" y="76327"/>
                  </a:lnTo>
                  <a:lnTo>
                    <a:pt x="85725" y="68834"/>
                  </a:lnTo>
                  <a:lnTo>
                    <a:pt x="85725" y="59817"/>
                  </a:lnTo>
                  <a:lnTo>
                    <a:pt x="85725" y="50546"/>
                  </a:lnTo>
                  <a:lnTo>
                    <a:pt x="83045" y="43180"/>
                  </a:lnTo>
                  <a:lnTo>
                    <a:pt x="77685" y="37465"/>
                  </a:lnTo>
                  <a:lnTo>
                    <a:pt x="72339" y="31750"/>
                  </a:lnTo>
                  <a:lnTo>
                    <a:pt x="65265" y="28829"/>
                  </a:lnTo>
                  <a:lnTo>
                    <a:pt x="56489" y="28829"/>
                  </a:lnTo>
                  <a:close/>
                </a:path>
                <a:path w="648969" h="215265">
                  <a:moveTo>
                    <a:pt x="477964" y="8128"/>
                  </a:moveTo>
                  <a:lnTo>
                    <a:pt x="618832" y="8128"/>
                  </a:lnTo>
                  <a:lnTo>
                    <a:pt x="618644" y="23725"/>
                  </a:lnTo>
                  <a:lnTo>
                    <a:pt x="618080" y="41370"/>
                  </a:lnTo>
                  <a:lnTo>
                    <a:pt x="617139" y="61063"/>
                  </a:lnTo>
                  <a:lnTo>
                    <a:pt x="615822" y="82804"/>
                  </a:lnTo>
                  <a:lnTo>
                    <a:pt x="648741" y="82804"/>
                  </a:lnTo>
                  <a:lnTo>
                    <a:pt x="648741" y="106426"/>
                  </a:lnTo>
                  <a:lnTo>
                    <a:pt x="448945" y="106426"/>
                  </a:lnTo>
                  <a:lnTo>
                    <a:pt x="448945" y="82804"/>
                  </a:lnTo>
                  <a:lnTo>
                    <a:pt x="588810" y="82804"/>
                  </a:lnTo>
                  <a:lnTo>
                    <a:pt x="589636" y="68520"/>
                  </a:lnTo>
                  <a:lnTo>
                    <a:pt x="590227" y="55213"/>
                  </a:lnTo>
                  <a:lnTo>
                    <a:pt x="590583" y="42906"/>
                  </a:lnTo>
                  <a:lnTo>
                    <a:pt x="590702" y="31623"/>
                  </a:lnTo>
                  <a:lnTo>
                    <a:pt x="477964" y="31623"/>
                  </a:lnTo>
                  <a:lnTo>
                    <a:pt x="477964" y="8128"/>
                  </a:lnTo>
                  <a:close/>
                </a:path>
                <a:path w="648969" h="215265">
                  <a:moveTo>
                    <a:pt x="56489" y="5461"/>
                  </a:moveTo>
                  <a:lnTo>
                    <a:pt x="97281" y="21209"/>
                  </a:lnTo>
                  <a:lnTo>
                    <a:pt x="113411" y="59817"/>
                  </a:lnTo>
                  <a:lnTo>
                    <a:pt x="112396" y="70774"/>
                  </a:lnTo>
                  <a:lnTo>
                    <a:pt x="88538" y="104931"/>
                  </a:lnTo>
                  <a:lnTo>
                    <a:pt x="56489" y="113665"/>
                  </a:lnTo>
                  <a:lnTo>
                    <a:pt x="44880" y="112710"/>
                  </a:lnTo>
                  <a:lnTo>
                    <a:pt x="9076" y="90160"/>
                  </a:lnTo>
                  <a:lnTo>
                    <a:pt x="0" y="59817"/>
                  </a:lnTo>
                  <a:lnTo>
                    <a:pt x="1004" y="48746"/>
                  </a:lnTo>
                  <a:lnTo>
                    <a:pt x="24632" y="14247"/>
                  </a:lnTo>
                  <a:lnTo>
                    <a:pt x="56489" y="5461"/>
                  </a:lnTo>
                  <a:close/>
                </a:path>
                <a:path w="648969" h="215265">
                  <a:moveTo>
                    <a:pt x="145338" y="3302"/>
                  </a:moveTo>
                  <a:lnTo>
                    <a:pt x="172796" y="3302"/>
                  </a:lnTo>
                  <a:lnTo>
                    <a:pt x="172796" y="118872"/>
                  </a:lnTo>
                  <a:lnTo>
                    <a:pt x="145338" y="118872"/>
                  </a:lnTo>
                  <a:lnTo>
                    <a:pt x="145338" y="3302"/>
                  </a:lnTo>
                  <a:close/>
                </a:path>
                <a:path w="648969" h="215265">
                  <a:moveTo>
                    <a:pt x="306285" y="0"/>
                  </a:moveTo>
                  <a:lnTo>
                    <a:pt x="334416" y="0"/>
                  </a:lnTo>
                  <a:lnTo>
                    <a:pt x="334416" y="17653"/>
                  </a:lnTo>
                  <a:lnTo>
                    <a:pt x="398157" y="17653"/>
                  </a:lnTo>
                  <a:lnTo>
                    <a:pt x="398157" y="39624"/>
                  </a:lnTo>
                  <a:lnTo>
                    <a:pt x="339890" y="39624"/>
                  </a:lnTo>
                  <a:lnTo>
                    <a:pt x="345271" y="44483"/>
                  </a:lnTo>
                  <a:lnTo>
                    <a:pt x="390940" y="60261"/>
                  </a:lnTo>
                  <a:lnTo>
                    <a:pt x="413562" y="61722"/>
                  </a:lnTo>
                  <a:lnTo>
                    <a:pt x="399834" y="83312"/>
                  </a:lnTo>
                  <a:lnTo>
                    <a:pt x="354952" y="73533"/>
                  </a:lnTo>
                  <a:lnTo>
                    <a:pt x="320471" y="55245"/>
                  </a:lnTo>
                  <a:lnTo>
                    <a:pt x="314537" y="60102"/>
                  </a:lnTo>
                  <a:lnTo>
                    <a:pt x="275540" y="77247"/>
                  </a:lnTo>
                  <a:lnTo>
                    <a:pt x="239763" y="83820"/>
                  </a:lnTo>
                  <a:lnTo>
                    <a:pt x="225145" y="62484"/>
                  </a:lnTo>
                  <a:lnTo>
                    <a:pt x="237299" y="62101"/>
                  </a:lnTo>
                  <a:lnTo>
                    <a:pt x="248977" y="60944"/>
                  </a:lnTo>
                  <a:lnTo>
                    <a:pt x="288878" y="49037"/>
                  </a:lnTo>
                  <a:lnTo>
                    <a:pt x="300824" y="39624"/>
                  </a:lnTo>
                  <a:lnTo>
                    <a:pt x="242328" y="39624"/>
                  </a:lnTo>
                  <a:lnTo>
                    <a:pt x="242328" y="17653"/>
                  </a:lnTo>
                  <a:lnTo>
                    <a:pt x="306285" y="17653"/>
                  </a:lnTo>
                  <a:lnTo>
                    <a:pt x="306285" y="0"/>
                  </a:lnTo>
                  <a:close/>
                </a:path>
              </a:pathLst>
            </a:custGeom>
            <a:ln w="9144">
              <a:solidFill>
                <a:srgbClr val="683C2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1082509" y="735711"/>
            <a:ext cx="444500" cy="224154"/>
            <a:chOff x="1082509" y="735711"/>
            <a:chExt cx="444500" cy="224154"/>
          </a:xfrm>
        </p:grpSpPr>
        <p:sp>
          <p:nvSpPr>
            <p:cNvPr id="6" name="object 6" descr=""/>
            <p:cNvSpPr/>
            <p:nvPr/>
          </p:nvSpPr>
          <p:spPr>
            <a:xfrm>
              <a:off x="1087081" y="740283"/>
              <a:ext cx="434975" cy="214629"/>
            </a:xfrm>
            <a:custGeom>
              <a:avLst/>
              <a:gdLst/>
              <a:ahLst/>
              <a:cxnLst/>
              <a:rect l="l" t="t" r="r" b="b"/>
              <a:pathLst>
                <a:path w="434975" h="214630">
                  <a:moveTo>
                    <a:pt x="99898" y="138302"/>
                  </a:moveTo>
                  <a:lnTo>
                    <a:pt x="55969" y="143875"/>
                  </a:lnTo>
                  <a:lnTo>
                    <a:pt x="26784" y="176275"/>
                  </a:lnTo>
                  <a:lnTo>
                    <a:pt x="27953" y="184989"/>
                  </a:lnTo>
                  <a:lnTo>
                    <a:pt x="68435" y="212153"/>
                  </a:lnTo>
                  <a:lnTo>
                    <a:pt x="99898" y="214629"/>
                  </a:lnTo>
                  <a:lnTo>
                    <a:pt x="116693" y="214010"/>
                  </a:lnTo>
                  <a:lnTo>
                    <a:pt x="154317" y="204724"/>
                  </a:lnTo>
                  <a:lnTo>
                    <a:pt x="168736" y="191769"/>
                  </a:lnTo>
                  <a:lnTo>
                    <a:pt x="99898" y="191769"/>
                  </a:lnTo>
                  <a:lnTo>
                    <a:pt x="80412" y="190795"/>
                  </a:lnTo>
                  <a:lnTo>
                    <a:pt x="66494" y="187880"/>
                  </a:lnTo>
                  <a:lnTo>
                    <a:pt x="58142" y="183036"/>
                  </a:lnTo>
                  <a:lnTo>
                    <a:pt x="55359" y="176275"/>
                  </a:lnTo>
                  <a:lnTo>
                    <a:pt x="55359" y="170814"/>
                  </a:lnTo>
                  <a:lnTo>
                    <a:pt x="89575" y="161629"/>
                  </a:lnTo>
                  <a:lnTo>
                    <a:pt x="99898" y="161416"/>
                  </a:lnTo>
                  <a:lnTo>
                    <a:pt x="168937" y="161416"/>
                  </a:lnTo>
                  <a:lnTo>
                    <a:pt x="168324" y="160099"/>
                  </a:lnTo>
                  <a:lnTo>
                    <a:pt x="131291" y="140779"/>
                  </a:lnTo>
                  <a:lnTo>
                    <a:pt x="116647" y="138922"/>
                  </a:lnTo>
                  <a:lnTo>
                    <a:pt x="99898" y="138302"/>
                  </a:lnTo>
                  <a:close/>
                </a:path>
                <a:path w="434975" h="214630">
                  <a:moveTo>
                    <a:pt x="168937" y="161416"/>
                  </a:moveTo>
                  <a:lnTo>
                    <a:pt x="99898" y="161416"/>
                  </a:lnTo>
                  <a:lnTo>
                    <a:pt x="110220" y="161629"/>
                  </a:lnTo>
                  <a:lnTo>
                    <a:pt x="119205" y="162258"/>
                  </a:lnTo>
                  <a:lnTo>
                    <a:pt x="126851" y="163292"/>
                  </a:lnTo>
                  <a:lnTo>
                    <a:pt x="133159" y="164718"/>
                  </a:lnTo>
                  <a:lnTo>
                    <a:pt x="140677" y="167004"/>
                  </a:lnTo>
                  <a:lnTo>
                    <a:pt x="144437" y="170814"/>
                  </a:lnTo>
                  <a:lnTo>
                    <a:pt x="144437" y="176275"/>
                  </a:lnTo>
                  <a:lnTo>
                    <a:pt x="141653" y="183036"/>
                  </a:lnTo>
                  <a:lnTo>
                    <a:pt x="133302" y="187880"/>
                  </a:lnTo>
                  <a:lnTo>
                    <a:pt x="119383" y="190795"/>
                  </a:lnTo>
                  <a:lnTo>
                    <a:pt x="99898" y="191769"/>
                  </a:lnTo>
                  <a:lnTo>
                    <a:pt x="168736" y="191769"/>
                  </a:lnTo>
                  <a:lnTo>
                    <a:pt x="171843" y="184989"/>
                  </a:lnTo>
                  <a:lnTo>
                    <a:pt x="173012" y="176275"/>
                  </a:lnTo>
                  <a:lnTo>
                    <a:pt x="171840" y="167657"/>
                  </a:lnTo>
                  <a:lnTo>
                    <a:pt x="168937" y="161416"/>
                  </a:lnTo>
                  <a:close/>
                </a:path>
                <a:path w="434975" h="214630">
                  <a:moveTo>
                    <a:pt x="333794" y="128904"/>
                  </a:moveTo>
                  <a:lnTo>
                    <a:pt x="291395" y="135387"/>
                  </a:lnTo>
                  <a:lnTo>
                    <a:pt x="263102" y="162232"/>
                  </a:lnTo>
                  <a:lnTo>
                    <a:pt x="261912" y="171450"/>
                  </a:lnTo>
                  <a:lnTo>
                    <a:pt x="263099" y="180689"/>
                  </a:lnTo>
                  <a:lnTo>
                    <a:pt x="291092" y="207732"/>
                  </a:lnTo>
                  <a:lnTo>
                    <a:pt x="333794" y="214375"/>
                  </a:lnTo>
                  <a:lnTo>
                    <a:pt x="349904" y="213637"/>
                  </a:lnTo>
                  <a:lnTo>
                    <a:pt x="386753" y="202691"/>
                  </a:lnTo>
                  <a:lnTo>
                    <a:pt x="399088" y="191134"/>
                  </a:lnTo>
                  <a:lnTo>
                    <a:pt x="333794" y="191134"/>
                  </a:lnTo>
                  <a:lnTo>
                    <a:pt x="315051" y="189898"/>
                  </a:lnTo>
                  <a:lnTo>
                    <a:pt x="301678" y="186197"/>
                  </a:lnTo>
                  <a:lnTo>
                    <a:pt x="293664" y="180044"/>
                  </a:lnTo>
                  <a:lnTo>
                    <a:pt x="290995" y="171450"/>
                  </a:lnTo>
                  <a:lnTo>
                    <a:pt x="293664" y="163042"/>
                  </a:lnTo>
                  <a:lnTo>
                    <a:pt x="301678" y="157051"/>
                  </a:lnTo>
                  <a:lnTo>
                    <a:pt x="315051" y="153465"/>
                  </a:lnTo>
                  <a:lnTo>
                    <a:pt x="333794" y="152272"/>
                  </a:lnTo>
                  <a:lnTo>
                    <a:pt x="399391" y="152272"/>
                  </a:lnTo>
                  <a:lnTo>
                    <a:pt x="394887" y="146750"/>
                  </a:lnTo>
                  <a:lnTo>
                    <a:pt x="386626" y="140462"/>
                  </a:lnTo>
                  <a:lnTo>
                    <a:pt x="376192" y="135387"/>
                  </a:lnTo>
                  <a:lnTo>
                    <a:pt x="363924" y="131778"/>
                  </a:lnTo>
                  <a:lnTo>
                    <a:pt x="349800" y="129621"/>
                  </a:lnTo>
                  <a:lnTo>
                    <a:pt x="333794" y="128904"/>
                  </a:lnTo>
                  <a:close/>
                </a:path>
                <a:path w="434975" h="214630">
                  <a:moveTo>
                    <a:pt x="399391" y="152272"/>
                  </a:moveTo>
                  <a:lnTo>
                    <a:pt x="333794" y="152272"/>
                  </a:lnTo>
                  <a:lnTo>
                    <a:pt x="352556" y="153465"/>
                  </a:lnTo>
                  <a:lnTo>
                    <a:pt x="365972" y="157051"/>
                  </a:lnTo>
                  <a:lnTo>
                    <a:pt x="374031" y="163042"/>
                  </a:lnTo>
                  <a:lnTo>
                    <a:pt x="376720" y="171450"/>
                  </a:lnTo>
                  <a:lnTo>
                    <a:pt x="374031" y="180044"/>
                  </a:lnTo>
                  <a:lnTo>
                    <a:pt x="365972" y="186197"/>
                  </a:lnTo>
                  <a:lnTo>
                    <a:pt x="352556" y="189898"/>
                  </a:lnTo>
                  <a:lnTo>
                    <a:pt x="333794" y="191134"/>
                  </a:lnTo>
                  <a:lnTo>
                    <a:pt x="399088" y="191134"/>
                  </a:lnTo>
                  <a:lnTo>
                    <a:pt x="400825" y="188960"/>
                  </a:lnTo>
                  <a:lnTo>
                    <a:pt x="404362" y="180689"/>
                  </a:lnTo>
                  <a:lnTo>
                    <a:pt x="405549" y="171450"/>
                  </a:lnTo>
                  <a:lnTo>
                    <a:pt x="404360" y="162232"/>
                  </a:lnTo>
                  <a:lnTo>
                    <a:pt x="400802" y="154003"/>
                  </a:lnTo>
                  <a:lnTo>
                    <a:pt x="399391" y="152272"/>
                  </a:lnTo>
                  <a:close/>
                </a:path>
                <a:path w="434975" h="214630">
                  <a:moveTo>
                    <a:pt x="306743" y="32892"/>
                  </a:moveTo>
                  <a:lnTo>
                    <a:pt x="278676" y="32892"/>
                  </a:lnTo>
                  <a:lnTo>
                    <a:pt x="278676" y="41655"/>
                  </a:lnTo>
                  <a:lnTo>
                    <a:pt x="277699" y="51563"/>
                  </a:lnTo>
                  <a:lnTo>
                    <a:pt x="254798" y="88975"/>
                  </a:lnTo>
                  <a:lnTo>
                    <a:pt x="224955" y="107441"/>
                  </a:lnTo>
                  <a:lnTo>
                    <a:pt x="244767" y="127126"/>
                  </a:lnTo>
                  <a:lnTo>
                    <a:pt x="279694" y="99877"/>
                  </a:lnTo>
                  <a:lnTo>
                    <a:pt x="293535" y="80517"/>
                  </a:lnTo>
                  <a:lnTo>
                    <a:pt x="326917" y="80517"/>
                  </a:lnTo>
                  <a:lnTo>
                    <a:pt x="306829" y="41655"/>
                  </a:lnTo>
                  <a:lnTo>
                    <a:pt x="306743" y="32892"/>
                  </a:lnTo>
                  <a:close/>
                </a:path>
                <a:path w="434975" h="214630">
                  <a:moveTo>
                    <a:pt x="326917" y="80517"/>
                  </a:moveTo>
                  <a:lnTo>
                    <a:pt x="293535" y="80517"/>
                  </a:lnTo>
                  <a:lnTo>
                    <a:pt x="302607" y="91757"/>
                  </a:lnTo>
                  <a:lnTo>
                    <a:pt x="313632" y="102044"/>
                  </a:lnTo>
                  <a:lnTo>
                    <a:pt x="326610" y="111378"/>
                  </a:lnTo>
                  <a:lnTo>
                    <a:pt x="341541" y="119761"/>
                  </a:lnTo>
                  <a:lnTo>
                    <a:pt x="359321" y="98551"/>
                  </a:lnTo>
                  <a:lnTo>
                    <a:pt x="348244" y="94243"/>
                  </a:lnTo>
                  <a:lnTo>
                    <a:pt x="338239" y="88947"/>
                  </a:lnTo>
                  <a:lnTo>
                    <a:pt x="329281" y="82675"/>
                  </a:lnTo>
                  <a:lnTo>
                    <a:pt x="326917" y="80517"/>
                  </a:lnTo>
                  <a:close/>
                </a:path>
                <a:path w="434975" h="214630">
                  <a:moveTo>
                    <a:pt x="350050" y="9525"/>
                  </a:moveTo>
                  <a:lnTo>
                    <a:pt x="234353" y="9525"/>
                  </a:lnTo>
                  <a:lnTo>
                    <a:pt x="234353" y="32892"/>
                  </a:lnTo>
                  <a:lnTo>
                    <a:pt x="350050" y="32892"/>
                  </a:lnTo>
                  <a:lnTo>
                    <a:pt x="350050" y="9525"/>
                  </a:lnTo>
                  <a:close/>
                </a:path>
                <a:path w="434975" h="214630">
                  <a:moveTo>
                    <a:pt x="199809" y="105790"/>
                  </a:moveTo>
                  <a:lnTo>
                    <a:pt x="0" y="105790"/>
                  </a:lnTo>
                  <a:lnTo>
                    <a:pt x="0" y="129539"/>
                  </a:lnTo>
                  <a:lnTo>
                    <a:pt x="199809" y="129539"/>
                  </a:lnTo>
                  <a:lnTo>
                    <a:pt x="199809" y="105790"/>
                  </a:lnTo>
                  <a:close/>
                </a:path>
                <a:path w="434975" h="214630">
                  <a:moveTo>
                    <a:pt x="113855" y="91820"/>
                  </a:moveTo>
                  <a:lnTo>
                    <a:pt x="85940" y="91820"/>
                  </a:lnTo>
                  <a:lnTo>
                    <a:pt x="85940" y="105790"/>
                  </a:lnTo>
                  <a:lnTo>
                    <a:pt x="113855" y="105790"/>
                  </a:lnTo>
                  <a:lnTo>
                    <a:pt x="113855" y="91820"/>
                  </a:lnTo>
                  <a:close/>
                </a:path>
                <a:path w="434975" h="214630">
                  <a:moveTo>
                    <a:pt x="170103" y="5206"/>
                  </a:moveTo>
                  <a:lnTo>
                    <a:pt x="30137" y="5206"/>
                  </a:lnTo>
                  <a:lnTo>
                    <a:pt x="30137" y="91820"/>
                  </a:lnTo>
                  <a:lnTo>
                    <a:pt x="172339" y="91820"/>
                  </a:lnTo>
                  <a:lnTo>
                    <a:pt x="172339" y="69468"/>
                  </a:lnTo>
                  <a:lnTo>
                    <a:pt x="58483" y="69468"/>
                  </a:lnTo>
                  <a:lnTo>
                    <a:pt x="58483" y="59181"/>
                  </a:lnTo>
                  <a:lnTo>
                    <a:pt x="165976" y="59181"/>
                  </a:lnTo>
                  <a:lnTo>
                    <a:pt x="165976" y="38100"/>
                  </a:lnTo>
                  <a:lnTo>
                    <a:pt x="58483" y="38100"/>
                  </a:lnTo>
                  <a:lnTo>
                    <a:pt x="58483" y="27686"/>
                  </a:lnTo>
                  <a:lnTo>
                    <a:pt x="170103" y="27686"/>
                  </a:lnTo>
                  <a:lnTo>
                    <a:pt x="170103" y="5206"/>
                  </a:lnTo>
                  <a:close/>
                </a:path>
                <a:path w="434975" h="214630">
                  <a:moveTo>
                    <a:pt x="402120" y="0"/>
                  </a:moveTo>
                  <a:lnTo>
                    <a:pt x="374053" y="0"/>
                  </a:lnTo>
                  <a:lnTo>
                    <a:pt x="374053" y="125602"/>
                  </a:lnTo>
                  <a:lnTo>
                    <a:pt x="402120" y="125602"/>
                  </a:lnTo>
                  <a:lnTo>
                    <a:pt x="402120" y="76326"/>
                  </a:lnTo>
                  <a:lnTo>
                    <a:pt x="434759" y="76326"/>
                  </a:lnTo>
                  <a:lnTo>
                    <a:pt x="434759" y="52831"/>
                  </a:lnTo>
                  <a:lnTo>
                    <a:pt x="402120" y="52831"/>
                  </a:lnTo>
                  <a:lnTo>
                    <a:pt x="402120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2509" y="735711"/>
              <a:ext cx="443903" cy="223774"/>
            </a:xfrm>
            <a:prstGeom prst="rect">
              <a:avLst/>
            </a:prstGeom>
          </p:spPr>
        </p:pic>
      </p:grpSp>
      <p:pic>
        <p:nvPicPr>
          <p:cNvPr id="8" name="object 8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16202" y="763905"/>
            <a:ext cx="191008" cy="178816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99411" y="732662"/>
            <a:ext cx="664591" cy="227457"/>
          </a:xfrm>
          <a:prstGeom prst="rect">
            <a:avLst/>
          </a:prstGeom>
        </p:spPr>
      </p:pic>
      <p:grpSp>
        <p:nvGrpSpPr>
          <p:cNvPr id="10" name="object 10" descr=""/>
          <p:cNvGrpSpPr/>
          <p:nvPr/>
        </p:nvGrpSpPr>
        <p:grpSpPr>
          <a:xfrm>
            <a:off x="2660523" y="735711"/>
            <a:ext cx="899160" cy="224790"/>
            <a:chOff x="2660523" y="735711"/>
            <a:chExt cx="899160" cy="224790"/>
          </a:xfrm>
        </p:grpSpPr>
        <p:sp>
          <p:nvSpPr>
            <p:cNvPr id="11" name="object 11" descr=""/>
            <p:cNvSpPr/>
            <p:nvPr/>
          </p:nvSpPr>
          <p:spPr>
            <a:xfrm>
              <a:off x="2665095" y="740283"/>
              <a:ext cx="889635" cy="215265"/>
            </a:xfrm>
            <a:custGeom>
              <a:avLst/>
              <a:gdLst/>
              <a:ahLst/>
              <a:cxnLst/>
              <a:rect l="l" t="t" r="r" b="b"/>
              <a:pathLst>
                <a:path w="889635" h="215265">
                  <a:moveTo>
                    <a:pt x="889507" y="160274"/>
                  </a:moveTo>
                  <a:lnTo>
                    <a:pt x="689737" y="160274"/>
                  </a:lnTo>
                  <a:lnTo>
                    <a:pt x="689737" y="183641"/>
                  </a:lnTo>
                  <a:lnTo>
                    <a:pt x="889507" y="183641"/>
                  </a:lnTo>
                  <a:lnTo>
                    <a:pt x="889507" y="160274"/>
                  </a:lnTo>
                  <a:close/>
                </a:path>
                <a:path w="889635" h="215265">
                  <a:moveTo>
                    <a:pt x="432307" y="160274"/>
                  </a:moveTo>
                  <a:lnTo>
                    <a:pt x="232537" y="160274"/>
                  </a:lnTo>
                  <a:lnTo>
                    <a:pt x="232537" y="183006"/>
                  </a:lnTo>
                  <a:lnTo>
                    <a:pt x="432307" y="183006"/>
                  </a:lnTo>
                  <a:lnTo>
                    <a:pt x="432307" y="160274"/>
                  </a:lnTo>
                  <a:close/>
                </a:path>
                <a:path w="889635" h="215265">
                  <a:moveTo>
                    <a:pt x="401898" y="104393"/>
                  </a:moveTo>
                  <a:lnTo>
                    <a:pt x="374269" y="104393"/>
                  </a:lnTo>
                  <a:lnTo>
                    <a:pt x="373717" y="117090"/>
                  </a:lnTo>
                  <a:lnTo>
                    <a:pt x="372999" y="130619"/>
                  </a:lnTo>
                  <a:lnTo>
                    <a:pt x="372090" y="145006"/>
                  </a:lnTo>
                  <a:lnTo>
                    <a:pt x="370967" y="160274"/>
                  </a:lnTo>
                  <a:lnTo>
                    <a:pt x="398018" y="160274"/>
                  </a:lnTo>
                  <a:lnTo>
                    <a:pt x="400018" y="134933"/>
                  </a:lnTo>
                  <a:lnTo>
                    <a:pt x="401447" y="113569"/>
                  </a:lnTo>
                  <a:lnTo>
                    <a:pt x="401898" y="104393"/>
                  </a:lnTo>
                  <a:close/>
                </a:path>
                <a:path w="889635" h="215265">
                  <a:moveTo>
                    <a:pt x="402590" y="19176"/>
                  </a:moveTo>
                  <a:lnTo>
                    <a:pt x="257429" y="19176"/>
                  </a:lnTo>
                  <a:lnTo>
                    <a:pt x="257429" y="42290"/>
                  </a:lnTo>
                  <a:lnTo>
                    <a:pt x="374523" y="42290"/>
                  </a:lnTo>
                  <a:lnTo>
                    <a:pt x="374523" y="82295"/>
                  </a:lnTo>
                  <a:lnTo>
                    <a:pt x="245618" y="86359"/>
                  </a:lnTo>
                  <a:lnTo>
                    <a:pt x="251968" y="110616"/>
                  </a:lnTo>
                  <a:lnTo>
                    <a:pt x="374269" y="104393"/>
                  </a:lnTo>
                  <a:lnTo>
                    <a:pt x="401898" y="104393"/>
                  </a:lnTo>
                  <a:lnTo>
                    <a:pt x="402304" y="96158"/>
                  </a:lnTo>
                  <a:lnTo>
                    <a:pt x="402511" y="86359"/>
                  </a:lnTo>
                  <a:lnTo>
                    <a:pt x="402590" y="19176"/>
                  </a:lnTo>
                  <a:close/>
                </a:path>
                <a:path w="889635" h="215265">
                  <a:moveTo>
                    <a:pt x="857631" y="18922"/>
                  </a:moveTo>
                  <a:lnTo>
                    <a:pt x="721487" y="18922"/>
                  </a:lnTo>
                  <a:lnTo>
                    <a:pt x="721487" y="117475"/>
                  </a:lnTo>
                  <a:lnTo>
                    <a:pt x="860932" y="117475"/>
                  </a:lnTo>
                  <a:lnTo>
                    <a:pt x="860932" y="94233"/>
                  </a:lnTo>
                  <a:lnTo>
                    <a:pt x="749681" y="94233"/>
                  </a:lnTo>
                  <a:lnTo>
                    <a:pt x="749681" y="42290"/>
                  </a:lnTo>
                  <a:lnTo>
                    <a:pt x="857631" y="42290"/>
                  </a:lnTo>
                  <a:lnTo>
                    <a:pt x="857631" y="18922"/>
                  </a:lnTo>
                  <a:close/>
                </a:path>
                <a:path w="889635" h="215265">
                  <a:moveTo>
                    <a:pt x="558739" y="91186"/>
                  </a:moveTo>
                  <a:lnTo>
                    <a:pt x="527685" y="91186"/>
                  </a:lnTo>
                  <a:lnTo>
                    <a:pt x="513611" y="109402"/>
                  </a:lnTo>
                  <a:lnTo>
                    <a:pt x="497681" y="124809"/>
                  </a:lnTo>
                  <a:lnTo>
                    <a:pt x="479893" y="137406"/>
                  </a:lnTo>
                  <a:lnTo>
                    <a:pt x="460248" y="147192"/>
                  </a:lnTo>
                  <a:lnTo>
                    <a:pt x="481203" y="168020"/>
                  </a:lnTo>
                  <a:lnTo>
                    <a:pt x="502296" y="154924"/>
                  </a:lnTo>
                  <a:lnTo>
                    <a:pt x="520985" y="140017"/>
                  </a:lnTo>
                  <a:lnTo>
                    <a:pt x="537245" y="123301"/>
                  </a:lnTo>
                  <a:lnTo>
                    <a:pt x="551053" y="104775"/>
                  </a:lnTo>
                  <a:lnTo>
                    <a:pt x="558739" y="91186"/>
                  </a:lnTo>
                  <a:close/>
                </a:path>
                <a:path w="889635" h="215265">
                  <a:moveTo>
                    <a:pt x="579755" y="18541"/>
                  </a:moveTo>
                  <a:lnTo>
                    <a:pt x="473075" y="18541"/>
                  </a:lnTo>
                  <a:lnTo>
                    <a:pt x="473075" y="42037"/>
                  </a:lnTo>
                  <a:lnTo>
                    <a:pt x="548132" y="42037"/>
                  </a:lnTo>
                  <a:lnTo>
                    <a:pt x="547157" y="47994"/>
                  </a:lnTo>
                  <a:lnTo>
                    <a:pt x="545576" y="54260"/>
                  </a:lnTo>
                  <a:lnTo>
                    <a:pt x="543399" y="60860"/>
                  </a:lnTo>
                  <a:lnTo>
                    <a:pt x="540638" y="67817"/>
                  </a:lnTo>
                  <a:lnTo>
                    <a:pt x="462661" y="72897"/>
                  </a:lnTo>
                  <a:lnTo>
                    <a:pt x="472440" y="96392"/>
                  </a:lnTo>
                  <a:lnTo>
                    <a:pt x="527685" y="91186"/>
                  </a:lnTo>
                  <a:lnTo>
                    <a:pt x="558739" y="91186"/>
                  </a:lnTo>
                  <a:lnTo>
                    <a:pt x="562342" y="84818"/>
                  </a:lnTo>
                  <a:lnTo>
                    <a:pt x="570880" y="63801"/>
                  </a:lnTo>
                  <a:lnTo>
                    <a:pt x="576681" y="41713"/>
                  </a:lnTo>
                  <a:lnTo>
                    <a:pt x="579755" y="18541"/>
                  </a:lnTo>
                  <a:close/>
                </a:path>
                <a:path w="889635" h="215265">
                  <a:moveTo>
                    <a:pt x="148844" y="4317"/>
                  </a:moveTo>
                  <a:lnTo>
                    <a:pt x="121157" y="4317"/>
                  </a:lnTo>
                  <a:lnTo>
                    <a:pt x="121157" y="77724"/>
                  </a:lnTo>
                  <a:lnTo>
                    <a:pt x="90931" y="77724"/>
                  </a:lnTo>
                  <a:lnTo>
                    <a:pt x="90931" y="100711"/>
                  </a:lnTo>
                  <a:lnTo>
                    <a:pt x="121157" y="100711"/>
                  </a:lnTo>
                  <a:lnTo>
                    <a:pt x="121157" y="208914"/>
                  </a:lnTo>
                  <a:lnTo>
                    <a:pt x="148844" y="208914"/>
                  </a:lnTo>
                  <a:lnTo>
                    <a:pt x="148844" y="4317"/>
                  </a:lnTo>
                  <a:close/>
                </a:path>
                <a:path w="889635" h="215265">
                  <a:moveTo>
                    <a:pt x="71374" y="54609"/>
                  </a:moveTo>
                  <a:lnTo>
                    <a:pt x="43815" y="54609"/>
                  </a:lnTo>
                  <a:lnTo>
                    <a:pt x="43767" y="69468"/>
                  </a:lnTo>
                  <a:lnTo>
                    <a:pt x="43072" y="80728"/>
                  </a:lnTo>
                  <a:lnTo>
                    <a:pt x="25199" y="126436"/>
                  </a:lnTo>
                  <a:lnTo>
                    <a:pt x="0" y="151511"/>
                  </a:lnTo>
                  <a:lnTo>
                    <a:pt x="21590" y="168401"/>
                  </a:lnTo>
                  <a:lnTo>
                    <a:pt x="31853" y="158569"/>
                  </a:lnTo>
                  <a:lnTo>
                    <a:pt x="41306" y="147177"/>
                  </a:lnTo>
                  <a:lnTo>
                    <a:pt x="49950" y="134237"/>
                  </a:lnTo>
                  <a:lnTo>
                    <a:pt x="57785" y="119761"/>
                  </a:lnTo>
                  <a:lnTo>
                    <a:pt x="87854" y="119761"/>
                  </a:lnTo>
                  <a:lnTo>
                    <a:pt x="72090" y="80639"/>
                  </a:lnTo>
                  <a:lnTo>
                    <a:pt x="71374" y="69468"/>
                  </a:lnTo>
                  <a:lnTo>
                    <a:pt x="71374" y="54609"/>
                  </a:lnTo>
                  <a:close/>
                </a:path>
                <a:path w="889635" h="215265">
                  <a:moveTo>
                    <a:pt x="87854" y="119761"/>
                  </a:moveTo>
                  <a:lnTo>
                    <a:pt x="57785" y="119761"/>
                  </a:lnTo>
                  <a:lnTo>
                    <a:pt x="64833" y="131476"/>
                  </a:lnTo>
                  <a:lnTo>
                    <a:pt x="73406" y="142621"/>
                  </a:lnTo>
                  <a:lnTo>
                    <a:pt x="83502" y="153193"/>
                  </a:lnTo>
                  <a:lnTo>
                    <a:pt x="95123" y="163194"/>
                  </a:lnTo>
                  <a:lnTo>
                    <a:pt x="114300" y="143509"/>
                  </a:lnTo>
                  <a:lnTo>
                    <a:pt x="104898" y="137413"/>
                  </a:lnTo>
                  <a:lnTo>
                    <a:pt x="96519" y="130174"/>
                  </a:lnTo>
                  <a:lnTo>
                    <a:pt x="89189" y="121792"/>
                  </a:lnTo>
                  <a:lnTo>
                    <a:pt x="87854" y="119761"/>
                  </a:lnTo>
                  <a:close/>
                </a:path>
                <a:path w="889635" h="215265">
                  <a:moveTo>
                    <a:pt x="107442" y="30733"/>
                  </a:moveTo>
                  <a:lnTo>
                    <a:pt x="7619" y="30733"/>
                  </a:lnTo>
                  <a:lnTo>
                    <a:pt x="7619" y="54609"/>
                  </a:lnTo>
                  <a:lnTo>
                    <a:pt x="107442" y="54609"/>
                  </a:lnTo>
                  <a:lnTo>
                    <a:pt x="107442" y="30733"/>
                  </a:lnTo>
                  <a:close/>
                </a:path>
                <a:path w="889635" h="215265">
                  <a:moveTo>
                    <a:pt x="71119" y="3428"/>
                  </a:moveTo>
                  <a:lnTo>
                    <a:pt x="43687" y="3428"/>
                  </a:lnTo>
                  <a:lnTo>
                    <a:pt x="43687" y="30733"/>
                  </a:lnTo>
                  <a:lnTo>
                    <a:pt x="71119" y="30733"/>
                  </a:lnTo>
                  <a:lnTo>
                    <a:pt x="71119" y="3428"/>
                  </a:lnTo>
                  <a:close/>
                </a:path>
                <a:path w="889635" h="215265">
                  <a:moveTo>
                    <a:pt x="634872" y="0"/>
                  </a:moveTo>
                  <a:lnTo>
                    <a:pt x="606806" y="0"/>
                  </a:lnTo>
                  <a:lnTo>
                    <a:pt x="606806" y="215264"/>
                  </a:lnTo>
                  <a:lnTo>
                    <a:pt x="634872" y="215264"/>
                  </a:lnTo>
                  <a:lnTo>
                    <a:pt x="634872" y="108330"/>
                  </a:lnTo>
                  <a:lnTo>
                    <a:pt x="668274" y="108330"/>
                  </a:lnTo>
                  <a:lnTo>
                    <a:pt x="668274" y="84836"/>
                  </a:lnTo>
                  <a:lnTo>
                    <a:pt x="634872" y="84836"/>
                  </a:lnTo>
                  <a:lnTo>
                    <a:pt x="634872" y="0"/>
                  </a:lnTo>
                  <a:close/>
                </a:path>
                <a:path w="889635" h="215265">
                  <a:moveTo>
                    <a:pt x="191262" y="0"/>
                  </a:moveTo>
                  <a:lnTo>
                    <a:pt x="163575" y="0"/>
                  </a:lnTo>
                  <a:lnTo>
                    <a:pt x="163575" y="215264"/>
                  </a:lnTo>
                  <a:lnTo>
                    <a:pt x="191262" y="215264"/>
                  </a:lnTo>
                  <a:lnTo>
                    <a:pt x="19126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2665095" y="740283"/>
              <a:ext cx="889635" cy="215265"/>
            </a:xfrm>
            <a:custGeom>
              <a:avLst/>
              <a:gdLst/>
              <a:ahLst/>
              <a:cxnLst/>
              <a:rect l="l" t="t" r="r" b="b"/>
              <a:pathLst>
                <a:path w="889635" h="215265">
                  <a:moveTo>
                    <a:pt x="689737" y="160274"/>
                  </a:moveTo>
                  <a:lnTo>
                    <a:pt x="889507" y="160274"/>
                  </a:lnTo>
                  <a:lnTo>
                    <a:pt x="889507" y="183641"/>
                  </a:lnTo>
                  <a:lnTo>
                    <a:pt x="689737" y="183641"/>
                  </a:lnTo>
                  <a:lnTo>
                    <a:pt x="689737" y="160274"/>
                  </a:lnTo>
                  <a:close/>
                </a:path>
                <a:path w="889635" h="215265">
                  <a:moveTo>
                    <a:pt x="257429" y="19176"/>
                  </a:moveTo>
                  <a:lnTo>
                    <a:pt x="402590" y="19176"/>
                  </a:lnTo>
                  <a:lnTo>
                    <a:pt x="402590" y="82676"/>
                  </a:lnTo>
                  <a:lnTo>
                    <a:pt x="402304" y="96158"/>
                  </a:lnTo>
                  <a:lnTo>
                    <a:pt x="401447" y="113569"/>
                  </a:lnTo>
                  <a:lnTo>
                    <a:pt x="400018" y="134933"/>
                  </a:lnTo>
                  <a:lnTo>
                    <a:pt x="398018" y="160274"/>
                  </a:lnTo>
                  <a:lnTo>
                    <a:pt x="432307" y="160274"/>
                  </a:lnTo>
                  <a:lnTo>
                    <a:pt x="432307" y="183006"/>
                  </a:lnTo>
                  <a:lnTo>
                    <a:pt x="232537" y="183006"/>
                  </a:lnTo>
                  <a:lnTo>
                    <a:pt x="232537" y="160274"/>
                  </a:lnTo>
                  <a:lnTo>
                    <a:pt x="370967" y="160274"/>
                  </a:lnTo>
                  <a:lnTo>
                    <a:pt x="372090" y="145006"/>
                  </a:lnTo>
                  <a:lnTo>
                    <a:pt x="372999" y="130619"/>
                  </a:lnTo>
                  <a:lnTo>
                    <a:pt x="373717" y="117090"/>
                  </a:lnTo>
                  <a:lnTo>
                    <a:pt x="374269" y="104393"/>
                  </a:lnTo>
                  <a:lnTo>
                    <a:pt x="251968" y="110616"/>
                  </a:lnTo>
                  <a:lnTo>
                    <a:pt x="245618" y="86359"/>
                  </a:lnTo>
                  <a:lnTo>
                    <a:pt x="374523" y="82295"/>
                  </a:lnTo>
                  <a:lnTo>
                    <a:pt x="374523" y="42290"/>
                  </a:lnTo>
                  <a:lnTo>
                    <a:pt x="257429" y="42290"/>
                  </a:lnTo>
                  <a:lnTo>
                    <a:pt x="257429" y="19176"/>
                  </a:lnTo>
                  <a:close/>
                </a:path>
                <a:path w="889635" h="215265">
                  <a:moveTo>
                    <a:pt x="721487" y="18922"/>
                  </a:moveTo>
                  <a:lnTo>
                    <a:pt x="857631" y="18922"/>
                  </a:lnTo>
                  <a:lnTo>
                    <a:pt x="857631" y="42290"/>
                  </a:lnTo>
                  <a:lnTo>
                    <a:pt x="749681" y="42290"/>
                  </a:lnTo>
                  <a:lnTo>
                    <a:pt x="749681" y="94233"/>
                  </a:lnTo>
                  <a:lnTo>
                    <a:pt x="860932" y="94233"/>
                  </a:lnTo>
                  <a:lnTo>
                    <a:pt x="860932" y="117475"/>
                  </a:lnTo>
                  <a:lnTo>
                    <a:pt x="721487" y="117475"/>
                  </a:lnTo>
                  <a:lnTo>
                    <a:pt x="721487" y="18922"/>
                  </a:lnTo>
                  <a:close/>
                </a:path>
                <a:path w="889635" h="215265">
                  <a:moveTo>
                    <a:pt x="473075" y="18541"/>
                  </a:moveTo>
                  <a:lnTo>
                    <a:pt x="579755" y="18541"/>
                  </a:lnTo>
                  <a:lnTo>
                    <a:pt x="576681" y="41713"/>
                  </a:lnTo>
                  <a:lnTo>
                    <a:pt x="562342" y="84818"/>
                  </a:lnTo>
                  <a:lnTo>
                    <a:pt x="537245" y="123301"/>
                  </a:lnTo>
                  <a:lnTo>
                    <a:pt x="502296" y="154924"/>
                  </a:lnTo>
                  <a:lnTo>
                    <a:pt x="481203" y="168020"/>
                  </a:lnTo>
                  <a:lnTo>
                    <a:pt x="460248" y="147192"/>
                  </a:lnTo>
                  <a:lnTo>
                    <a:pt x="479893" y="137406"/>
                  </a:lnTo>
                  <a:lnTo>
                    <a:pt x="497681" y="124809"/>
                  </a:lnTo>
                  <a:lnTo>
                    <a:pt x="513611" y="109402"/>
                  </a:lnTo>
                  <a:lnTo>
                    <a:pt x="527685" y="91186"/>
                  </a:lnTo>
                  <a:lnTo>
                    <a:pt x="472440" y="96392"/>
                  </a:lnTo>
                  <a:lnTo>
                    <a:pt x="462661" y="72897"/>
                  </a:lnTo>
                  <a:lnTo>
                    <a:pt x="540638" y="67817"/>
                  </a:lnTo>
                  <a:lnTo>
                    <a:pt x="548132" y="42037"/>
                  </a:lnTo>
                  <a:lnTo>
                    <a:pt x="473075" y="42037"/>
                  </a:lnTo>
                  <a:lnTo>
                    <a:pt x="473075" y="18541"/>
                  </a:lnTo>
                  <a:close/>
                </a:path>
                <a:path w="889635" h="215265">
                  <a:moveTo>
                    <a:pt x="121157" y="4317"/>
                  </a:moveTo>
                  <a:lnTo>
                    <a:pt x="148844" y="4317"/>
                  </a:lnTo>
                  <a:lnTo>
                    <a:pt x="148844" y="208914"/>
                  </a:lnTo>
                  <a:lnTo>
                    <a:pt x="121157" y="208914"/>
                  </a:lnTo>
                  <a:lnTo>
                    <a:pt x="121157" y="100711"/>
                  </a:lnTo>
                  <a:lnTo>
                    <a:pt x="90931" y="100711"/>
                  </a:lnTo>
                  <a:lnTo>
                    <a:pt x="90931" y="77724"/>
                  </a:lnTo>
                  <a:lnTo>
                    <a:pt x="121157" y="77724"/>
                  </a:lnTo>
                  <a:lnTo>
                    <a:pt x="121157" y="4317"/>
                  </a:lnTo>
                  <a:close/>
                </a:path>
                <a:path w="889635" h="215265">
                  <a:moveTo>
                    <a:pt x="43687" y="3428"/>
                  </a:moveTo>
                  <a:lnTo>
                    <a:pt x="71119" y="3428"/>
                  </a:lnTo>
                  <a:lnTo>
                    <a:pt x="71119" y="30733"/>
                  </a:lnTo>
                  <a:lnTo>
                    <a:pt x="107442" y="30733"/>
                  </a:lnTo>
                  <a:lnTo>
                    <a:pt x="107442" y="54609"/>
                  </a:lnTo>
                  <a:lnTo>
                    <a:pt x="71374" y="54609"/>
                  </a:lnTo>
                  <a:lnTo>
                    <a:pt x="71374" y="69468"/>
                  </a:lnTo>
                  <a:lnTo>
                    <a:pt x="82931" y="112267"/>
                  </a:lnTo>
                  <a:lnTo>
                    <a:pt x="114300" y="143509"/>
                  </a:lnTo>
                  <a:lnTo>
                    <a:pt x="95123" y="163194"/>
                  </a:lnTo>
                  <a:lnTo>
                    <a:pt x="83502" y="153193"/>
                  </a:lnTo>
                  <a:lnTo>
                    <a:pt x="73406" y="142621"/>
                  </a:lnTo>
                  <a:lnTo>
                    <a:pt x="64833" y="131476"/>
                  </a:lnTo>
                  <a:lnTo>
                    <a:pt x="57785" y="119761"/>
                  </a:lnTo>
                  <a:lnTo>
                    <a:pt x="49950" y="134237"/>
                  </a:lnTo>
                  <a:lnTo>
                    <a:pt x="41306" y="147177"/>
                  </a:lnTo>
                  <a:lnTo>
                    <a:pt x="31853" y="158569"/>
                  </a:lnTo>
                  <a:lnTo>
                    <a:pt x="21590" y="168401"/>
                  </a:lnTo>
                  <a:lnTo>
                    <a:pt x="0" y="151511"/>
                  </a:lnTo>
                  <a:lnTo>
                    <a:pt x="9336" y="144343"/>
                  </a:lnTo>
                  <a:lnTo>
                    <a:pt x="17732" y="135985"/>
                  </a:lnTo>
                  <a:lnTo>
                    <a:pt x="40830" y="92582"/>
                  </a:lnTo>
                  <a:lnTo>
                    <a:pt x="43815" y="68706"/>
                  </a:lnTo>
                  <a:lnTo>
                    <a:pt x="43815" y="54609"/>
                  </a:lnTo>
                  <a:lnTo>
                    <a:pt x="7619" y="54609"/>
                  </a:lnTo>
                  <a:lnTo>
                    <a:pt x="7619" y="30733"/>
                  </a:lnTo>
                  <a:lnTo>
                    <a:pt x="43687" y="30733"/>
                  </a:lnTo>
                  <a:lnTo>
                    <a:pt x="43687" y="3428"/>
                  </a:lnTo>
                  <a:close/>
                </a:path>
                <a:path w="889635" h="215265">
                  <a:moveTo>
                    <a:pt x="606806" y="0"/>
                  </a:moveTo>
                  <a:lnTo>
                    <a:pt x="634872" y="0"/>
                  </a:lnTo>
                  <a:lnTo>
                    <a:pt x="634872" y="84836"/>
                  </a:lnTo>
                  <a:lnTo>
                    <a:pt x="668274" y="84836"/>
                  </a:lnTo>
                  <a:lnTo>
                    <a:pt x="668274" y="108330"/>
                  </a:lnTo>
                  <a:lnTo>
                    <a:pt x="634872" y="108330"/>
                  </a:lnTo>
                  <a:lnTo>
                    <a:pt x="634872" y="215264"/>
                  </a:lnTo>
                  <a:lnTo>
                    <a:pt x="606806" y="215264"/>
                  </a:lnTo>
                  <a:lnTo>
                    <a:pt x="606806" y="0"/>
                  </a:lnTo>
                  <a:close/>
                </a:path>
                <a:path w="889635" h="215265">
                  <a:moveTo>
                    <a:pt x="163575" y="0"/>
                  </a:moveTo>
                  <a:lnTo>
                    <a:pt x="191262" y="0"/>
                  </a:lnTo>
                  <a:lnTo>
                    <a:pt x="191262" y="215264"/>
                  </a:lnTo>
                  <a:lnTo>
                    <a:pt x="163575" y="215264"/>
                  </a:lnTo>
                  <a:lnTo>
                    <a:pt x="163575" y="0"/>
                  </a:lnTo>
                  <a:close/>
                </a:path>
              </a:pathLst>
            </a:custGeom>
            <a:ln w="9144">
              <a:solidFill>
                <a:srgbClr val="683C2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" name="object 13" descr=""/>
          <p:cNvGrpSpPr/>
          <p:nvPr/>
        </p:nvGrpSpPr>
        <p:grpSpPr>
          <a:xfrm>
            <a:off x="3659632" y="735711"/>
            <a:ext cx="418465" cy="224790"/>
            <a:chOff x="3659632" y="735711"/>
            <a:chExt cx="418465" cy="224790"/>
          </a:xfrm>
        </p:grpSpPr>
        <p:sp>
          <p:nvSpPr>
            <p:cNvPr id="14" name="object 14" descr=""/>
            <p:cNvSpPr/>
            <p:nvPr/>
          </p:nvSpPr>
          <p:spPr>
            <a:xfrm>
              <a:off x="3664204" y="740283"/>
              <a:ext cx="408940" cy="215265"/>
            </a:xfrm>
            <a:custGeom>
              <a:avLst/>
              <a:gdLst/>
              <a:ahLst/>
              <a:cxnLst/>
              <a:rect l="l" t="t" r="r" b="b"/>
              <a:pathLst>
                <a:path w="408939" h="215265">
                  <a:moveTo>
                    <a:pt x="99822" y="132333"/>
                  </a:moveTo>
                  <a:lnTo>
                    <a:pt x="57584" y="138549"/>
                  </a:lnTo>
                  <a:lnTo>
                    <a:pt x="28956" y="173608"/>
                  </a:lnTo>
                  <a:lnTo>
                    <a:pt x="30099" y="182874"/>
                  </a:lnTo>
                  <a:lnTo>
                    <a:pt x="69532" y="212502"/>
                  </a:lnTo>
                  <a:lnTo>
                    <a:pt x="99822" y="215264"/>
                  </a:lnTo>
                  <a:lnTo>
                    <a:pt x="116040" y="214574"/>
                  </a:lnTo>
                  <a:lnTo>
                    <a:pt x="160508" y="198165"/>
                  </a:lnTo>
                  <a:lnTo>
                    <a:pt x="165103" y="192404"/>
                  </a:lnTo>
                  <a:lnTo>
                    <a:pt x="99822" y="192404"/>
                  </a:lnTo>
                  <a:lnTo>
                    <a:pt x="81319" y="191236"/>
                  </a:lnTo>
                  <a:lnTo>
                    <a:pt x="68103" y="187721"/>
                  </a:lnTo>
                  <a:lnTo>
                    <a:pt x="60174" y="181850"/>
                  </a:lnTo>
                  <a:lnTo>
                    <a:pt x="57531" y="173608"/>
                  </a:lnTo>
                  <a:lnTo>
                    <a:pt x="60174" y="165681"/>
                  </a:lnTo>
                  <a:lnTo>
                    <a:pt x="68103" y="160004"/>
                  </a:lnTo>
                  <a:lnTo>
                    <a:pt x="81319" y="156589"/>
                  </a:lnTo>
                  <a:lnTo>
                    <a:pt x="99822" y="155447"/>
                  </a:lnTo>
                  <a:lnTo>
                    <a:pt x="165247" y="155447"/>
                  </a:lnTo>
                  <a:lnTo>
                    <a:pt x="160347" y="149427"/>
                  </a:lnTo>
                  <a:lnTo>
                    <a:pt x="152273" y="143382"/>
                  </a:lnTo>
                  <a:lnTo>
                    <a:pt x="142130" y="138549"/>
                  </a:lnTo>
                  <a:lnTo>
                    <a:pt x="130000" y="135096"/>
                  </a:lnTo>
                  <a:lnTo>
                    <a:pt x="115893" y="133024"/>
                  </a:lnTo>
                  <a:lnTo>
                    <a:pt x="99822" y="132333"/>
                  </a:lnTo>
                  <a:close/>
                </a:path>
                <a:path w="408939" h="215265">
                  <a:moveTo>
                    <a:pt x="165247" y="155447"/>
                  </a:moveTo>
                  <a:lnTo>
                    <a:pt x="99822" y="155447"/>
                  </a:lnTo>
                  <a:lnTo>
                    <a:pt x="118324" y="156589"/>
                  </a:lnTo>
                  <a:lnTo>
                    <a:pt x="131540" y="160004"/>
                  </a:lnTo>
                  <a:lnTo>
                    <a:pt x="139469" y="165681"/>
                  </a:lnTo>
                  <a:lnTo>
                    <a:pt x="142112" y="173608"/>
                  </a:lnTo>
                  <a:lnTo>
                    <a:pt x="139469" y="181850"/>
                  </a:lnTo>
                  <a:lnTo>
                    <a:pt x="131540" y="187721"/>
                  </a:lnTo>
                  <a:lnTo>
                    <a:pt x="118324" y="191236"/>
                  </a:lnTo>
                  <a:lnTo>
                    <a:pt x="99822" y="192404"/>
                  </a:lnTo>
                  <a:lnTo>
                    <a:pt x="165103" y="192404"/>
                  </a:lnTo>
                  <a:lnTo>
                    <a:pt x="166179" y="191055"/>
                  </a:lnTo>
                  <a:lnTo>
                    <a:pt x="169564" y="182874"/>
                  </a:lnTo>
                  <a:lnTo>
                    <a:pt x="170687" y="173608"/>
                  </a:lnTo>
                  <a:lnTo>
                    <a:pt x="169543" y="164564"/>
                  </a:lnTo>
                  <a:lnTo>
                    <a:pt x="166100" y="156495"/>
                  </a:lnTo>
                  <a:lnTo>
                    <a:pt x="165247" y="155447"/>
                  </a:lnTo>
                  <a:close/>
                </a:path>
                <a:path w="408939" h="215265">
                  <a:moveTo>
                    <a:pt x="310642" y="14350"/>
                  </a:moveTo>
                  <a:lnTo>
                    <a:pt x="282448" y="14350"/>
                  </a:lnTo>
                  <a:lnTo>
                    <a:pt x="282448" y="56261"/>
                  </a:lnTo>
                  <a:lnTo>
                    <a:pt x="281445" y="69334"/>
                  </a:lnTo>
                  <a:lnTo>
                    <a:pt x="266319" y="107695"/>
                  </a:lnTo>
                  <a:lnTo>
                    <a:pt x="237065" y="138682"/>
                  </a:lnTo>
                  <a:lnTo>
                    <a:pt x="225044" y="145922"/>
                  </a:lnTo>
                  <a:lnTo>
                    <a:pt x="246887" y="165480"/>
                  </a:lnTo>
                  <a:lnTo>
                    <a:pt x="261985" y="153483"/>
                  </a:lnTo>
                  <a:lnTo>
                    <a:pt x="275272" y="139985"/>
                  </a:lnTo>
                  <a:lnTo>
                    <a:pt x="286750" y="125011"/>
                  </a:lnTo>
                  <a:lnTo>
                    <a:pt x="296418" y="108584"/>
                  </a:lnTo>
                  <a:lnTo>
                    <a:pt x="328631" y="108584"/>
                  </a:lnTo>
                  <a:lnTo>
                    <a:pt x="311618" y="68316"/>
                  </a:lnTo>
                  <a:lnTo>
                    <a:pt x="310690" y="56261"/>
                  </a:lnTo>
                  <a:lnTo>
                    <a:pt x="310642" y="14350"/>
                  </a:lnTo>
                  <a:close/>
                </a:path>
                <a:path w="408939" h="215265">
                  <a:moveTo>
                    <a:pt x="328631" y="108584"/>
                  </a:moveTo>
                  <a:lnTo>
                    <a:pt x="296418" y="108584"/>
                  </a:lnTo>
                  <a:lnTo>
                    <a:pt x="306441" y="123900"/>
                  </a:lnTo>
                  <a:lnTo>
                    <a:pt x="318023" y="137858"/>
                  </a:lnTo>
                  <a:lnTo>
                    <a:pt x="331154" y="150483"/>
                  </a:lnTo>
                  <a:lnTo>
                    <a:pt x="345821" y="161797"/>
                  </a:lnTo>
                  <a:lnTo>
                    <a:pt x="365506" y="139572"/>
                  </a:lnTo>
                  <a:lnTo>
                    <a:pt x="354195" y="133645"/>
                  </a:lnTo>
                  <a:lnTo>
                    <a:pt x="343884" y="125968"/>
                  </a:lnTo>
                  <a:lnTo>
                    <a:pt x="334573" y="116552"/>
                  </a:lnTo>
                  <a:lnTo>
                    <a:pt x="328631" y="108584"/>
                  </a:lnTo>
                  <a:close/>
                </a:path>
                <a:path w="408939" h="215265">
                  <a:moveTo>
                    <a:pt x="199771" y="97536"/>
                  </a:moveTo>
                  <a:lnTo>
                    <a:pt x="0" y="97536"/>
                  </a:lnTo>
                  <a:lnTo>
                    <a:pt x="0" y="121284"/>
                  </a:lnTo>
                  <a:lnTo>
                    <a:pt x="199771" y="121284"/>
                  </a:lnTo>
                  <a:lnTo>
                    <a:pt x="199771" y="97536"/>
                  </a:lnTo>
                  <a:close/>
                </a:path>
                <a:path w="408939" h="215265">
                  <a:moveTo>
                    <a:pt x="113792" y="77850"/>
                  </a:moveTo>
                  <a:lnTo>
                    <a:pt x="85851" y="77850"/>
                  </a:lnTo>
                  <a:lnTo>
                    <a:pt x="85851" y="97536"/>
                  </a:lnTo>
                  <a:lnTo>
                    <a:pt x="113792" y="97536"/>
                  </a:lnTo>
                  <a:lnTo>
                    <a:pt x="113792" y="77850"/>
                  </a:lnTo>
                  <a:close/>
                </a:path>
                <a:path w="408939" h="215265">
                  <a:moveTo>
                    <a:pt x="170053" y="5206"/>
                  </a:moveTo>
                  <a:lnTo>
                    <a:pt x="30099" y="5206"/>
                  </a:lnTo>
                  <a:lnTo>
                    <a:pt x="30099" y="77850"/>
                  </a:lnTo>
                  <a:lnTo>
                    <a:pt x="172338" y="77850"/>
                  </a:lnTo>
                  <a:lnTo>
                    <a:pt x="172338" y="54355"/>
                  </a:lnTo>
                  <a:lnTo>
                    <a:pt x="58420" y="54355"/>
                  </a:lnTo>
                  <a:lnTo>
                    <a:pt x="58420" y="28828"/>
                  </a:lnTo>
                  <a:lnTo>
                    <a:pt x="170053" y="28828"/>
                  </a:lnTo>
                  <a:lnTo>
                    <a:pt x="170053" y="5206"/>
                  </a:lnTo>
                  <a:close/>
                </a:path>
                <a:path w="408939" h="215265">
                  <a:moveTo>
                    <a:pt x="408940" y="0"/>
                  </a:moveTo>
                  <a:lnTo>
                    <a:pt x="381000" y="0"/>
                  </a:lnTo>
                  <a:lnTo>
                    <a:pt x="381000" y="215264"/>
                  </a:lnTo>
                  <a:lnTo>
                    <a:pt x="408940" y="215264"/>
                  </a:lnTo>
                  <a:lnTo>
                    <a:pt x="408940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59632" y="735711"/>
              <a:ext cx="418084" cy="224409"/>
            </a:xfrm>
            <a:prstGeom prst="rect">
              <a:avLst/>
            </a:prstGeom>
          </p:spPr>
        </p:pic>
      </p:grpSp>
      <p:pic>
        <p:nvPicPr>
          <p:cNvPr id="16" name="object 16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197350" y="732662"/>
            <a:ext cx="875284" cy="227457"/>
          </a:xfrm>
          <a:prstGeom prst="rect">
            <a:avLst/>
          </a:prstGeom>
        </p:spPr>
      </p:pic>
      <p:grpSp>
        <p:nvGrpSpPr>
          <p:cNvPr id="17" name="object 17" descr=""/>
          <p:cNvGrpSpPr/>
          <p:nvPr/>
        </p:nvGrpSpPr>
        <p:grpSpPr>
          <a:xfrm>
            <a:off x="305231" y="1069339"/>
            <a:ext cx="342265" cy="173990"/>
            <a:chOff x="305231" y="1069339"/>
            <a:chExt cx="342265" cy="173990"/>
          </a:xfrm>
        </p:grpSpPr>
        <p:sp>
          <p:nvSpPr>
            <p:cNvPr id="18" name="object 18" descr=""/>
            <p:cNvSpPr/>
            <p:nvPr/>
          </p:nvSpPr>
          <p:spPr>
            <a:xfrm>
              <a:off x="309803" y="1073911"/>
              <a:ext cx="333375" cy="165100"/>
            </a:xfrm>
            <a:custGeom>
              <a:avLst/>
              <a:gdLst/>
              <a:ahLst/>
              <a:cxnLst/>
              <a:rect l="l" t="t" r="r" b="b"/>
              <a:pathLst>
                <a:path w="333375" h="165100">
                  <a:moveTo>
                    <a:pt x="218351" y="118363"/>
                  </a:moveTo>
                  <a:lnTo>
                    <a:pt x="205549" y="118363"/>
                  </a:lnTo>
                  <a:lnTo>
                    <a:pt x="205549" y="164846"/>
                  </a:lnTo>
                  <a:lnTo>
                    <a:pt x="312902" y="164846"/>
                  </a:lnTo>
                  <a:lnTo>
                    <a:pt x="312902" y="153288"/>
                  </a:lnTo>
                  <a:lnTo>
                    <a:pt x="218351" y="153288"/>
                  </a:lnTo>
                  <a:lnTo>
                    <a:pt x="218351" y="118363"/>
                  </a:lnTo>
                  <a:close/>
                </a:path>
                <a:path w="333375" h="165100">
                  <a:moveTo>
                    <a:pt x="307682" y="0"/>
                  </a:moveTo>
                  <a:lnTo>
                    <a:pt x="294703" y="0"/>
                  </a:lnTo>
                  <a:lnTo>
                    <a:pt x="294703" y="124967"/>
                  </a:lnTo>
                  <a:lnTo>
                    <a:pt x="307682" y="124967"/>
                  </a:lnTo>
                  <a:lnTo>
                    <a:pt x="307682" y="76708"/>
                  </a:lnTo>
                  <a:lnTo>
                    <a:pt x="333019" y="76708"/>
                  </a:lnTo>
                  <a:lnTo>
                    <a:pt x="333019" y="64770"/>
                  </a:lnTo>
                  <a:lnTo>
                    <a:pt x="307682" y="64770"/>
                  </a:lnTo>
                  <a:lnTo>
                    <a:pt x="307682" y="0"/>
                  </a:lnTo>
                  <a:close/>
                </a:path>
                <a:path w="333375" h="165100">
                  <a:moveTo>
                    <a:pt x="227495" y="42925"/>
                  </a:moveTo>
                  <a:lnTo>
                    <a:pt x="189839" y="58165"/>
                  </a:lnTo>
                  <a:lnTo>
                    <a:pt x="186143" y="83438"/>
                  </a:lnTo>
                  <a:lnTo>
                    <a:pt x="189839" y="90932"/>
                  </a:lnTo>
                  <a:lnTo>
                    <a:pt x="227317" y="106299"/>
                  </a:lnTo>
                  <a:lnTo>
                    <a:pt x="236399" y="105707"/>
                  </a:lnTo>
                  <a:lnTo>
                    <a:pt x="244482" y="103949"/>
                  </a:lnTo>
                  <a:lnTo>
                    <a:pt x="251568" y="101048"/>
                  </a:lnTo>
                  <a:lnTo>
                    <a:pt x="257657" y="97027"/>
                  </a:lnTo>
                  <a:lnTo>
                    <a:pt x="259791" y="95250"/>
                  </a:lnTo>
                  <a:lnTo>
                    <a:pt x="218732" y="95250"/>
                  </a:lnTo>
                  <a:lnTo>
                    <a:pt x="211772" y="93217"/>
                  </a:lnTo>
                  <a:lnTo>
                    <a:pt x="206641" y="89408"/>
                  </a:lnTo>
                  <a:lnTo>
                    <a:pt x="201510" y="85471"/>
                  </a:lnTo>
                  <a:lnTo>
                    <a:pt x="198932" y="80517"/>
                  </a:lnTo>
                  <a:lnTo>
                    <a:pt x="198932" y="68452"/>
                  </a:lnTo>
                  <a:lnTo>
                    <a:pt x="201485" y="63626"/>
                  </a:lnTo>
                  <a:lnTo>
                    <a:pt x="206603" y="59816"/>
                  </a:lnTo>
                  <a:lnTo>
                    <a:pt x="211709" y="55879"/>
                  </a:lnTo>
                  <a:lnTo>
                    <a:pt x="218668" y="53975"/>
                  </a:lnTo>
                  <a:lnTo>
                    <a:pt x="260030" y="53975"/>
                  </a:lnTo>
                  <a:lnTo>
                    <a:pt x="257708" y="52070"/>
                  </a:lnTo>
                  <a:lnTo>
                    <a:pt x="251640" y="48069"/>
                  </a:lnTo>
                  <a:lnTo>
                    <a:pt x="244582" y="45212"/>
                  </a:lnTo>
                  <a:lnTo>
                    <a:pt x="236534" y="43497"/>
                  </a:lnTo>
                  <a:lnTo>
                    <a:pt x="227495" y="42925"/>
                  </a:lnTo>
                  <a:close/>
                </a:path>
                <a:path w="333375" h="165100">
                  <a:moveTo>
                    <a:pt x="260030" y="53975"/>
                  </a:moveTo>
                  <a:lnTo>
                    <a:pt x="236321" y="53975"/>
                  </a:lnTo>
                  <a:lnTo>
                    <a:pt x="243281" y="55879"/>
                  </a:lnTo>
                  <a:lnTo>
                    <a:pt x="248386" y="59816"/>
                  </a:lnTo>
                  <a:lnTo>
                    <a:pt x="253492" y="63626"/>
                  </a:lnTo>
                  <a:lnTo>
                    <a:pt x="256044" y="68452"/>
                  </a:lnTo>
                  <a:lnTo>
                    <a:pt x="256044" y="80517"/>
                  </a:lnTo>
                  <a:lnTo>
                    <a:pt x="253479" y="85471"/>
                  </a:lnTo>
                  <a:lnTo>
                    <a:pt x="248348" y="89408"/>
                  </a:lnTo>
                  <a:lnTo>
                    <a:pt x="243204" y="93217"/>
                  </a:lnTo>
                  <a:lnTo>
                    <a:pt x="236258" y="95250"/>
                  </a:lnTo>
                  <a:lnTo>
                    <a:pt x="259791" y="95250"/>
                  </a:lnTo>
                  <a:lnTo>
                    <a:pt x="265125" y="90804"/>
                  </a:lnTo>
                  <a:lnTo>
                    <a:pt x="268783" y="83438"/>
                  </a:lnTo>
                  <a:lnTo>
                    <a:pt x="268846" y="65532"/>
                  </a:lnTo>
                  <a:lnTo>
                    <a:pt x="265137" y="58165"/>
                  </a:lnTo>
                  <a:lnTo>
                    <a:pt x="260030" y="53975"/>
                  </a:lnTo>
                  <a:close/>
                </a:path>
                <a:path w="333375" h="165100">
                  <a:moveTo>
                    <a:pt x="277202" y="22351"/>
                  </a:moveTo>
                  <a:lnTo>
                    <a:pt x="177342" y="22351"/>
                  </a:lnTo>
                  <a:lnTo>
                    <a:pt x="177342" y="34036"/>
                  </a:lnTo>
                  <a:lnTo>
                    <a:pt x="277202" y="34036"/>
                  </a:lnTo>
                  <a:lnTo>
                    <a:pt x="277202" y="22351"/>
                  </a:lnTo>
                  <a:close/>
                </a:path>
                <a:path w="333375" h="165100">
                  <a:moveTo>
                    <a:pt x="233934" y="635"/>
                  </a:moveTo>
                  <a:lnTo>
                    <a:pt x="220700" y="635"/>
                  </a:lnTo>
                  <a:lnTo>
                    <a:pt x="220700" y="22351"/>
                  </a:lnTo>
                  <a:lnTo>
                    <a:pt x="233934" y="22351"/>
                  </a:lnTo>
                  <a:lnTo>
                    <a:pt x="233934" y="635"/>
                  </a:lnTo>
                  <a:close/>
                </a:path>
                <a:path w="333375" h="165100">
                  <a:moveTo>
                    <a:pt x="45097" y="109092"/>
                  </a:moveTo>
                  <a:lnTo>
                    <a:pt x="32029" y="109092"/>
                  </a:lnTo>
                  <a:lnTo>
                    <a:pt x="32029" y="162433"/>
                  </a:lnTo>
                  <a:lnTo>
                    <a:pt x="139903" y="162433"/>
                  </a:lnTo>
                  <a:lnTo>
                    <a:pt x="139903" y="151002"/>
                  </a:lnTo>
                  <a:lnTo>
                    <a:pt x="45097" y="151002"/>
                  </a:lnTo>
                  <a:lnTo>
                    <a:pt x="45097" y="109092"/>
                  </a:lnTo>
                  <a:close/>
                </a:path>
                <a:path w="333375" h="165100">
                  <a:moveTo>
                    <a:pt x="135470" y="0"/>
                  </a:moveTo>
                  <a:lnTo>
                    <a:pt x="122491" y="0"/>
                  </a:lnTo>
                  <a:lnTo>
                    <a:pt x="122491" y="119379"/>
                  </a:lnTo>
                  <a:lnTo>
                    <a:pt x="135470" y="119379"/>
                  </a:lnTo>
                  <a:lnTo>
                    <a:pt x="135470" y="0"/>
                  </a:lnTo>
                  <a:close/>
                </a:path>
                <a:path w="333375" h="165100">
                  <a:moveTo>
                    <a:pt x="55626" y="5461"/>
                  </a:moveTo>
                  <a:lnTo>
                    <a:pt x="42913" y="5461"/>
                  </a:lnTo>
                  <a:lnTo>
                    <a:pt x="42913" y="27050"/>
                  </a:lnTo>
                  <a:lnTo>
                    <a:pt x="42132" y="36151"/>
                  </a:lnTo>
                  <a:lnTo>
                    <a:pt x="23840" y="71449"/>
                  </a:lnTo>
                  <a:lnTo>
                    <a:pt x="0" y="89915"/>
                  </a:lnTo>
                  <a:lnTo>
                    <a:pt x="9398" y="98933"/>
                  </a:lnTo>
                  <a:lnTo>
                    <a:pt x="38535" y="71449"/>
                  </a:lnTo>
                  <a:lnTo>
                    <a:pt x="49707" y="52832"/>
                  </a:lnTo>
                  <a:lnTo>
                    <a:pt x="63319" y="52832"/>
                  </a:lnTo>
                  <a:lnTo>
                    <a:pt x="62928" y="52250"/>
                  </a:lnTo>
                  <a:lnTo>
                    <a:pt x="58872" y="43830"/>
                  </a:lnTo>
                  <a:lnTo>
                    <a:pt x="56437" y="35434"/>
                  </a:lnTo>
                  <a:lnTo>
                    <a:pt x="55626" y="27050"/>
                  </a:lnTo>
                  <a:lnTo>
                    <a:pt x="55626" y="5461"/>
                  </a:lnTo>
                  <a:close/>
                </a:path>
                <a:path w="333375" h="165100">
                  <a:moveTo>
                    <a:pt x="63319" y="52832"/>
                  </a:moveTo>
                  <a:lnTo>
                    <a:pt x="49707" y="52832"/>
                  </a:lnTo>
                  <a:lnTo>
                    <a:pt x="52419" y="57925"/>
                  </a:lnTo>
                  <a:lnTo>
                    <a:pt x="82903" y="90566"/>
                  </a:lnTo>
                  <a:lnTo>
                    <a:pt x="88976" y="94614"/>
                  </a:lnTo>
                  <a:lnTo>
                    <a:pt x="97675" y="85216"/>
                  </a:lnTo>
                  <a:lnTo>
                    <a:pt x="89822" y="80833"/>
                  </a:lnTo>
                  <a:lnTo>
                    <a:pt x="82359" y="75295"/>
                  </a:lnTo>
                  <a:lnTo>
                    <a:pt x="75287" y="68589"/>
                  </a:lnTo>
                  <a:lnTo>
                    <a:pt x="68605" y="60705"/>
                  </a:lnTo>
                  <a:lnTo>
                    <a:pt x="63319" y="52832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309803" y="1073911"/>
              <a:ext cx="333375" cy="165100"/>
            </a:xfrm>
            <a:custGeom>
              <a:avLst/>
              <a:gdLst/>
              <a:ahLst/>
              <a:cxnLst/>
              <a:rect l="l" t="t" r="r" b="b"/>
              <a:pathLst>
                <a:path w="333375" h="165100">
                  <a:moveTo>
                    <a:pt x="205549" y="118363"/>
                  </a:moveTo>
                  <a:lnTo>
                    <a:pt x="218351" y="118363"/>
                  </a:lnTo>
                  <a:lnTo>
                    <a:pt x="218351" y="153288"/>
                  </a:lnTo>
                  <a:lnTo>
                    <a:pt x="312902" y="153288"/>
                  </a:lnTo>
                  <a:lnTo>
                    <a:pt x="312902" y="164846"/>
                  </a:lnTo>
                  <a:lnTo>
                    <a:pt x="205549" y="164846"/>
                  </a:lnTo>
                  <a:lnTo>
                    <a:pt x="205549" y="118363"/>
                  </a:lnTo>
                  <a:close/>
                </a:path>
                <a:path w="333375" h="165100">
                  <a:moveTo>
                    <a:pt x="32029" y="109092"/>
                  </a:moveTo>
                  <a:lnTo>
                    <a:pt x="45097" y="109092"/>
                  </a:lnTo>
                  <a:lnTo>
                    <a:pt x="45097" y="151002"/>
                  </a:lnTo>
                  <a:lnTo>
                    <a:pt x="139903" y="151002"/>
                  </a:lnTo>
                  <a:lnTo>
                    <a:pt x="139903" y="162433"/>
                  </a:lnTo>
                  <a:lnTo>
                    <a:pt x="32029" y="162433"/>
                  </a:lnTo>
                  <a:lnTo>
                    <a:pt x="32029" y="109092"/>
                  </a:lnTo>
                  <a:close/>
                </a:path>
                <a:path w="333375" h="165100">
                  <a:moveTo>
                    <a:pt x="227495" y="53975"/>
                  </a:moveTo>
                  <a:lnTo>
                    <a:pt x="218668" y="53975"/>
                  </a:lnTo>
                  <a:lnTo>
                    <a:pt x="211709" y="55879"/>
                  </a:lnTo>
                  <a:lnTo>
                    <a:pt x="206603" y="59816"/>
                  </a:lnTo>
                  <a:lnTo>
                    <a:pt x="201485" y="63626"/>
                  </a:lnTo>
                  <a:lnTo>
                    <a:pt x="198932" y="68452"/>
                  </a:lnTo>
                  <a:lnTo>
                    <a:pt x="198932" y="74422"/>
                  </a:lnTo>
                  <a:lnTo>
                    <a:pt x="198932" y="80517"/>
                  </a:lnTo>
                  <a:lnTo>
                    <a:pt x="201510" y="85471"/>
                  </a:lnTo>
                  <a:lnTo>
                    <a:pt x="206641" y="89408"/>
                  </a:lnTo>
                  <a:lnTo>
                    <a:pt x="211772" y="93217"/>
                  </a:lnTo>
                  <a:lnTo>
                    <a:pt x="218732" y="95250"/>
                  </a:lnTo>
                  <a:lnTo>
                    <a:pt x="227495" y="95250"/>
                  </a:lnTo>
                  <a:lnTo>
                    <a:pt x="236258" y="95250"/>
                  </a:lnTo>
                  <a:lnTo>
                    <a:pt x="243204" y="93217"/>
                  </a:lnTo>
                  <a:lnTo>
                    <a:pt x="248348" y="89408"/>
                  </a:lnTo>
                  <a:lnTo>
                    <a:pt x="253479" y="85471"/>
                  </a:lnTo>
                  <a:lnTo>
                    <a:pt x="256044" y="80517"/>
                  </a:lnTo>
                  <a:lnTo>
                    <a:pt x="256044" y="74422"/>
                  </a:lnTo>
                  <a:lnTo>
                    <a:pt x="256044" y="68452"/>
                  </a:lnTo>
                  <a:lnTo>
                    <a:pt x="253492" y="63626"/>
                  </a:lnTo>
                  <a:lnTo>
                    <a:pt x="248386" y="59816"/>
                  </a:lnTo>
                  <a:lnTo>
                    <a:pt x="243281" y="55879"/>
                  </a:lnTo>
                  <a:lnTo>
                    <a:pt x="236321" y="53975"/>
                  </a:lnTo>
                  <a:lnTo>
                    <a:pt x="227495" y="53975"/>
                  </a:lnTo>
                  <a:close/>
                </a:path>
                <a:path w="333375" h="165100">
                  <a:moveTo>
                    <a:pt x="227495" y="42925"/>
                  </a:moveTo>
                  <a:lnTo>
                    <a:pt x="265137" y="58165"/>
                  </a:lnTo>
                  <a:lnTo>
                    <a:pt x="268846" y="65532"/>
                  </a:lnTo>
                  <a:lnTo>
                    <a:pt x="268846" y="74422"/>
                  </a:lnTo>
                  <a:lnTo>
                    <a:pt x="268846" y="83312"/>
                  </a:lnTo>
                  <a:lnTo>
                    <a:pt x="236399" y="105707"/>
                  </a:lnTo>
                  <a:lnTo>
                    <a:pt x="227317" y="106299"/>
                  </a:lnTo>
                  <a:lnTo>
                    <a:pt x="218321" y="105725"/>
                  </a:lnTo>
                  <a:lnTo>
                    <a:pt x="186143" y="83438"/>
                  </a:lnTo>
                  <a:lnTo>
                    <a:pt x="186143" y="74422"/>
                  </a:lnTo>
                  <a:lnTo>
                    <a:pt x="186143" y="65659"/>
                  </a:lnTo>
                  <a:lnTo>
                    <a:pt x="218417" y="43497"/>
                  </a:lnTo>
                  <a:lnTo>
                    <a:pt x="227495" y="42925"/>
                  </a:lnTo>
                  <a:close/>
                </a:path>
                <a:path w="333375" h="165100">
                  <a:moveTo>
                    <a:pt x="42913" y="5461"/>
                  </a:moveTo>
                  <a:lnTo>
                    <a:pt x="55626" y="5461"/>
                  </a:lnTo>
                  <a:lnTo>
                    <a:pt x="55626" y="27050"/>
                  </a:lnTo>
                  <a:lnTo>
                    <a:pt x="56437" y="35434"/>
                  </a:lnTo>
                  <a:lnTo>
                    <a:pt x="75287" y="68589"/>
                  </a:lnTo>
                  <a:lnTo>
                    <a:pt x="97675" y="85216"/>
                  </a:lnTo>
                  <a:lnTo>
                    <a:pt x="88976" y="94614"/>
                  </a:lnTo>
                  <a:lnTo>
                    <a:pt x="60276" y="68923"/>
                  </a:lnTo>
                  <a:lnTo>
                    <a:pt x="49707" y="52832"/>
                  </a:lnTo>
                  <a:lnTo>
                    <a:pt x="46828" y="58787"/>
                  </a:lnTo>
                  <a:lnTo>
                    <a:pt x="21066" y="90566"/>
                  </a:lnTo>
                  <a:lnTo>
                    <a:pt x="9398" y="98933"/>
                  </a:lnTo>
                  <a:lnTo>
                    <a:pt x="0" y="89915"/>
                  </a:lnTo>
                  <a:lnTo>
                    <a:pt x="8624" y="84871"/>
                  </a:lnTo>
                  <a:lnTo>
                    <a:pt x="16571" y="78708"/>
                  </a:lnTo>
                  <a:lnTo>
                    <a:pt x="39790" y="45180"/>
                  </a:lnTo>
                  <a:lnTo>
                    <a:pt x="42913" y="27050"/>
                  </a:lnTo>
                  <a:lnTo>
                    <a:pt x="42913" y="5461"/>
                  </a:lnTo>
                  <a:close/>
                </a:path>
                <a:path w="333375" h="165100">
                  <a:moveTo>
                    <a:pt x="220700" y="635"/>
                  </a:moveTo>
                  <a:lnTo>
                    <a:pt x="233934" y="635"/>
                  </a:lnTo>
                  <a:lnTo>
                    <a:pt x="233934" y="22351"/>
                  </a:lnTo>
                  <a:lnTo>
                    <a:pt x="277202" y="22351"/>
                  </a:lnTo>
                  <a:lnTo>
                    <a:pt x="277202" y="34036"/>
                  </a:lnTo>
                  <a:lnTo>
                    <a:pt x="177342" y="34036"/>
                  </a:lnTo>
                  <a:lnTo>
                    <a:pt x="177342" y="22351"/>
                  </a:lnTo>
                  <a:lnTo>
                    <a:pt x="220700" y="22351"/>
                  </a:lnTo>
                  <a:lnTo>
                    <a:pt x="220700" y="635"/>
                  </a:lnTo>
                  <a:close/>
                </a:path>
                <a:path w="333375" h="165100">
                  <a:moveTo>
                    <a:pt x="294703" y="0"/>
                  </a:moveTo>
                  <a:lnTo>
                    <a:pt x="307682" y="0"/>
                  </a:lnTo>
                  <a:lnTo>
                    <a:pt x="307682" y="64770"/>
                  </a:lnTo>
                  <a:lnTo>
                    <a:pt x="333019" y="64770"/>
                  </a:lnTo>
                  <a:lnTo>
                    <a:pt x="333019" y="76708"/>
                  </a:lnTo>
                  <a:lnTo>
                    <a:pt x="307682" y="76708"/>
                  </a:lnTo>
                  <a:lnTo>
                    <a:pt x="307682" y="124967"/>
                  </a:lnTo>
                  <a:lnTo>
                    <a:pt x="294703" y="124967"/>
                  </a:lnTo>
                  <a:lnTo>
                    <a:pt x="294703" y="0"/>
                  </a:lnTo>
                  <a:close/>
                </a:path>
                <a:path w="333375" h="165100">
                  <a:moveTo>
                    <a:pt x="122491" y="0"/>
                  </a:moveTo>
                  <a:lnTo>
                    <a:pt x="135470" y="0"/>
                  </a:lnTo>
                  <a:lnTo>
                    <a:pt x="135470" y="119379"/>
                  </a:lnTo>
                  <a:lnTo>
                    <a:pt x="122491" y="119379"/>
                  </a:lnTo>
                  <a:lnTo>
                    <a:pt x="122491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0" name="object 20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20369" y="1069339"/>
            <a:ext cx="1100048" cy="177037"/>
          </a:xfrm>
          <a:prstGeom prst="rect">
            <a:avLst/>
          </a:prstGeom>
        </p:spPr>
      </p:pic>
      <p:grpSp>
        <p:nvGrpSpPr>
          <p:cNvPr id="21" name="object 21" descr=""/>
          <p:cNvGrpSpPr/>
          <p:nvPr/>
        </p:nvGrpSpPr>
        <p:grpSpPr>
          <a:xfrm>
            <a:off x="1922526" y="1066927"/>
            <a:ext cx="508634" cy="175895"/>
            <a:chOff x="1922526" y="1066927"/>
            <a:chExt cx="508634" cy="175895"/>
          </a:xfrm>
        </p:grpSpPr>
        <p:sp>
          <p:nvSpPr>
            <p:cNvPr id="22" name="object 22" descr=""/>
            <p:cNvSpPr/>
            <p:nvPr/>
          </p:nvSpPr>
          <p:spPr>
            <a:xfrm>
              <a:off x="1927098" y="1071499"/>
              <a:ext cx="499745" cy="166370"/>
            </a:xfrm>
            <a:custGeom>
              <a:avLst/>
              <a:gdLst/>
              <a:ahLst/>
              <a:cxnLst/>
              <a:rect l="l" t="t" r="r" b="b"/>
              <a:pathLst>
                <a:path w="499744" h="166369">
                  <a:moveTo>
                    <a:pt x="36068" y="97027"/>
                  </a:moveTo>
                  <a:lnTo>
                    <a:pt x="23240" y="97027"/>
                  </a:lnTo>
                  <a:lnTo>
                    <a:pt x="23240" y="165735"/>
                  </a:lnTo>
                  <a:lnTo>
                    <a:pt x="126491" y="165735"/>
                  </a:lnTo>
                  <a:lnTo>
                    <a:pt x="126491" y="154304"/>
                  </a:lnTo>
                  <a:lnTo>
                    <a:pt x="36068" y="154304"/>
                  </a:lnTo>
                  <a:lnTo>
                    <a:pt x="36068" y="132461"/>
                  </a:lnTo>
                  <a:lnTo>
                    <a:pt x="126491" y="132461"/>
                  </a:lnTo>
                  <a:lnTo>
                    <a:pt x="126491" y="121158"/>
                  </a:lnTo>
                  <a:lnTo>
                    <a:pt x="36068" y="121158"/>
                  </a:lnTo>
                  <a:lnTo>
                    <a:pt x="36068" y="97027"/>
                  </a:lnTo>
                  <a:close/>
                </a:path>
                <a:path w="499744" h="166369">
                  <a:moveTo>
                    <a:pt x="126491" y="132461"/>
                  </a:moveTo>
                  <a:lnTo>
                    <a:pt x="113537" y="132461"/>
                  </a:lnTo>
                  <a:lnTo>
                    <a:pt x="113537" y="154304"/>
                  </a:lnTo>
                  <a:lnTo>
                    <a:pt x="126491" y="154304"/>
                  </a:lnTo>
                  <a:lnTo>
                    <a:pt x="126491" y="132461"/>
                  </a:lnTo>
                  <a:close/>
                </a:path>
                <a:path w="499744" h="166369">
                  <a:moveTo>
                    <a:pt x="126491" y="97027"/>
                  </a:moveTo>
                  <a:lnTo>
                    <a:pt x="113537" y="97027"/>
                  </a:lnTo>
                  <a:lnTo>
                    <a:pt x="113537" y="121158"/>
                  </a:lnTo>
                  <a:lnTo>
                    <a:pt x="126491" y="121158"/>
                  </a:lnTo>
                  <a:lnTo>
                    <a:pt x="126491" y="97027"/>
                  </a:lnTo>
                  <a:close/>
                </a:path>
                <a:path w="499744" h="166369">
                  <a:moveTo>
                    <a:pt x="473582" y="102870"/>
                  </a:moveTo>
                  <a:lnTo>
                    <a:pt x="369824" y="102870"/>
                  </a:lnTo>
                  <a:lnTo>
                    <a:pt x="369824" y="166242"/>
                  </a:lnTo>
                  <a:lnTo>
                    <a:pt x="473582" y="166242"/>
                  </a:lnTo>
                  <a:lnTo>
                    <a:pt x="473582" y="154686"/>
                  </a:lnTo>
                  <a:lnTo>
                    <a:pt x="382650" y="154686"/>
                  </a:lnTo>
                  <a:lnTo>
                    <a:pt x="382650" y="114300"/>
                  </a:lnTo>
                  <a:lnTo>
                    <a:pt x="473582" y="114300"/>
                  </a:lnTo>
                  <a:lnTo>
                    <a:pt x="473582" y="102870"/>
                  </a:lnTo>
                  <a:close/>
                </a:path>
                <a:path w="499744" h="166369">
                  <a:moveTo>
                    <a:pt x="473582" y="114300"/>
                  </a:moveTo>
                  <a:lnTo>
                    <a:pt x="460756" y="114300"/>
                  </a:lnTo>
                  <a:lnTo>
                    <a:pt x="460756" y="154686"/>
                  </a:lnTo>
                  <a:lnTo>
                    <a:pt x="473582" y="154686"/>
                  </a:lnTo>
                  <a:lnTo>
                    <a:pt x="473582" y="114300"/>
                  </a:lnTo>
                  <a:close/>
                </a:path>
                <a:path w="499744" h="166369">
                  <a:moveTo>
                    <a:pt x="295275" y="102108"/>
                  </a:moveTo>
                  <a:lnTo>
                    <a:pt x="190626" y="102108"/>
                  </a:lnTo>
                  <a:lnTo>
                    <a:pt x="190626" y="113411"/>
                  </a:lnTo>
                  <a:lnTo>
                    <a:pt x="282447" y="113411"/>
                  </a:lnTo>
                  <a:lnTo>
                    <a:pt x="282447" y="128270"/>
                  </a:lnTo>
                  <a:lnTo>
                    <a:pt x="190626" y="128270"/>
                  </a:lnTo>
                  <a:lnTo>
                    <a:pt x="190626" y="166242"/>
                  </a:lnTo>
                  <a:lnTo>
                    <a:pt x="299719" y="166242"/>
                  </a:lnTo>
                  <a:lnTo>
                    <a:pt x="299719" y="154686"/>
                  </a:lnTo>
                  <a:lnTo>
                    <a:pt x="203453" y="154686"/>
                  </a:lnTo>
                  <a:lnTo>
                    <a:pt x="203453" y="139446"/>
                  </a:lnTo>
                  <a:lnTo>
                    <a:pt x="295275" y="139446"/>
                  </a:lnTo>
                  <a:lnTo>
                    <a:pt x="295275" y="102108"/>
                  </a:lnTo>
                  <a:close/>
                </a:path>
                <a:path w="499744" h="166369">
                  <a:moveTo>
                    <a:pt x="249681" y="85471"/>
                  </a:moveTo>
                  <a:lnTo>
                    <a:pt x="236474" y="85471"/>
                  </a:lnTo>
                  <a:lnTo>
                    <a:pt x="236474" y="102108"/>
                  </a:lnTo>
                  <a:lnTo>
                    <a:pt x="249681" y="102108"/>
                  </a:lnTo>
                  <a:lnTo>
                    <a:pt x="249681" y="85471"/>
                  </a:lnTo>
                  <a:close/>
                </a:path>
                <a:path w="499744" h="166369">
                  <a:moveTo>
                    <a:pt x="320928" y="73787"/>
                  </a:moveTo>
                  <a:lnTo>
                    <a:pt x="165100" y="73787"/>
                  </a:lnTo>
                  <a:lnTo>
                    <a:pt x="165100" y="85471"/>
                  </a:lnTo>
                  <a:lnTo>
                    <a:pt x="320928" y="85471"/>
                  </a:lnTo>
                  <a:lnTo>
                    <a:pt x="320928" y="73787"/>
                  </a:lnTo>
                  <a:close/>
                </a:path>
                <a:path w="499744" h="166369">
                  <a:moveTo>
                    <a:pt x="42671" y="5079"/>
                  </a:moveTo>
                  <a:lnTo>
                    <a:pt x="6697" y="22012"/>
                  </a:lnTo>
                  <a:lnTo>
                    <a:pt x="0" y="44068"/>
                  </a:lnTo>
                  <a:lnTo>
                    <a:pt x="758" y="52187"/>
                  </a:lnTo>
                  <a:lnTo>
                    <a:pt x="33698" y="82621"/>
                  </a:lnTo>
                  <a:lnTo>
                    <a:pt x="42671" y="83312"/>
                  </a:lnTo>
                  <a:lnTo>
                    <a:pt x="51587" y="82619"/>
                  </a:lnTo>
                  <a:lnTo>
                    <a:pt x="59675" y="80533"/>
                  </a:lnTo>
                  <a:lnTo>
                    <a:pt x="66871" y="77096"/>
                  </a:lnTo>
                  <a:lnTo>
                    <a:pt x="73278" y="72262"/>
                  </a:lnTo>
                  <a:lnTo>
                    <a:pt x="33527" y="72136"/>
                  </a:lnTo>
                  <a:lnTo>
                    <a:pt x="26415" y="69468"/>
                  </a:lnTo>
                  <a:lnTo>
                    <a:pt x="15747" y="59054"/>
                  </a:lnTo>
                  <a:lnTo>
                    <a:pt x="13081" y="52324"/>
                  </a:lnTo>
                  <a:lnTo>
                    <a:pt x="13081" y="35813"/>
                  </a:lnTo>
                  <a:lnTo>
                    <a:pt x="15747" y="29083"/>
                  </a:lnTo>
                  <a:lnTo>
                    <a:pt x="21081" y="24002"/>
                  </a:lnTo>
                  <a:lnTo>
                    <a:pt x="26415" y="18796"/>
                  </a:lnTo>
                  <a:lnTo>
                    <a:pt x="33654" y="16255"/>
                  </a:lnTo>
                  <a:lnTo>
                    <a:pt x="73518" y="16255"/>
                  </a:lnTo>
                  <a:lnTo>
                    <a:pt x="66978" y="11295"/>
                  </a:lnTo>
                  <a:lnTo>
                    <a:pt x="59705" y="7842"/>
                  </a:lnTo>
                  <a:lnTo>
                    <a:pt x="51599" y="5770"/>
                  </a:lnTo>
                  <a:lnTo>
                    <a:pt x="42671" y="5079"/>
                  </a:lnTo>
                  <a:close/>
                </a:path>
                <a:path w="499744" h="166369">
                  <a:moveTo>
                    <a:pt x="73518" y="16255"/>
                  </a:moveTo>
                  <a:lnTo>
                    <a:pt x="51562" y="16255"/>
                  </a:lnTo>
                  <a:lnTo>
                    <a:pt x="58800" y="18796"/>
                  </a:lnTo>
                  <a:lnTo>
                    <a:pt x="64134" y="24002"/>
                  </a:lnTo>
                  <a:lnTo>
                    <a:pt x="69595" y="29083"/>
                  </a:lnTo>
                  <a:lnTo>
                    <a:pt x="72262" y="35813"/>
                  </a:lnTo>
                  <a:lnTo>
                    <a:pt x="72262" y="52324"/>
                  </a:lnTo>
                  <a:lnTo>
                    <a:pt x="69595" y="59054"/>
                  </a:lnTo>
                  <a:lnTo>
                    <a:pt x="58927" y="69468"/>
                  </a:lnTo>
                  <a:lnTo>
                    <a:pt x="51688" y="72136"/>
                  </a:lnTo>
                  <a:lnTo>
                    <a:pt x="73391" y="72136"/>
                  </a:lnTo>
                  <a:lnTo>
                    <a:pt x="78539" y="66303"/>
                  </a:lnTo>
                  <a:lnTo>
                    <a:pt x="82311" y="59642"/>
                  </a:lnTo>
                  <a:lnTo>
                    <a:pt x="84589" y="52187"/>
                  </a:lnTo>
                  <a:lnTo>
                    <a:pt x="85343" y="44068"/>
                  </a:lnTo>
                  <a:lnTo>
                    <a:pt x="84587" y="35970"/>
                  </a:lnTo>
                  <a:lnTo>
                    <a:pt x="82327" y="28575"/>
                  </a:lnTo>
                  <a:lnTo>
                    <a:pt x="78593" y="21959"/>
                  </a:lnTo>
                  <a:lnTo>
                    <a:pt x="73518" y="16255"/>
                  </a:lnTo>
                  <a:close/>
                </a:path>
                <a:path w="499744" h="166369">
                  <a:moveTo>
                    <a:pt x="499237" y="68706"/>
                  </a:moveTo>
                  <a:lnTo>
                    <a:pt x="343407" y="68706"/>
                  </a:lnTo>
                  <a:lnTo>
                    <a:pt x="343407" y="80517"/>
                  </a:lnTo>
                  <a:lnTo>
                    <a:pt x="499237" y="80517"/>
                  </a:lnTo>
                  <a:lnTo>
                    <a:pt x="499237" y="68706"/>
                  </a:lnTo>
                  <a:close/>
                </a:path>
                <a:path w="499744" h="166369">
                  <a:moveTo>
                    <a:pt x="474344" y="8762"/>
                  </a:moveTo>
                  <a:lnTo>
                    <a:pt x="369443" y="8762"/>
                  </a:lnTo>
                  <a:lnTo>
                    <a:pt x="369443" y="20320"/>
                  </a:lnTo>
                  <a:lnTo>
                    <a:pt x="461263" y="20320"/>
                  </a:lnTo>
                  <a:lnTo>
                    <a:pt x="461144" y="33988"/>
                  </a:lnTo>
                  <a:lnTo>
                    <a:pt x="460787" y="46609"/>
                  </a:lnTo>
                  <a:lnTo>
                    <a:pt x="460192" y="58181"/>
                  </a:lnTo>
                  <a:lnTo>
                    <a:pt x="459358" y="68706"/>
                  </a:lnTo>
                  <a:lnTo>
                    <a:pt x="472058" y="68706"/>
                  </a:lnTo>
                  <a:lnTo>
                    <a:pt x="473059" y="54536"/>
                  </a:lnTo>
                  <a:lnTo>
                    <a:pt x="473773" y="39830"/>
                  </a:lnTo>
                  <a:lnTo>
                    <a:pt x="474202" y="24576"/>
                  </a:lnTo>
                  <a:lnTo>
                    <a:pt x="474344" y="8762"/>
                  </a:lnTo>
                  <a:close/>
                </a:path>
                <a:path w="499744" h="166369">
                  <a:moveTo>
                    <a:pt x="126491" y="2412"/>
                  </a:moveTo>
                  <a:lnTo>
                    <a:pt x="113410" y="2412"/>
                  </a:lnTo>
                  <a:lnTo>
                    <a:pt x="113410" y="87756"/>
                  </a:lnTo>
                  <a:lnTo>
                    <a:pt x="126491" y="87756"/>
                  </a:lnTo>
                  <a:lnTo>
                    <a:pt x="126491" y="2412"/>
                  </a:lnTo>
                  <a:close/>
                </a:path>
                <a:path w="499744" h="166369">
                  <a:moveTo>
                    <a:pt x="262150" y="36956"/>
                  </a:moveTo>
                  <a:lnTo>
                    <a:pt x="243458" y="36956"/>
                  </a:lnTo>
                  <a:lnTo>
                    <a:pt x="247671" y="41005"/>
                  </a:lnTo>
                  <a:lnTo>
                    <a:pt x="286956" y="58531"/>
                  </a:lnTo>
                  <a:lnTo>
                    <a:pt x="306196" y="61722"/>
                  </a:lnTo>
                  <a:lnTo>
                    <a:pt x="312419" y="50164"/>
                  </a:lnTo>
                  <a:lnTo>
                    <a:pt x="303105" y="49736"/>
                  </a:lnTo>
                  <a:lnTo>
                    <a:pt x="293814" y="48450"/>
                  </a:lnTo>
                  <a:lnTo>
                    <a:pt x="284523" y="46307"/>
                  </a:lnTo>
                  <a:lnTo>
                    <a:pt x="275208" y="43306"/>
                  </a:lnTo>
                  <a:lnTo>
                    <a:pt x="266779" y="39685"/>
                  </a:lnTo>
                  <a:lnTo>
                    <a:pt x="262150" y="36956"/>
                  </a:lnTo>
                  <a:close/>
                </a:path>
                <a:path w="499744" h="166369">
                  <a:moveTo>
                    <a:pt x="251206" y="26415"/>
                  </a:moveTo>
                  <a:lnTo>
                    <a:pt x="234822" y="26415"/>
                  </a:lnTo>
                  <a:lnTo>
                    <a:pt x="231203" y="31531"/>
                  </a:lnTo>
                  <a:lnTo>
                    <a:pt x="225869" y="36195"/>
                  </a:lnTo>
                  <a:lnTo>
                    <a:pt x="182393" y="50051"/>
                  </a:lnTo>
                  <a:lnTo>
                    <a:pt x="173608" y="50164"/>
                  </a:lnTo>
                  <a:lnTo>
                    <a:pt x="180847" y="61595"/>
                  </a:lnTo>
                  <a:lnTo>
                    <a:pt x="218566" y="52324"/>
                  </a:lnTo>
                  <a:lnTo>
                    <a:pt x="243458" y="36956"/>
                  </a:lnTo>
                  <a:lnTo>
                    <a:pt x="262150" y="36956"/>
                  </a:lnTo>
                  <a:lnTo>
                    <a:pt x="259969" y="35671"/>
                  </a:lnTo>
                  <a:lnTo>
                    <a:pt x="254777" y="31251"/>
                  </a:lnTo>
                  <a:lnTo>
                    <a:pt x="251206" y="26415"/>
                  </a:lnTo>
                  <a:close/>
                </a:path>
                <a:path w="499744" h="166369">
                  <a:moveTo>
                    <a:pt x="302768" y="14859"/>
                  </a:moveTo>
                  <a:lnTo>
                    <a:pt x="183260" y="14859"/>
                  </a:lnTo>
                  <a:lnTo>
                    <a:pt x="183260" y="26415"/>
                  </a:lnTo>
                  <a:lnTo>
                    <a:pt x="302768" y="26415"/>
                  </a:lnTo>
                  <a:lnTo>
                    <a:pt x="302768" y="14859"/>
                  </a:lnTo>
                  <a:close/>
                </a:path>
                <a:path w="499744" h="166369">
                  <a:moveTo>
                    <a:pt x="249808" y="0"/>
                  </a:moveTo>
                  <a:lnTo>
                    <a:pt x="236600" y="0"/>
                  </a:lnTo>
                  <a:lnTo>
                    <a:pt x="236600" y="14859"/>
                  </a:lnTo>
                  <a:lnTo>
                    <a:pt x="249808" y="14859"/>
                  </a:lnTo>
                  <a:lnTo>
                    <a:pt x="249808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1927098" y="1071499"/>
              <a:ext cx="499745" cy="166370"/>
            </a:xfrm>
            <a:custGeom>
              <a:avLst/>
              <a:gdLst/>
              <a:ahLst/>
              <a:cxnLst/>
              <a:rect l="l" t="t" r="r" b="b"/>
              <a:pathLst>
                <a:path w="499744" h="166369">
                  <a:moveTo>
                    <a:pt x="36068" y="132461"/>
                  </a:moveTo>
                  <a:lnTo>
                    <a:pt x="36068" y="154304"/>
                  </a:lnTo>
                  <a:lnTo>
                    <a:pt x="113537" y="154304"/>
                  </a:lnTo>
                  <a:lnTo>
                    <a:pt x="113537" y="132461"/>
                  </a:lnTo>
                  <a:lnTo>
                    <a:pt x="36068" y="132461"/>
                  </a:lnTo>
                  <a:close/>
                </a:path>
                <a:path w="499744" h="166369">
                  <a:moveTo>
                    <a:pt x="382650" y="114300"/>
                  </a:moveTo>
                  <a:lnTo>
                    <a:pt x="382650" y="154686"/>
                  </a:lnTo>
                  <a:lnTo>
                    <a:pt x="460756" y="154686"/>
                  </a:lnTo>
                  <a:lnTo>
                    <a:pt x="460756" y="114300"/>
                  </a:lnTo>
                  <a:lnTo>
                    <a:pt x="382650" y="114300"/>
                  </a:lnTo>
                  <a:close/>
                </a:path>
                <a:path w="499744" h="166369">
                  <a:moveTo>
                    <a:pt x="369824" y="102870"/>
                  </a:moveTo>
                  <a:lnTo>
                    <a:pt x="473582" y="102870"/>
                  </a:lnTo>
                  <a:lnTo>
                    <a:pt x="473582" y="166242"/>
                  </a:lnTo>
                  <a:lnTo>
                    <a:pt x="369824" y="166242"/>
                  </a:lnTo>
                  <a:lnTo>
                    <a:pt x="369824" y="102870"/>
                  </a:lnTo>
                  <a:close/>
                </a:path>
                <a:path w="499744" h="166369">
                  <a:moveTo>
                    <a:pt x="23240" y="97027"/>
                  </a:moveTo>
                  <a:lnTo>
                    <a:pt x="36068" y="97027"/>
                  </a:lnTo>
                  <a:lnTo>
                    <a:pt x="36068" y="121158"/>
                  </a:lnTo>
                  <a:lnTo>
                    <a:pt x="113537" y="121158"/>
                  </a:lnTo>
                  <a:lnTo>
                    <a:pt x="113537" y="97027"/>
                  </a:lnTo>
                  <a:lnTo>
                    <a:pt x="126491" y="97027"/>
                  </a:lnTo>
                  <a:lnTo>
                    <a:pt x="126491" y="165735"/>
                  </a:lnTo>
                  <a:lnTo>
                    <a:pt x="23240" y="165735"/>
                  </a:lnTo>
                  <a:lnTo>
                    <a:pt x="23240" y="97027"/>
                  </a:lnTo>
                  <a:close/>
                </a:path>
                <a:path w="499744" h="166369">
                  <a:moveTo>
                    <a:pt x="165100" y="73787"/>
                  </a:moveTo>
                  <a:lnTo>
                    <a:pt x="320928" y="73787"/>
                  </a:lnTo>
                  <a:lnTo>
                    <a:pt x="320928" y="85471"/>
                  </a:lnTo>
                  <a:lnTo>
                    <a:pt x="249681" y="85471"/>
                  </a:lnTo>
                  <a:lnTo>
                    <a:pt x="249681" y="102108"/>
                  </a:lnTo>
                  <a:lnTo>
                    <a:pt x="295275" y="102108"/>
                  </a:lnTo>
                  <a:lnTo>
                    <a:pt x="295275" y="139446"/>
                  </a:lnTo>
                  <a:lnTo>
                    <a:pt x="203453" y="139446"/>
                  </a:lnTo>
                  <a:lnTo>
                    <a:pt x="203453" y="154686"/>
                  </a:lnTo>
                  <a:lnTo>
                    <a:pt x="299719" y="154686"/>
                  </a:lnTo>
                  <a:lnTo>
                    <a:pt x="299719" y="166242"/>
                  </a:lnTo>
                  <a:lnTo>
                    <a:pt x="190626" y="166242"/>
                  </a:lnTo>
                  <a:lnTo>
                    <a:pt x="190626" y="128270"/>
                  </a:lnTo>
                  <a:lnTo>
                    <a:pt x="282447" y="128270"/>
                  </a:lnTo>
                  <a:lnTo>
                    <a:pt x="282447" y="113411"/>
                  </a:lnTo>
                  <a:lnTo>
                    <a:pt x="190626" y="113411"/>
                  </a:lnTo>
                  <a:lnTo>
                    <a:pt x="190626" y="102108"/>
                  </a:lnTo>
                  <a:lnTo>
                    <a:pt x="236474" y="102108"/>
                  </a:lnTo>
                  <a:lnTo>
                    <a:pt x="236474" y="85471"/>
                  </a:lnTo>
                  <a:lnTo>
                    <a:pt x="165100" y="85471"/>
                  </a:lnTo>
                  <a:lnTo>
                    <a:pt x="165100" y="73787"/>
                  </a:lnTo>
                  <a:close/>
                </a:path>
                <a:path w="499744" h="166369">
                  <a:moveTo>
                    <a:pt x="42671" y="16255"/>
                  </a:moveTo>
                  <a:lnTo>
                    <a:pt x="33654" y="16255"/>
                  </a:lnTo>
                  <a:lnTo>
                    <a:pt x="26415" y="18796"/>
                  </a:lnTo>
                  <a:lnTo>
                    <a:pt x="21081" y="24002"/>
                  </a:lnTo>
                  <a:lnTo>
                    <a:pt x="15747" y="29083"/>
                  </a:lnTo>
                  <a:lnTo>
                    <a:pt x="13081" y="35813"/>
                  </a:lnTo>
                  <a:lnTo>
                    <a:pt x="13081" y="44068"/>
                  </a:lnTo>
                  <a:lnTo>
                    <a:pt x="13081" y="52324"/>
                  </a:lnTo>
                  <a:lnTo>
                    <a:pt x="15747" y="59054"/>
                  </a:lnTo>
                  <a:lnTo>
                    <a:pt x="21081" y="64262"/>
                  </a:lnTo>
                  <a:lnTo>
                    <a:pt x="26415" y="69468"/>
                  </a:lnTo>
                  <a:lnTo>
                    <a:pt x="33527" y="72136"/>
                  </a:lnTo>
                  <a:lnTo>
                    <a:pt x="42671" y="72136"/>
                  </a:lnTo>
                  <a:lnTo>
                    <a:pt x="51688" y="72136"/>
                  </a:lnTo>
                  <a:lnTo>
                    <a:pt x="58927" y="69468"/>
                  </a:lnTo>
                  <a:lnTo>
                    <a:pt x="64262" y="64262"/>
                  </a:lnTo>
                  <a:lnTo>
                    <a:pt x="69595" y="59054"/>
                  </a:lnTo>
                  <a:lnTo>
                    <a:pt x="72262" y="52324"/>
                  </a:lnTo>
                  <a:lnTo>
                    <a:pt x="72262" y="44068"/>
                  </a:lnTo>
                  <a:lnTo>
                    <a:pt x="72262" y="35813"/>
                  </a:lnTo>
                  <a:lnTo>
                    <a:pt x="69595" y="29083"/>
                  </a:lnTo>
                  <a:lnTo>
                    <a:pt x="64134" y="24002"/>
                  </a:lnTo>
                  <a:lnTo>
                    <a:pt x="58800" y="18796"/>
                  </a:lnTo>
                  <a:lnTo>
                    <a:pt x="51562" y="16255"/>
                  </a:lnTo>
                  <a:lnTo>
                    <a:pt x="42671" y="16255"/>
                  </a:lnTo>
                  <a:close/>
                </a:path>
                <a:path w="499744" h="166369">
                  <a:moveTo>
                    <a:pt x="369443" y="8762"/>
                  </a:moveTo>
                  <a:lnTo>
                    <a:pt x="474344" y="8762"/>
                  </a:lnTo>
                  <a:lnTo>
                    <a:pt x="474202" y="24576"/>
                  </a:lnTo>
                  <a:lnTo>
                    <a:pt x="473773" y="39830"/>
                  </a:lnTo>
                  <a:lnTo>
                    <a:pt x="473059" y="54536"/>
                  </a:lnTo>
                  <a:lnTo>
                    <a:pt x="472058" y="68706"/>
                  </a:lnTo>
                  <a:lnTo>
                    <a:pt x="499237" y="68706"/>
                  </a:lnTo>
                  <a:lnTo>
                    <a:pt x="499237" y="80517"/>
                  </a:lnTo>
                  <a:lnTo>
                    <a:pt x="343407" y="80517"/>
                  </a:lnTo>
                  <a:lnTo>
                    <a:pt x="343407" y="68706"/>
                  </a:lnTo>
                  <a:lnTo>
                    <a:pt x="459358" y="68706"/>
                  </a:lnTo>
                  <a:lnTo>
                    <a:pt x="460192" y="58181"/>
                  </a:lnTo>
                  <a:lnTo>
                    <a:pt x="460787" y="46609"/>
                  </a:lnTo>
                  <a:lnTo>
                    <a:pt x="461144" y="33988"/>
                  </a:lnTo>
                  <a:lnTo>
                    <a:pt x="461263" y="20320"/>
                  </a:lnTo>
                  <a:lnTo>
                    <a:pt x="369443" y="20320"/>
                  </a:lnTo>
                  <a:lnTo>
                    <a:pt x="369443" y="8762"/>
                  </a:lnTo>
                  <a:close/>
                </a:path>
                <a:path w="499744" h="166369">
                  <a:moveTo>
                    <a:pt x="42671" y="5079"/>
                  </a:moveTo>
                  <a:lnTo>
                    <a:pt x="78593" y="21959"/>
                  </a:lnTo>
                  <a:lnTo>
                    <a:pt x="85343" y="44068"/>
                  </a:lnTo>
                  <a:lnTo>
                    <a:pt x="84583" y="52242"/>
                  </a:lnTo>
                  <a:lnTo>
                    <a:pt x="51579" y="82621"/>
                  </a:lnTo>
                  <a:lnTo>
                    <a:pt x="42671" y="83312"/>
                  </a:lnTo>
                  <a:lnTo>
                    <a:pt x="33672" y="82619"/>
                  </a:lnTo>
                  <a:lnTo>
                    <a:pt x="3016" y="59578"/>
                  </a:lnTo>
                  <a:lnTo>
                    <a:pt x="0" y="44068"/>
                  </a:lnTo>
                  <a:lnTo>
                    <a:pt x="740" y="35970"/>
                  </a:lnTo>
                  <a:lnTo>
                    <a:pt x="33619" y="5770"/>
                  </a:lnTo>
                  <a:lnTo>
                    <a:pt x="42671" y="5079"/>
                  </a:lnTo>
                  <a:close/>
                </a:path>
                <a:path w="499744" h="166369">
                  <a:moveTo>
                    <a:pt x="113410" y="2412"/>
                  </a:moveTo>
                  <a:lnTo>
                    <a:pt x="126491" y="2412"/>
                  </a:lnTo>
                  <a:lnTo>
                    <a:pt x="126491" y="87756"/>
                  </a:lnTo>
                  <a:lnTo>
                    <a:pt x="113410" y="87756"/>
                  </a:lnTo>
                  <a:lnTo>
                    <a:pt x="113410" y="2412"/>
                  </a:lnTo>
                  <a:close/>
                </a:path>
                <a:path w="499744" h="166369">
                  <a:moveTo>
                    <a:pt x="236600" y="0"/>
                  </a:moveTo>
                  <a:lnTo>
                    <a:pt x="249808" y="0"/>
                  </a:lnTo>
                  <a:lnTo>
                    <a:pt x="249808" y="14859"/>
                  </a:lnTo>
                  <a:lnTo>
                    <a:pt x="302768" y="14859"/>
                  </a:lnTo>
                  <a:lnTo>
                    <a:pt x="302768" y="26415"/>
                  </a:lnTo>
                  <a:lnTo>
                    <a:pt x="251206" y="26415"/>
                  </a:lnTo>
                  <a:lnTo>
                    <a:pt x="254777" y="31251"/>
                  </a:lnTo>
                  <a:lnTo>
                    <a:pt x="293814" y="48450"/>
                  </a:lnTo>
                  <a:lnTo>
                    <a:pt x="312419" y="50164"/>
                  </a:lnTo>
                  <a:lnTo>
                    <a:pt x="306196" y="61722"/>
                  </a:lnTo>
                  <a:lnTo>
                    <a:pt x="268477" y="52577"/>
                  </a:lnTo>
                  <a:lnTo>
                    <a:pt x="243458" y="36956"/>
                  </a:lnTo>
                  <a:lnTo>
                    <a:pt x="239266" y="40983"/>
                  </a:lnTo>
                  <a:lnTo>
                    <a:pt x="200231" y="58340"/>
                  </a:lnTo>
                  <a:lnTo>
                    <a:pt x="180847" y="61595"/>
                  </a:lnTo>
                  <a:lnTo>
                    <a:pt x="173608" y="50164"/>
                  </a:lnTo>
                  <a:lnTo>
                    <a:pt x="182393" y="50051"/>
                  </a:lnTo>
                  <a:lnTo>
                    <a:pt x="191404" y="48974"/>
                  </a:lnTo>
                  <a:lnTo>
                    <a:pt x="231203" y="31531"/>
                  </a:lnTo>
                  <a:lnTo>
                    <a:pt x="234822" y="26415"/>
                  </a:lnTo>
                  <a:lnTo>
                    <a:pt x="183260" y="26415"/>
                  </a:lnTo>
                  <a:lnTo>
                    <a:pt x="183260" y="14859"/>
                  </a:lnTo>
                  <a:lnTo>
                    <a:pt x="236600" y="14859"/>
                  </a:lnTo>
                  <a:lnTo>
                    <a:pt x="23660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4" name="object 24" descr=""/>
          <p:cNvGrpSpPr/>
          <p:nvPr/>
        </p:nvGrpSpPr>
        <p:grpSpPr>
          <a:xfrm>
            <a:off x="2505201" y="1069339"/>
            <a:ext cx="344805" cy="177165"/>
            <a:chOff x="2505201" y="1069339"/>
            <a:chExt cx="344805" cy="177165"/>
          </a:xfrm>
        </p:grpSpPr>
        <p:sp>
          <p:nvSpPr>
            <p:cNvPr id="25" name="object 25" descr=""/>
            <p:cNvSpPr/>
            <p:nvPr/>
          </p:nvSpPr>
          <p:spPr>
            <a:xfrm>
              <a:off x="2509773" y="1073911"/>
              <a:ext cx="335280" cy="168275"/>
            </a:xfrm>
            <a:custGeom>
              <a:avLst/>
              <a:gdLst/>
              <a:ahLst/>
              <a:cxnLst/>
              <a:rect l="l" t="t" r="r" b="b"/>
              <a:pathLst>
                <a:path w="335280" h="168275">
                  <a:moveTo>
                    <a:pt x="77977" y="107823"/>
                  </a:moveTo>
                  <a:lnTo>
                    <a:pt x="37211" y="115697"/>
                  </a:lnTo>
                  <a:lnTo>
                    <a:pt x="23240" y="137795"/>
                  </a:lnTo>
                  <a:lnTo>
                    <a:pt x="24102" y="144460"/>
                  </a:lnTo>
                  <a:lnTo>
                    <a:pt x="65375" y="167266"/>
                  </a:lnTo>
                  <a:lnTo>
                    <a:pt x="77977" y="167766"/>
                  </a:lnTo>
                  <a:lnTo>
                    <a:pt x="90527" y="167266"/>
                  </a:lnTo>
                  <a:lnTo>
                    <a:pt x="101504" y="165766"/>
                  </a:lnTo>
                  <a:lnTo>
                    <a:pt x="110910" y="163266"/>
                  </a:lnTo>
                  <a:lnTo>
                    <a:pt x="118744" y="159765"/>
                  </a:lnTo>
                  <a:lnTo>
                    <a:pt x="123056" y="156717"/>
                  </a:lnTo>
                  <a:lnTo>
                    <a:pt x="77977" y="156717"/>
                  </a:lnTo>
                  <a:lnTo>
                    <a:pt x="60049" y="155529"/>
                  </a:lnTo>
                  <a:lnTo>
                    <a:pt x="47228" y="151971"/>
                  </a:lnTo>
                  <a:lnTo>
                    <a:pt x="39526" y="146055"/>
                  </a:lnTo>
                  <a:lnTo>
                    <a:pt x="36956" y="137795"/>
                  </a:lnTo>
                  <a:lnTo>
                    <a:pt x="39526" y="129534"/>
                  </a:lnTo>
                  <a:lnTo>
                    <a:pt x="47228" y="123618"/>
                  </a:lnTo>
                  <a:lnTo>
                    <a:pt x="60049" y="120060"/>
                  </a:lnTo>
                  <a:lnTo>
                    <a:pt x="77977" y="118872"/>
                  </a:lnTo>
                  <a:lnTo>
                    <a:pt x="123160" y="118872"/>
                  </a:lnTo>
                  <a:lnTo>
                    <a:pt x="118744" y="115697"/>
                  </a:lnTo>
                  <a:lnTo>
                    <a:pt x="110910" y="112269"/>
                  </a:lnTo>
                  <a:lnTo>
                    <a:pt x="101504" y="109807"/>
                  </a:lnTo>
                  <a:lnTo>
                    <a:pt x="90527" y="108321"/>
                  </a:lnTo>
                  <a:lnTo>
                    <a:pt x="77977" y="107823"/>
                  </a:lnTo>
                  <a:close/>
                </a:path>
                <a:path w="335280" h="168275">
                  <a:moveTo>
                    <a:pt x="123160" y="118872"/>
                  </a:moveTo>
                  <a:lnTo>
                    <a:pt x="77977" y="118872"/>
                  </a:lnTo>
                  <a:lnTo>
                    <a:pt x="95906" y="120060"/>
                  </a:lnTo>
                  <a:lnTo>
                    <a:pt x="108727" y="123618"/>
                  </a:lnTo>
                  <a:lnTo>
                    <a:pt x="116429" y="129534"/>
                  </a:lnTo>
                  <a:lnTo>
                    <a:pt x="118999" y="137795"/>
                  </a:lnTo>
                  <a:lnTo>
                    <a:pt x="116429" y="146055"/>
                  </a:lnTo>
                  <a:lnTo>
                    <a:pt x="108727" y="151971"/>
                  </a:lnTo>
                  <a:lnTo>
                    <a:pt x="95906" y="155529"/>
                  </a:lnTo>
                  <a:lnTo>
                    <a:pt x="77977" y="156717"/>
                  </a:lnTo>
                  <a:lnTo>
                    <a:pt x="123056" y="156717"/>
                  </a:lnTo>
                  <a:lnTo>
                    <a:pt x="124839" y="155457"/>
                  </a:lnTo>
                  <a:lnTo>
                    <a:pt x="129206" y="150352"/>
                  </a:lnTo>
                  <a:lnTo>
                    <a:pt x="131835" y="144460"/>
                  </a:lnTo>
                  <a:lnTo>
                    <a:pt x="132714" y="137795"/>
                  </a:lnTo>
                  <a:lnTo>
                    <a:pt x="131835" y="131127"/>
                  </a:lnTo>
                  <a:lnTo>
                    <a:pt x="129206" y="125222"/>
                  </a:lnTo>
                  <a:lnTo>
                    <a:pt x="124814" y="120060"/>
                  </a:lnTo>
                  <a:lnTo>
                    <a:pt x="123160" y="118872"/>
                  </a:lnTo>
                  <a:close/>
                </a:path>
                <a:path w="335280" h="168275">
                  <a:moveTo>
                    <a:pt x="257937" y="101346"/>
                  </a:moveTo>
                  <a:lnTo>
                    <a:pt x="217550" y="110489"/>
                  </a:lnTo>
                  <a:lnTo>
                    <a:pt x="203326" y="133858"/>
                  </a:lnTo>
                  <a:lnTo>
                    <a:pt x="204210" y="140763"/>
                  </a:lnTo>
                  <a:lnTo>
                    <a:pt x="234791" y="164211"/>
                  </a:lnTo>
                  <a:lnTo>
                    <a:pt x="257937" y="166497"/>
                  </a:lnTo>
                  <a:lnTo>
                    <a:pt x="270407" y="165925"/>
                  </a:lnTo>
                  <a:lnTo>
                    <a:pt x="281357" y="164211"/>
                  </a:lnTo>
                  <a:lnTo>
                    <a:pt x="290691" y="161407"/>
                  </a:lnTo>
                  <a:lnTo>
                    <a:pt x="298576" y="157479"/>
                  </a:lnTo>
                  <a:lnTo>
                    <a:pt x="301140" y="155448"/>
                  </a:lnTo>
                  <a:lnTo>
                    <a:pt x="257937" y="155448"/>
                  </a:lnTo>
                  <a:lnTo>
                    <a:pt x="248840" y="155068"/>
                  </a:lnTo>
                  <a:lnTo>
                    <a:pt x="217169" y="140335"/>
                  </a:lnTo>
                  <a:lnTo>
                    <a:pt x="217169" y="127508"/>
                  </a:lnTo>
                  <a:lnTo>
                    <a:pt x="257937" y="112395"/>
                  </a:lnTo>
                  <a:lnTo>
                    <a:pt x="301053" y="112395"/>
                  </a:lnTo>
                  <a:lnTo>
                    <a:pt x="298450" y="110362"/>
                  </a:lnTo>
                  <a:lnTo>
                    <a:pt x="290566" y="106435"/>
                  </a:lnTo>
                  <a:lnTo>
                    <a:pt x="281193" y="103616"/>
                  </a:lnTo>
                  <a:lnTo>
                    <a:pt x="270321" y="101915"/>
                  </a:lnTo>
                  <a:lnTo>
                    <a:pt x="257937" y="101346"/>
                  </a:lnTo>
                  <a:close/>
                </a:path>
                <a:path w="335280" h="168275">
                  <a:moveTo>
                    <a:pt x="301053" y="112395"/>
                  </a:moveTo>
                  <a:lnTo>
                    <a:pt x="257937" y="112395"/>
                  </a:lnTo>
                  <a:lnTo>
                    <a:pt x="267271" y="112774"/>
                  </a:lnTo>
                  <a:lnTo>
                    <a:pt x="275463" y="113903"/>
                  </a:lnTo>
                  <a:lnTo>
                    <a:pt x="282511" y="115770"/>
                  </a:lnTo>
                  <a:lnTo>
                    <a:pt x="288417" y="118363"/>
                  </a:lnTo>
                  <a:lnTo>
                    <a:pt x="295528" y="122427"/>
                  </a:lnTo>
                  <a:lnTo>
                    <a:pt x="299084" y="127508"/>
                  </a:lnTo>
                  <a:lnTo>
                    <a:pt x="299084" y="140335"/>
                  </a:lnTo>
                  <a:lnTo>
                    <a:pt x="257937" y="155448"/>
                  </a:lnTo>
                  <a:lnTo>
                    <a:pt x="301140" y="155448"/>
                  </a:lnTo>
                  <a:lnTo>
                    <a:pt x="304764" y="152574"/>
                  </a:lnTo>
                  <a:lnTo>
                    <a:pt x="309220" y="146986"/>
                  </a:lnTo>
                  <a:lnTo>
                    <a:pt x="311900" y="140763"/>
                  </a:lnTo>
                  <a:lnTo>
                    <a:pt x="312800" y="133858"/>
                  </a:lnTo>
                  <a:lnTo>
                    <a:pt x="311898" y="126972"/>
                  </a:lnTo>
                  <a:lnTo>
                    <a:pt x="309197" y="120776"/>
                  </a:lnTo>
                  <a:lnTo>
                    <a:pt x="304710" y="115248"/>
                  </a:lnTo>
                  <a:lnTo>
                    <a:pt x="301053" y="112395"/>
                  </a:lnTo>
                  <a:close/>
                </a:path>
                <a:path w="335280" h="168275">
                  <a:moveTo>
                    <a:pt x="233933" y="19050"/>
                  </a:moveTo>
                  <a:lnTo>
                    <a:pt x="221487" y="19050"/>
                  </a:lnTo>
                  <a:lnTo>
                    <a:pt x="221487" y="23240"/>
                  </a:lnTo>
                  <a:lnTo>
                    <a:pt x="220726" y="32099"/>
                  </a:lnTo>
                  <a:lnTo>
                    <a:pt x="195405" y="72199"/>
                  </a:lnTo>
                  <a:lnTo>
                    <a:pt x="178562" y="83058"/>
                  </a:lnTo>
                  <a:lnTo>
                    <a:pt x="187959" y="91948"/>
                  </a:lnTo>
                  <a:lnTo>
                    <a:pt x="217090" y="66599"/>
                  </a:lnTo>
                  <a:lnTo>
                    <a:pt x="228092" y="49275"/>
                  </a:lnTo>
                  <a:lnTo>
                    <a:pt x="242044" y="49275"/>
                  </a:lnTo>
                  <a:lnTo>
                    <a:pt x="240952" y="47708"/>
                  </a:lnTo>
                  <a:lnTo>
                    <a:pt x="237061" y="39750"/>
                  </a:lnTo>
                  <a:lnTo>
                    <a:pt x="234717" y="31603"/>
                  </a:lnTo>
                  <a:lnTo>
                    <a:pt x="233933" y="23240"/>
                  </a:lnTo>
                  <a:lnTo>
                    <a:pt x="233933" y="19050"/>
                  </a:lnTo>
                  <a:close/>
                </a:path>
                <a:path w="335280" h="168275">
                  <a:moveTo>
                    <a:pt x="242044" y="49275"/>
                  </a:moveTo>
                  <a:lnTo>
                    <a:pt x="228092" y="49275"/>
                  </a:lnTo>
                  <a:lnTo>
                    <a:pt x="230776" y="54159"/>
                  </a:lnTo>
                  <a:lnTo>
                    <a:pt x="261887" y="84449"/>
                  </a:lnTo>
                  <a:lnTo>
                    <a:pt x="267462" y="87757"/>
                  </a:lnTo>
                  <a:lnTo>
                    <a:pt x="275970" y="78232"/>
                  </a:lnTo>
                  <a:lnTo>
                    <a:pt x="267686" y="74090"/>
                  </a:lnTo>
                  <a:lnTo>
                    <a:pt x="259984" y="68913"/>
                  </a:lnTo>
                  <a:lnTo>
                    <a:pt x="252878" y="62712"/>
                  </a:lnTo>
                  <a:lnTo>
                    <a:pt x="246380" y="55499"/>
                  </a:lnTo>
                  <a:lnTo>
                    <a:pt x="242044" y="49275"/>
                  </a:lnTo>
                  <a:close/>
                </a:path>
                <a:path w="335280" h="168275">
                  <a:moveTo>
                    <a:pt x="271018" y="7492"/>
                  </a:moveTo>
                  <a:lnTo>
                    <a:pt x="184403" y="7492"/>
                  </a:lnTo>
                  <a:lnTo>
                    <a:pt x="184403" y="19050"/>
                  </a:lnTo>
                  <a:lnTo>
                    <a:pt x="271018" y="19050"/>
                  </a:lnTo>
                  <a:lnTo>
                    <a:pt x="271018" y="7492"/>
                  </a:lnTo>
                  <a:close/>
                </a:path>
                <a:path w="335280" h="168275">
                  <a:moveTo>
                    <a:pt x="155828" y="85471"/>
                  </a:moveTo>
                  <a:lnTo>
                    <a:pt x="0" y="85471"/>
                  </a:lnTo>
                  <a:lnTo>
                    <a:pt x="0" y="97154"/>
                  </a:lnTo>
                  <a:lnTo>
                    <a:pt x="155828" y="97154"/>
                  </a:lnTo>
                  <a:lnTo>
                    <a:pt x="155828" y="85471"/>
                  </a:lnTo>
                  <a:close/>
                </a:path>
                <a:path w="335280" h="168275">
                  <a:moveTo>
                    <a:pt x="84581" y="68199"/>
                  </a:moveTo>
                  <a:lnTo>
                    <a:pt x="71500" y="68199"/>
                  </a:lnTo>
                  <a:lnTo>
                    <a:pt x="71500" y="85471"/>
                  </a:lnTo>
                  <a:lnTo>
                    <a:pt x="84581" y="85471"/>
                  </a:lnTo>
                  <a:lnTo>
                    <a:pt x="84581" y="68199"/>
                  </a:lnTo>
                  <a:close/>
                </a:path>
                <a:path w="335280" h="168275">
                  <a:moveTo>
                    <a:pt x="130556" y="3683"/>
                  </a:moveTo>
                  <a:lnTo>
                    <a:pt x="25907" y="3683"/>
                  </a:lnTo>
                  <a:lnTo>
                    <a:pt x="25907" y="68199"/>
                  </a:lnTo>
                  <a:lnTo>
                    <a:pt x="132714" y="68199"/>
                  </a:lnTo>
                  <a:lnTo>
                    <a:pt x="132714" y="56768"/>
                  </a:lnTo>
                  <a:lnTo>
                    <a:pt x="38862" y="56768"/>
                  </a:lnTo>
                  <a:lnTo>
                    <a:pt x="38862" y="41655"/>
                  </a:lnTo>
                  <a:lnTo>
                    <a:pt x="127634" y="41655"/>
                  </a:lnTo>
                  <a:lnTo>
                    <a:pt x="127634" y="30225"/>
                  </a:lnTo>
                  <a:lnTo>
                    <a:pt x="38862" y="30225"/>
                  </a:lnTo>
                  <a:lnTo>
                    <a:pt x="38862" y="15239"/>
                  </a:lnTo>
                  <a:lnTo>
                    <a:pt x="130556" y="15239"/>
                  </a:lnTo>
                  <a:lnTo>
                    <a:pt x="130556" y="3683"/>
                  </a:lnTo>
                  <a:close/>
                </a:path>
                <a:path w="335280" h="168275">
                  <a:moveTo>
                    <a:pt x="309880" y="0"/>
                  </a:moveTo>
                  <a:lnTo>
                    <a:pt x="296925" y="0"/>
                  </a:lnTo>
                  <a:lnTo>
                    <a:pt x="296925" y="96774"/>
                  </a:lnTo>
                  <a:lnTo>
                    <a:pt x="309880" y="96774"/>
                  </a:lnTo>
                  <a:lnTo>
                    <a:pt x="309880" y="57785"/>
                  </a:lnTo>
                  <a:lnTo>
                    <a:pt x="335280" y="57785"/>
                  </a:lnTo>
                  <a:lnTo>
                    <a:pt x="335280" y="45974"/>
                  </a:lnTo>
                  <a:lnTo>
                    <a:pt x="309880" y="45974"/>
                  </a:lnTo>
                  <a:lnTo>
                    <a:pt x="309880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05201" y="1069339"/>
              <a:ext cx="344424" cy="176911"/>
            </a:xfrm>
            <a:prstGeom prst="rect">
              <a:avLst/>
            </a:prstGeom>
          </p:spPr>
        </p:pic>
      </p:grpSp>
      <p:pic>
        <p:nvPicPr>
          <p:cNvPr id="27" name="object 27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922397" y="1091311"/>
            <a:ext cx="140462" cy="141477"/>
          </a:xfrm>
          <a:prstGeom prst="rect">
            <a:avLst/>
          </a:prstGeom>
        </p:spPr>
      </p:pic>
      <p:pic>
        <p:nvPicPr>
          <p:cNvPr id="28" name="object 28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31311" y="1068450"/>
            <a:ext cx="520319" cy="177926"/>
          </a:xfrm>
          <a:prstGeom prst="rect">
            <a:avLst/>
          </a:prstGeom>
        </p:spPr>
      </p:pic>
      <p:grpSp>
        <p:nvGrpSpPr>
          <p:cNvPr id="29" name="object 29" descr=""/>
          <p:cNvGrpSpPr/>
          <p:nvPr/>
        </p:nvGrpSpPr>
        <p:grpSpPr>
          <a:xfrm>
            <a:off x="3726688" y="1069339"/>
            <a:ext cx="342900" cy="177165"/>
            <a:chOff x="3726688" y="1069339"/>
            <a:chExt cx="342900" cy="177165"/>
          </a:xfrm>
        </p:grpSpPr>
        <p:sp>
          <p:nvSpPr>
            <p:cNvPr id="30" name="object 30" descr=""/>
            <p:cNvSpPr/>
            <p:nvPr/>
          </p:nvSpPr>
          <p:spPr>
            <a:xfrm>
              <a:off x="3731260" y="1073911"/>
              <a:ext cx="333375" cy="168275"/>
            </a:xfrm>
            <a:custGeom>
              <a:avLst/>
              <a:gdLst/>
              <a:ahLst/>
              <a:cxnLst/>
              <a:rect l="l" t="t" r="r" b="b"/>
              <a:pathLst>
                <a:path w="333375" h="168275">
                  <a:moveTo>
                    <a:pt x="333375" y="125349"/>
                  </a:moveTo>
                  <a:lnTo>
                    <a:pt x="177545" y="125349"/>
                  </a:lnTo>
                  <a:lnTo>
                    <a:pt x="177545" y="136905"/>
                  </a:lnTo>
                  <a:lnTo>
                    <a:pt x="333375" y="136905"/>
                  </a:lnTo>
                  <a:lnTo>
                    <a:pt x="333375" y="125349"/>
                  </a:lnTo>
                  <a:close/>
                </a:path>
                <a:path w="333375" h="168275">
                  <a:moveTo>
                    <a:pt x="307548" y="74422"/>
                  </a:moveTo>
                  <a:lnTo>
                    <a:pt x="294766" y="74422"/>
                  </a:lnTo>
                  <a:lnTo>
                    <a:pt x="294288" y="86236"/>
                  </a:lnTo>
                  <a:lnTo>
                    <a:pt x="293608" y="98647"/>
                  </a:lnTo>
                  <a:lnTo>
                    <a:pt x="292713" y="111676"/>
                  </a:lnTo>
                  <a:lnTo>
                    <a:pt x="291591" y="125349"/>
                  </a:lnTo>
                  <a:lnTo>
                    <a:pt x="304164" y="125349"/>
                  </a:lnTo>
                  <a:lnTo>
                    <a:pt x="305738" y="107132"/>
                  </a:lnTo>
                  <a:lnTo>
                    <a:pt x="306847" y="90963"/>
                  </a:lnTo>
                  <a:lnTo>
                    <a:pt x="307504" y="76842"/>
                  </a:lnTo>
                  <a:lnTo>
                    <a:pt x="307548" y="74422"/>
                  </a:lnTo>
                  <a:close/>
                </a:path>
                <a:path w="333375" h="168275">
                  <a:moveTo>
                    <a:pt x="307720" y="16001"/>
                  </a:moveTo>
                  <a:lnTo>
                    <a:pt x="199136" y="16001"/>
                  </a:lnTo>
                  <a:lnTo>
                    <a:pt x="199136" y="27559"/>
                  </a:lnTo>
                  <a:lnTo>
                    <a:pt x="294893" y="27559"/>
                  </a:lnTo>
                  <a:lnTo>
                    <a:pt x="294893" y="63373"/>
                  </a:lnTo>
                  <a:lnTo>
                    <a:pt x="190626" y="66928"/>
                  </a:lnTo>
                  <a:lnTo>
                    <a:pt x="193420" y="79755"/>
                  </a:lnTo>
                  <a:lnTo>
                    <a:pt x="294766" y="74422"/>
                  </a:lnTo>
                  <a:lnTo>
                    <a:pt x="307548" y="74422"/>
                  </a:lnTo>
                  <a:lnTo>
                    <a:pt x="307682" y="66928"/>
                  </a:lnTo>
                  <a:lnTo>
                    <a:pt x="307720" y="16001"/>
                  </a:lnTo>
                  <a:close/>
                </a:path>
                <a:path w="333375" h="168275">
                  <a:moveTo>
                    <a:pt x="112267" y="3301"/>
                  </a:moveTo>
                  <a:lnTo>
                    <a:pt x="99440" y="3301"/>
                  </a:lnTo>
                  <a:lnTo>
                    <a:pt x="99440" y="62864"/>
                  </a:lnTo>
                  <a:lnTo>
                    <a:pt x="69723" y="62864"/>
                  </a:lnTo>
                  <a:lnTo>
                    <a:pt x="69723" y="74422"/>
                  </a:lnTo>
                  <a:lnTo>
                    <a:pt x="99440" y="74422"/>
                  </a:lnTo>
                  <a:lnTo>
                    <a:pt x="99440" y="162813"/>
                  </a:lnTo>
                  <a:lnTo>
                    <a:pt x="112267" y="162813"/>
                  </a:lnTo>
                  <a:lnTo>
                    <a:pt x="112267" y="3301"/>
                  </a:lnTo>
                  <a:close/>
                </a:path>
                <a:path w="333375" h="168275">
                  <a:moveTo>
                    <a:pt x="49784" y="36829"/>
                  </a:moveTo>
                  <a:lnTo>
                    <a:pt x="36702" y="36829"/>
                  </a:lnTo>
                  <a:lnTo>
                    <a:pt x="36666" y="53593"/>
                  </a:lnTo>
                  <a:lnTo>
                    <a:pt x="36012" y="62734"/>
                  </a:lnTo>
                  <a:lnTo>
                    <a:pt x="19913" y="101465"/>
                  </a:lnTo>
                  <a:lnTo>
                    <a:pt x="0" y="121538"/>
                  </a:lnTo>
                  <a:lnTo>
                    <a:pt x="11049" y="130301"/>
                  </a:lnTo>
                  <a:lnTo>
                    <a:pt x="38687" y="94408"/>
                  </a:lnTo>
                  <a:lnTo>
                    <a:pt x="43434" y="82803"/>
                  </a:lnTo>
                  <a:lnTo>
                    <a:pt x="57006" y="82803"/>
                  </a:lnTo>
                  <a:lnTo>
                    <a:pt x="56052" y="81026"/>
                  </a:lnTo>
                  <a:lnTo>
                    <a:pt x="52562" y="71882"/>
                  </a:lnTo>
                  <a:lnTo>
                    <a:pt x="50476" y="62734"/>
                  </a:lnTo>
                  <a:lnTo>
                    <a:pt x="49784" y="53593"/>
                  </a:lnTo>
                  <a:lnTo>
                    <a:pt x="49784" y="36829"/>
                  </a:lnTo>
                  <a:close/>
                </a:path>
                <a:path w="333375" h="168275">
                  <a:moveTo>
                    <a:pt x="57006" y="82803"/>
                  </a:moveTo>
                  <a:lnTo>
                    <a:pt x="43434" y="82803"/>
                  </a:lnTo>
                  <a:lnTo>
                    <a:pt x="45698" y="88114"/>
                  </a:lnTo>
                  <a:lnTo>
                    <a:pt x="71433" y="122189"/>
                  </a:lnTo>
                  <a:lnTo>
                    <a:pt x="76200" y="126237"/>
                  </a:lnTo>
                  <a:lnTo>
                    <a:pt x="86740" y="117093"/>
                  </a:lnTo>
                  <a:lnTo>
                    <a:pt x="79623" y="112190"/>
                  </a:lnTo>
                  <a:lnTo>
                    <a:pt x="72932" y="106045"/>
                  </a:lnTo>
                  <a:lnTo>
                    <a:pt x="66720" y="98716"/>
                  </a:lnTo>
                  <a:lnTo>
                    <a:pt x="60960" y="90170"/>
                  </a:lnTo>
                  <a:lnTo>
                    <a:pt x="57006" y="82803"/>
                  </a:lnTo>
                  <a:close/>
                </a:path>
                <a:path w="333375" h="168275">
                  <a:moveTo>
                    <a:pt x="81661" y="25273"/>
                  </a:moveTo>
                  <a:lnTo>
                    <a:pt x="4572" y="25273"/>
                  </a:lnTo>
                  <a:lnTo>
                    <a:pt x="4572" y="36829"/>
                  </a:lnTo>
                  <a:lnTo>
                    <a:pt x="81661" y="36829"/>
                  </a:lnTo>
                  <a:lnTo>
                    <a:pt x="81661" y="25273"/>
                  </a:lnTo>
                  <a:close/>
                </a:path>
                <a:path w="333375" h="168275">
                  <a:moveTo>
                    <a:pt x="49529" y="2666"/>
                  </a:moveTo>
                  <a:lnTo>
                    <a:pt x="36575" y="2666"/>
                  </a:lnTo>
                  <a:lnTo>
                    <a:pt x="36575" y="25273"/>
                  </a:lnTo>
                  <a:lnTo>
                    <a:pt x="49529" y="25273"/>
                  </a:lnTo>
                  <a:lnTo>
                    <a:pt x="49529" y="2666"/>
                  </a:lnTo>
                  <a:close/>
                </a:path>
                <a:path w="333375" h="168275">
                  <a:moveTo>
                    <a:pt x="142493" y="0"/>
                  </a:moveTo>
                  <a:lnTo>
                    <a:pt x="129286" y="0"/>
                  </a:lnTo>
                  <a:lnTo>
                    <a:pt x="129286" y="167893"/>
                  </a:lnTo>
                  <a:lnTo>
                    <a:pt x="142493" y="167893"/>
                  </a:lnTo>
                  <a:lnTo>
                    <a:pt x="142493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3908806" y="1089913"/>
              <a:ext cx="156210" cy="121285"/>
            </a:xfrm>
            <a:custGeom>
              <a:avLst/>
              <a:gdLst/>
              <a:ahLst/>
              <a:cxnLst/>
              <a:rect l="l" t="t" r="r" b="b"/>
              <a:pathLst>
                <a:path w="156210" h="121284">
                  <a:moveTo>
                    <a:pt x="21590" y="0"/>
                  </a:moveTo>
                  <a:lnTo>
                    <a:pt x="130175" y="0"/>
                  </a:lnTo>
                  <a:lnTo>
                    <a:pt x="130175" y="48768"/>
                  </a:lnTo>
                  <a:lnTo>
                    <a:pt x="129958" y="60840"/>
                  </a:lnTo>
                  <a:lnTo>
                    <a:pt x="129301" y="74961"/>
                  </a:lnTo>
                  <a:lnTo>
                    <a:pt x="128192" y="91130"/>
                  </a:lnTo>
                  <a:lnTo>
                    <a:pt x="126619" y="109347"/>
                  </a:lnTo>
                  <a:lnTo>
                    <a:pt x="155829" y="109347"/>
                  </a:lnTo>
                  <a:lnTo>
                    <a:pt x="155829" y="120903"/>
                  </a:lnTo>
                  <a:lnTo>
                    <a:pt x="0" y="120903"/>
                  </a:lnTo>
                  <a:lnTo>
                    <a:pt x="0" y="109347"/>
                  </a:lnTo>
                  <a:lnTo>
                    <a:pt x="114046" y="109347"/>
                  </a:lnTo>
                  <a:lnTo>
                    <a:pt x="115167" y="95674"/>
                  </a:lnTo>
                  <a:lnTo>
                    <a:pt x="116062" y="82645"/>
                  </a:lnTo>
                  <a:lnTo>
                    <a:pt x="116742" y="70234"/>
                  </a:lnTo>
                  <a:lnTo>
                    <a:pt x="117221" y="58420"/>
                  </a:lnTo>
                  <a:lnTo>
                    <a:pt x="15875" y="63753"/>
                  </a:lnTo>
                  <a:lnTo>
                    <a:pt x="13081" y="50926"/>
                  </a:lnTo>
                  <a:lnTo>
                    <a:pt x="117348" y="47371"/>
                  </a:lnTo>
                  <a:lnTo>
                    <a:pt x="117348" y="11557"/>
                  </a:lnTo>
                  <a:lnTo>
                    <a:pt x="21590" y="11557"/>
                  </a:lnTo>
                  <a:lnTo>
                    <a:pt x="2159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726688" y="1069339"/>
              <a:ext cx="151637" cy="177037"/>
            </a:xfrm>
            <a:prstGeom prst="rect">
              <a:avLst/>
            </a:prstGeom>
          </p:spPr>
        </p:pic>
      </p:grpSp>
      <p:grpSp>
        <p:nvGrpSpPr>
          <p:cNvPr id="33" name="object 33" descr=""/>
          <p:cNvGrpSpPr/>
          <p:nvPr/>
        </p:nvGrpSpPr>
        <p:grpSpPr>
          <a:xfrm>
            <a:off x="4146803" y="1069339"/>
            <a:ext cx="340360" cy="177165"/>
            <a:chOff x="4146803" y="1069339"/>
            <a:chExt cx="340360" cy="177165"/>
          </a:xfrm>
        </p:grpSpPr>
        <p:sp>
          <p:nvSpPr>
            <p:cNvPr id="34" name="object 34" descr=""/>
            <p:cNvSpPr/>
            <p:nvPr/>
          </p:nvSpPr>
          <p:spPr>
            <a:xfrm>
              <a:off x="4151375" y="1073911"/>
              <a:ext cx="330835" cy="168275"/>
            </a:xfrm>
            <a:custGeom>
              <a:avLst/>
              <a:gdLst/>
              <a:ahLst/>
              <a:cxnLst/>
              <a:rect l="l" t="t" r="r" b="b"/>
              <a:pathLst>
                <a:path w="330835" h="168275">
                  <a:moveTo>
                    <a:pt x="330835" y="127253"/>
                  </a:moveTo>
                  <a:lnTo>
                    <a:pt x="175006" y="127253"/>
                  </a:lnTo>
                  <a:lnTo>
                    <a:pt x="175006" y="138811"/>
                  </a:lnTo>
                  <a:lnTo>
                    <a:pt x="330835" y="138811"/>
                  </a:lnTo>
                  <a:lnTo>
                    <a:pt x="330835" y="127253"/>
                  </a:lnTo>
                  <a:close/>
                </a:path>
                <a:path w="330835" h="168275">
                  <a:moveTo>
                    <a:pt x="304546" y="15621"/>
                  </a:moveTo>
                  <a:lnTo>
                    <a:pt x="201422" y="15621"/>
                  </a:lnTo>
                  <a:lnTo>
                    <a:pt x="201422" y="91059"/>
                  </a:lnTo>
                  <a:lnTo>
                    <a:pt x="307213" y="91059"/>
                  </a:lnTo>
                  <a:lnTo>
                    <a:pt x="307213" y="79375"/>
                  </a:lnTo>
                  <a:lnTo>
                    <a:pt x="214502" y="79375"/>
                  </a:lnTo>
                  <a:lnTo>
                    <a:pt x="214502" y="27177"/>
                  </a:lnTo>
                  <a:lnTo>
                    <a:pt x="304546" y="27177"/>
                  </a:lnTo>
                  <a:lnTo>
                    <a:pt x="304546" y="15621"/>
                  </a:lnTo>
                  <a:close/>
                </a:path>
                <a:path w="330835" h="168275">
                  <a:moveTo>
                    <a:pt x="73282" y="64262"/>
                  </a:moveTo>
                  <a:lnTo>
                    <a:pt x="60071" y="64262"/>
                  </a:lnTo>
                  <a:lnTo>
                    <a:pt x="55044" y="72741"/>
                  </a:lnTo>
                  <a:lnTo>
                    <a:pt x="49101" y="80851"/>
                  </a:lnTo>
                  <a:lnTo>
                    <a:pt x="17668" y="108696"/>
                  </a:lnTo>
                  <a:lnTo>
                    <a:pt x="253" y="117855"/>
                  </a:lnTo>
                  <a:lnTo>
                    <a:pt x="10413" y="128397"/>
                  </a:lnTo>
                  <a:lnTo>
                    <a:pt x="42920" y="105441"/>
                  </a:lnTo>
                  <a:lnTo>
                    <a:pt x="66341" y="78867"/>
                  </a:lnTo>
                  <a:lnTo>
                    <a:pt x="73282" y="64262"/>
                  </a:lnTo>
                  <a:close/>
                </a:path>
                <a:path w="330835" h="168275">
                  <a:moveTo>
                    <a:pt x="85978" y="14859"/>
                  </a:moveTo>
                  <a:lnTo>
                    <a:pt x="7493" y="14859"/>
                  </a:lnTo>
                  <a:lnTo>
                    <a:pt x="7493" y="26542"/>
                  </a:lnTo>
                  <a:lnTo>
                    <a:pt x="72009" y="26542"/>
                  </a:lnTo>
                  <a:lnTo>
                    <a:pt x="71010" y="33357"/>
                  </a:lnTo>
                  <a:lnTo>
                    <a:pt x="69548" y="40100"/>
                  </a:lnTo>
                  <a:lnTo>
                    <a:pt x="67633" y="46795"/>
                  </a:lnTo>
                  <a:lnTo>
                    <a:pt x="65277" y="53466"/>
                  </a:lnTo>
                  <a:lnTo>
                    <a:pt x="0" y="57530"/>
                  </a:lnTo>
                  <a:lnTo>
                    <a:pt x="4699" y="69850"/>
                  </a:lnTo>
                  <a:lnTo>
                    <a:pt x="60071" y="64262"/>
                  </a:lnTo>
                  <a:lnTo>
                    <a:pt x="73282" y="64262"/>
                  </a:lnTo>
                  <a:lnTo>
                    <a:pt x="80690" y="48672"/>
                  </a:lnTo>
                  <a:lnTo>
                    <a:pt x="85978" y="14859"/>
                  </a:lnTo>
                  <a:close/>
                </a:path>
                <a:path w="330835" h="168275">
                  <a:moveTo>
                    <a:pt x="127381" y="0"/>
                  </a:moveTo>
                  <a:lnTo>
                    <a:pt x="114300" y="0"/>
                  </a:lnTo>
                  <a:lnTo>
                    <a:pt x="114300" y="167893"/>
                  </a:lnTo>
                  <a:lnTo>
                    <a:pt x="127381" y="167893"/>
                  </a:lnTo>
                  <a:lnTo>
                    <a:pt x="127381" y="80772"/>
                  </a:lnTo>
                  <a:lnTo>
                    <a:pt x="157479" y="80772"/>
                  </a:lnTo>
                  <a:lnTo>
                    <a:pt x="157479" y="69214"/>
                  </a:lnTo>
                  <a:lnTo>
                    <a:pt x="127381" y="69214"/>
                  </a:lnTo>
                  <a:lnTo>
                    <a:pt x="127381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4326381" y="1089532"/>
              <a:ext cx="156210" cy="123189"/>
            </a:xfrm>
            <a:custGeom>
              <a:avLst/>
              <a:gdLst/>
              <a:ahLst/>
              <a:cxnLst/>
              <a:rect l="l" t="t" r="r" b="b"/>
              <a:pathLst>
                <a:path w="156210" h="123190">
                  <a:moveTo>
                    <a:pt x="0" y="111632"/>
                  </a:moveTo>
                  <a:lnTo>
                    <a:pt x="155828" y="111632"/>
                  </a:lnTo>
                  <a:lnTo>
                    <a:pt x="155828" y="123189"/>
                  </a:lnTo>
                  <a:lnTo>
                    <a:pt x="0" y="123189"/>
                  </a:lnTo>
                  <a:lnTo>
                    <a:pt x="0" y="111632"/>
                  </a:lnTo>
                  <a:close/>
                </a:path>
                <a:path w="156210" h="123190">
                  <a:moveTo>
                    <a:pt x="26415" y="0"/>
                  </a:moveTo>
                  <a:lnTo>
                    <a:pt x="129539" y="0"/>
                  </a:lnTo>
                  <a:lnTo>
                    <a:pt x="129539" y="11556"/>
                  </a:lnTo>
                  <a:lnTo>
                    <a:pt x="39496" y="11556"/>
                  </a:lnTo>
                  <a:lnTo>
                    <a:pt x="39496" y="63753"/>
                  </a:lnTo>
                  <a:lnTo>
                    <a:pt x="132206" y="63753"/>
                  </a:lnTo>
                  <a:lnTo>
                    <a:pt x="132206" y="75437"/>
                  </a:lnTo>
                  <a:lnTo>
                    <a:pt x="26415" y="75437"/>
                  </a:lnTo>
                  <a:lnTo>
                    <a:pt x="26415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146803" y="1084198"/>
              <a:ext cx="95123" cy="122682"/>
            </a:xfrm>
            <a:prstGeom prst="rect">
              <a:avLst/>
            </a:prstGeom>
          </p:spPr>
        </p:pic>
        <p:sp>
          <p:nvSpPr>
            <p:cNvPr id="37" name="object 37" descr=""/>
            <p:cNvSpPr/>
            <p:nvPr/>
          </p:nvSpPr>
          <p:spPr>
            <a:xfrm>
              <a:off x="4265675" y="1073911"/>
              <a:ext cx="43180" cy="168275"/>
            </a:xfrm>
            <a:custGeom>
              <a:avLst/>
              <a:gdLst/>
              <a:ahLst/>
              <a:cxnLst/>
              <a:rect l="l" t="t" r="r" b="b"/>
              <a:pathLst>
                <a:path w="43179" h="168275">
                  <a:moveTo>
                    <a:pt x="0" y="0"/>
                  </a:moveTo>
                  <a:lnTo>
                    <a:pt x="13081" y="0"/>
                  </a:lnTo>
                  <a:lnTo>
                    <a:pt x="13081" y="69214"/>
                  </a:lnTo>
                  <a:lnTo>
                    <a:pt x="43179" y="69214"/>
                  </a:lnTo>
                  <a:lnTo>
                    <a:pt x="43179" y="80772"/>
                  </a:lnTo>
                  <a:lnTo>
                    <a:pt x="13081" y="80772"/>
                  </a:lnTo>
                  <a:lnTo>
                    <a:pt x="13081" y="167893"/>
                  </a:lnTo>
                  <a:lnTo>
                    <a:pt x="0" y="167893"/>
                  </a:lnTo>
                  <a:lnTo>
                    <a:pt x="0" y="0"/>
                  </a:lnTo>
                  <a:close/>
                </a:path>
              </a:pathLst>
            </a:custGeom>
            <a:ln w="9143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8" name="object 38" descr=""/>
          <p:cNvGrpSpPr/>
          <p:nvPr/>
        </p:nvGrpSpPr>
        <p:grpSpPr>
          <a:xfrm>
            <a:off x="4561078" y="1069339"/>
            <a:ext cx="327660" cy="177165"/>
            <a:chOff x="4561078" y="1069339"/>
            <a:chExt cx="327660" cy="177165"/>
          </a:xfrm>
        </p:grpSpPr>
        <p:sp>
          <p:nvSpPr>
            <p:cNvPr id="39" name="object 39" descr=""/>
            <p:cNvSpPr/>
            <p:nvPr/>
          </p:nvSpPr>
          <p:spPr>
            <a:xfrm>
              <a:off x="4565650" y="1073911"/>
              <a:ext cx="318135" cy="168275"/>
            </a:xfrm>
            <a:custGeom>
              <a:avLst/>
              <a:gdLst/>
              <a:ahLst/>
              <a:cxnLst/>
              <a:rect l="l" t="t" r="r" b="b"/>
              <a:pathLst>
                <a:path w="318135" h="168275">
                  <a:moveTo>
                    <a:pt x="77977" y="104393"/>
                  </a:moveTo>
                  <a:lnTo>
                    <a:pt x="37337" y="112775"/>
                  </a:lnTo>
                  <a:lnTo>
                    <a:pt x="23240" y="135382"/>
                  </a:lnTo>
                  <a:lnTo>
                    <a:pt x="24122" y="142166"/>
                  </a:lnTo>
                  <a:lnTo>
                    <a:pt x="65448" y="165973"/>
                  </a:lnTo>
                  <a:lnTo>
                    <a:pt x="77977" y="166497"/>
                  </a:lnTo>
                  <a:lnTo>
                    <a:pt x="90453" y="165973"/>
                  </a:lnTo>
                  <a:lnTo>
                    <a:pt x="101393" y="164401"/>
                  </a:lnTo>
                  <a:lnTo>
                    <a:pt x="110785" y="161782"/>
                  </a:lnTo>
                  <a:lnTo>
                    <a:pt x="118617" y="158114"/>
                  </a:lnTo>
                  <a:lnTo>
                    <a:pt x="122217" y="155448"/>
                  </a:lnTo>
                  <a:lnTo>
                    <a:pt x="77977" y="155448"/>
                  </a:lnTo>
                  <a:lnTo>
                    <a:pt x="68570" y="155112"/>
                  </a:lnTo>
                  <a:lnTo>
                    <a:pt x="36957" y="141604"/>
                  </a:lnTo>
                  <a:lnTo>
                    <a:pt x="36957" y="129286"/>
                  </a:lnTo>
                  <a:lnTo>
                    <a:pt x="77977" y="115442"/>
                  </a:lnTo>
                  <a:lnTo>
                    <a:pt x="122232" y="115442"/>
                  </a:lnTo>
                  <a:lnTo>
                    <a:pt x="118617" y="112775"/>
                  </a:lnTo>
                  <a:lnTo>
                    <a:pt x="110732" y="109108"/>
                  </a:lnTo>
                  <a:lnTo>
                    <a:pt x="101345" y="106489"/>
                  </a:lnTo>
                  <a:lnTo>
                    <a:pt x="90435" y="104917"/>
                  </a:lnTo>
                  <a:lnTo>
                    <a:pt x="77977" y="104393"/>
                  </a:lnTo>
                  <a:close/>
                </a:path>
                <a:path w="318135" h="168275">
                  <a:moveTo>
                    <a:pt x="122232" y="115442"/>
                  </a:moveTo>
                  <a:lnTo>
                    <a:pt x="77977" y="115442"/>
                  </a:lnTo>
                  <a:lnTo>
                    <a:pt x="87383" y="115776"/>
                  </a:lnTo>
                  <a:lnTo>
                    <a:pt x="95599" y="116776"/>
                  </a:lnTo>
                  <a:lnTo>
                    <a:pt x="102623" y="118443"/>
                  </a:lnTo>
                  <a:lnTo>
                    <a:pt x="108458" y="120776"/>
                  </a:lnTo>
                  <a:lnTo>
                    <a:pt x="115442" y="124460"/>
                  </a:lnTo>
                  <a:lnTo>
                    <a:pt x="118999" y="129286"/>
                  </a:lnTo>
                  <a:lnTo>
                    <a:pt x="118999" y="141604"/>
                  </a:lnTo>
                  <a:lnTo>
                    <a:pt x="77977" y="155448"/>
                  </a:lnTo>
                  <a:lnTo>
                    <a:pt x="122217" y="155448"/>
                  </a:lnTo>
                  <a:lnTo>
                    <a:pt x="124785" y="153544"/>
                  </a:lnTo>
                  <a:lnTo>
                    <a:pt x="129190" y="148224"/>
                  </a:lnTo>
                  <a:lnTo>
                    <a:pt x="131833" y="142166"/>
                  </a:lnTo>
                  <a:lnTo>
                    <a:pt x="132714" y="135382"/>
                  </a:lnTo>
                  <a:lnTo>
                    <a:pt x="131833" y="128617"/>
                  </a:lnTo>
                  <a:lnTo>
                    <a:pt x="129190" y="122602"/>
                  </a:lnTo>
                  <a:lnTo>
                    <a:pt x="124785" y="117326"/>
                  </a:lnTo>
                  <a:lnTo>
                    <a:pt x="122232" y="115442"/>
                  </a:lnTo>
                  <a:close/>
                </a:path>
                <a:path w="318135" h="168275">
                  <a:moveTo>
                    <a:pt x="236347" y="11557"/>
                  </a:moveTo>
                  <a:lnTo>
                    <a:pt x="223392" y="11557"/>
                  </a:lnTo>
                  <a:lnTo>
                    <a:pt x="223392" y="38988"/>
                  </a:lnTo>
                  <a:lnTo>
                    <a:pt x="222631" y="50180"/>
                  </a:lnTo>
                  <a:lnTo>
                    <a:pt x="204505" y="93491"/>
                  </a:lnTo>
                  <a:lnTo>
                    <a:pt x="178180" y="118745"/>
                  </a:lnTo>
                  <a:lnTo>
                    <a:pt x="188213" y="127380"/>
                  </a:lnTo>
                  <a:lnTo>
                    <a:pt x="219602" y="92051"/>
                  </a:lnTo>
                  <a:lnTo>
                    <a:pt x="229997" y="69976"/>
                  </a:lnTo>
                  <a:lnTo>
                    <a:pt x="242938" y="69976"/>
                  </a:lnTo>
                  <a:lnTo>
                    <a:pt x="239379" y="59991"/>
                  </a:lnTo>
                  <a:lnTo>
                    <a:pt x="237107" y="49289"/>
                  </a:lnTo>
                  <a:lnTo>
                    <a:pt x="236382" y="38988"/>
                  </a:lnTo>
                  <a:lnTo>
                    <a:pt x="236347" y="11557"/>
                  </a:lnTo>
                  <a:close/>
                </a:path>
                <a:path w="318135" h="168275">
                  <a:moveTo>
                    <a:pt x="242938" y="69976"/>
                  </a:moveTo>
                  <a:lnTo>
                    <a:pt x="229997" y="69976"/>
                  </a:lnTo>
                  <a:lnTo>
                    <a:pt x="232259" y="76239"/>
                  </a:lnTo>
                  <a:lnTo>
                    <a:pt x="258460" y="113141"/>
                  </a:lnTo>
                  <a:lnTo>
                    <a:pt x="272161" y="125349"/>
                  </a:lnTo>
                  <a:lnTo>
                    <a:pt x="281304" y="115188"/>
                  </a:lnTo>
                  <a:lnTo>
                    <a:pt x="271468" y="108047"/>
                  </a:lnTo>
                  <a:lnTo>
                    <a:pt x="262715" y="99964"/>
                  </a:lnTo>
                  <a:lnTo>
                    <a:pt x="255033" y="90953"/>
                  </a:lnTo>
                  <a:lnTo>
                    <a:pt x="248412" y="81025"/>
                  </a:lnTo>
                  <a:lnTo>
                    <a:pt x="243151" y="70574"/>
                  </a:lnTo>
                  <a:lnTo>
                    <a:pt x="242938" y="69976"/>
                  </a:lnTo>
                  <a:close/>
                </a:path>
                <a:path w="318135" h="168275">
                  <a:moveTo>
                    <a:pt x="155828" y="81661"/>
                  </a:moveTo>
                  <a:lnTo>
                    <a:pt x="0" y="81661"/>
                  </a:lnTo>
                  <a:lnTo>
                    <a:pt x="0" y="93217"/>
                  </a:lnTo>
                  <a:lnTo>
                    <a:pt x="155828" y="93217"/>
                  </a:lnTo>
                  <a:lnTo>
                    <a:pt x="155828" y="81661"/>
                  </a:lnTo>
                  <a:close/>
                </a:path>
                <a:path w="318135" h="168275">
                  <a:moveTo>
                    <a:pt x="84582" y="59816"/>
                  </a:moveTo>
                  <a:lnTo>
                    <a:pt x="71374" y="59816"/>
                  </a:lnTo>
                  <a:lnTo>
                    <a:pt x="71374" y="81661"/>
                  </a:lnTo>
                  <a:lnTo>
                    <a:pt x="84582" y="81661"/>
                  </a:lnTo>
                  <a:lnTo>
                    <a:pt x="84582" y="59816"/>
                  </a:lnTo>
                  <a:close/>
                </a:path>
                <a:path w="318135" h="168275">
                  <a:moveTo>
                    <a:pt x="130301" y="3810"/>
                  </a:moveTo>
                  <a:lnTo>
                    <a:pt x="26035" y="3810"/>
                  </a:lnTo>
                  <a:lnTo>
                    <a:pt x="26035" y="59816"/>
                  </a:lnTo>
                  <a:lnTo>
                    <a:pt x="132334" y="59816"/>
                  </a:lnTo>
                  <a:lnTo>
                    <a:pt x="132334" y="48260"/>
                  </a:lnTo>
                  <a:lnTo>
                    <a:pt x="39242" y="48260"/>
                  </a:lnTo>
                  <a:lnTo>
                    <a:pt x="39242" y="15493"/>
                  </a:lnTo>
                  <a:lnTo>
                    <a:pt x="130301" y="15493"/>
                  </a:lnTo>
                  <a:lnTo>
                    <a:pt x="130301" y="3810"/>
                  </a:lnTo>
                  <a:close/>
                </a:path>
                <a:path w="318135" h="168275">
                  <a:moveTo>
                    <a:pt x="318008" y="0"/>
                  </a:moveTo>
                  <a:lnTo>
                    <a:pt x="304926" y="0"/>
                  </a:lnTo>
                  <a:lnTo>
                    <a:pt x="304926" y="167893"/>
                  </a:lnTo>
                  <a:lnTo>
                    <a:pt x="318008" y="167893"/>
                  </a:lnTo>
                  <a:lnTo>
                    <a:pt x="318008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561078" y="1069339"/>
              <a:ext cx="327152" cy="177037"/>
            </a:xfrm>
            <a:prstGeom prst="rect">
              <a:avLst/>
            </a:prstGeom>
          </p:spPr>
        </p:pic>
      </p:grpSp>
      <p:grpSp>
        <p:nvGrpSpPr>
          <p:cNvPr id="41" name="object 41" descr=""/>
          <p:cNvGrpSpPr/>
          <p:nvPr/>
        </p:nvGrpSpPr>
        <p:grpSpPr>
          <a:xfrm>
            <a:off x="4980813" y="1067688"/>
            <a:ext cx="697865" cy="179070"/>
            <a:chOff x="4980813" y="1067688"/>
            <a:chExt cx="697865" cy="179070"/>
          </a:xfrm>
        </p:grpSpPr>
        <p:sp>
          <p:nvSpPr>
            <p:cNvPr id="42" name="object 42" descr=""/>
            <p:cNvSpPr/>
            <p:nvPr/>
          </p:nvSpPr>
          <p:spPr>
            <a:xfrm>
              <a:off x="4985385" y="1072260"/>
              <a:ext cx="688975" cy="169545"/>
            </a:xfrm>
            <a:custGeom>
              <a:avLst/>
              <a:gdLst/>
              <a:ahLst/>
              <a:cxnLst/>
              <a:rect l="l" t="t" r="r" b="b"/>
              <a:pathLst>
                <a:path w="688975" h="169544">
                  <a:moveTo>
                    <a:pt x="573151" y="113156"/>
                  </a:moveTo>
                  <a:lnTo>
                    <a:pt x="560069" y="113156"/>
                  </a:lnTo>
                  <a:lnTo>
                    <a:pt x="560069" y="163067"/>
                  </a:lnTo>
                  <a:lnTo>
                    <a:pt x="665988" y="163067"/>
                  </a:lnTo>
                  <a:lnTo>
                    <a:pt x="665988" y="151384"/>
                  </a:lnTo>
                  <a:lnTo>
                    <a:pt x="573151" y="151384"/>
                  </a:lnTo>
                  <a:lnTo>
                    <a:pt x="573151" y="113156"/>
                  </a:lnTo>
                  <a:close/>
                </a:path>
                <a:path w="688975" h="169544">
                  <a:moveTo>
                    <a:pt x="262509" y="101980"/>
                  </a:moveTo>
                  <a:lnTo>
                    <a:pt x="221741" y="110998"/>
                  </a:lnTo>
                  <a:lnTo>
                    <a:pt x="207517" y="134492"/>
                  </a:lnTo>
                  <a:lnTo>
                    <a:pt x="208420" y="141378"/>
                  </a:lnTo>
                  <a:lnTo>
                    <a:pt x="239188" y="164845"/>
                  </a:lnTo>
                  <a:lnTo>
                    <a:pt x="262509" y="167131"/>
                  </a:lnTo>
                  <a:lnTo>
                    <a:pt x="274893" y="166560"/>
                  </a:lnTo>
                  <a:lnTo>
                    <a:pt x="285765" y="164845"/>
                  </a:lnTo>
                  <a:lnTo>
                    <a:pt x="295138" y="161988"/>
                  </a:lnTo>
                  <a:lnTo>
                    <a:pt x="303022" y="157987"/>
                  </a:lnTo>
                  <a:lnTo>
                    <a:pt x="305812" y="155828"/>
                  </a:lnTo>
                  <a:lnTo>
                    <a:pt x="262509" y="155828"/>
                  </a:lnTo>
                  <a:lnTo>
                    <a:pt x="253120" y="155467"/>
                  </a:lnTo>
                  <a:lnTo>
                    <a:pt x="221571" y="140842"/>
                  </a:lnTo>
                  <a:lnTo>
                    <a:pt x="221571" y="128142"/>
                  </a:lnTo>
                  <a:lnTo>
                    <a:pt x="262509" y="113029"/>
                  </a:lnTo>
                  <a:lnTo>
                    <a:pt x="305773" y="113029"/>
                  </a:lnTo>
                  <a:lnTo>
                    <a:pt x="303149" y="110998"/>
                  </a:lnTo>
                  <a:lnTo>
                    <a:pt x="295245" y="107070"/>
                  </a:lnTo>
                  <a:lnTo>
                    <a:pt x="285829" y="104251"/>
                  </a:lnTo>
                  <a:lnTo>
                    <a:pt x="274913" y="102550"/>
                  </a:lnTo>
                  <a:lnTo>
                    <a:pt x="262509" y="101980"/>
                  </a:lnTo>
                  <a:close/>
                </a:path>
                <a:path w="688975" h="169544">
                  <a:moveTo>
                    <a:pt x="305773" y="113029"/>
                  </a:moveTo>
                  <a:lnTo>
                    <a:pt x="262509" y="113029"/>
                  </a:lnTo>
                  <a:lnTo>
                    <a:pt x="271857" y="113411"/>
                  </a:lnTo>
                  <a:lnTo>
                    <a:pt x="280094" y="114554"/>
                  </a:lnTo>
                  <a:lnTo>
                    <a:pt x="287083" y="116405"/>
                  </a:lnTo>
                  <a:lnTo>
                    <a:pt x="292988" y="118999"/>
                  </a:lnTo>
                  <a:lnTo>
                    <a:pt x="299974" y="123062"/>
                  </a:lnTo>
                  <a:lnTo>
                    <a:pt x="303402" y="128142"/>
                  </a:lnTo>
                  <a:lnTo>
                    <a:pt x="303402" y="140842"/>
                  </a:lnTo>
                  <a:lnTo>
                    <a:pt x="262509" y="155828"/>
                  </a:lnTo>
                  <a:lnTo>
                    <a:pt x="305812" y="155828"/>
                  </a:lnTo>
                  <a:lnTo>
                    <a:pt x="309336" y="153102"/>
                  </a:lnTo>
                  <a:lnTo>
                    <a:pt x="313817" y="147574"/>
                  </a:lnTo>
                  <a:lnTo>
                    <a:pt x="316487" y="141378"/>
                  </a:lnTo>
                  <a:lnTo>
                    <a:pt x="317373" y="134492"/>
                  </a:lnTo>
                  <a:lnTo>
                    <a:pt x="316489" y="127589"/>
                  </a:lnTo>
                  <a:lnTo>
                    <a:pt x="313832" y="121364"/>
                  </a:lnTo>
                  <a:lnTo>
                    <a:pt x="309389" y="115829"/>
                  </a:lnTo>
                  <a:lnTo>
                    <a:pt x="305773" y="113029"/>
                  </a:lnTo>
                  <a:close/>
                </a:path>
                <a:path w="688975" h="169544">
                  <a:moveTo>
                    <a:pt x="45085" y="110743"/>
                  </a:moveTo>
                  <a:lnTo>
                    <a:pt x="32130" y="110743"/>
                  </a:lnTo>
                  <a:lnTo>
                    <a:pt x="32130" y="164084"/>
                  </a:lnTo>
                  <a:lnTo>
                    <a:pt x="139953" y="164084"/>
                  </a:lnTo>
                  <a:lnTo>
                    <a:pt x="139953" y="152653"/>
                  </a:lnTo>
                  <a:lnTo>
                    <a:pt x="45085" y="152653"/>
                  </a:lnTo>
                  <a:lnTo>
                    <a:pt x="45085" y="110743"/>
                  </a:lnTo>
                  <a:close/>
                </a:path>
                <a:path w="688975" h="169544">
                  <a:moveTo>
                    <a:pt x="135509" y="1650"/>
                  </a:moveTo>
                  <a:lnTo>
                    <a:pt x="122554" y="1650"/>
                  </a:lnTo>
                  <a:lnTo>
                    <a:pt x="122554" y="121030"/>
                  </a:lnTo>
                  <a:lnTo>
                    <a:pt x="135509" y="121030"/>
                  </a:lnTo>
                  <a:lnTo>
                    <a:pt x="135509" y="1650"/>
                  </a:lnTo>
                  <a:close/>
                </a:path>
                <a:path w="688975" h="169544">
                  <a:moveTo>
                    <a:pt x="55625" y="7112"/>
                  </a:moveTo>
                  <a:lnTo>
                    <a:pt x="42925" y="7112"/>
                  </a:lnTo>
                  <a:lnTo>
                    <a:pt x="42925" y="28701"/>
                  </a:lnTo>
                  <a:lnTo>
                    <a:pt x="42160" y="37802"/>
                  </a:lnTo>
                  <a:lnTo>
                    <a:pt x="23877" y="73100"/>
                  </a:lnTo>
                  <a:lnTo>
                    <a:pt x="0" y="91566"/>
                  </a:lnTo>
                  <a:lnTo>
                    <a:pt x="9398" y="100584"/>
                  </a:lnTo>
                  <a:lnTo>
                    <a:pt x="38551" y="73100"/>
                  </a:lnTo>
                  <a:lnTo>
                    <a:pt x="49784" y="54483"/>
                  </a:lnTo>
                  <a:lnTo>
                    <a:pt x="63360" y="54483"/>
                  </a:lnTo>
                  <a:lnTo>
                    <a:pt x="62966" y="53901"/>
                  </a:lnTo>
                  <a:lnTo>
                    <a:pt x="58880" y="45481"/>
                  </a:lnTo>
                  <a:lnTo>
                    <a:pt x="56437" y="37085"/>
                  </a:lnTo>
                  <a:lnTo>
                    <a:pt x="55625" y="28701"/>
                  </a:lnTo>
                  <a:lnTo>
                    <a:pt x="55625" y="7112"/>
                  </a:lnTo>
                  <a:close/>
                </a:path>
                <a:path w="688975" h="169544">
                  <a:moveTo>
                    <a:pt x="63360" y="54483"/>
                  </a:moveTo>
                  <a:lnTo>
                    <a:pt x="49784" y="54483"/>
                  </a:lnTo>
                  <a:lnTo>
                    <a:pt x="52476" y="59576"/>
                  </a:lnTo>
                  <a:lnTo>
                    <a:pt x="82980" y="92217"/>
                  </a:lnTo>
                  <a:lnTo>
                    <a:pt x="89026" y="96265"/>
                  </a:lnTo>
                  <a:lnTo>
                    <a:pt x="97789" y="86867"/>
                  </a:lnTo>
                  <a:lnTo>
                    <a:pt x="89906" y="82484"/>
                  </a:lnTo>
                  <a:lnTo>
                    <a:pt x="82438" y="76946"/>
                  </a:lnTo>
                  <a:lnTo>
                    <a:pt x="75376" y="70240"/>
                  </a:lnTo>
                  <a:lnTo>
                    <a:pt x="68706" y="62356"/>
                  </a:lnTo>
                  <a:lnTo>
                    <a:pt x="63360" y="54483"/>
                  </a:lnTo>
                  <a:close/>
                </a:path>
                <a:path w="688975" h="169544">
                  <a:moveTo>
                    <a:pt x="688593" y="87122"/>
                  </a:moveTo>
                  <a:lnTo>
                    <a:pt x="532764" y="87122"/>
                  </a:lnTo>
                  <a:lnTo>
                    <a:pt x="532764" y="98933"/>
                  </a:lnTo>
                  <a:lnTo>
                    <a:pt x="688593" y="98933"/>
                  </a:lnTo>
                  <a:lnTo>
                    <a:pt x="688593" y="87122"/>
                  </a:lnTo>
                  <a:close/>
                </a:path>
                <a:path w="688975" h="169544">
                  <a:moveTo>
                    <a:pt x="406145" y="53086"/>
                  </a:moveTo>
                  <a:lnTo>
                    <a:pt x="370572" y="69441"/>
                  </a:lnTo>
                  <a:lnTo>
                    <a:pt x="363981" y="90550"/>
                  </a:lnTo>
                  <a:lnTo>
                    <a:pt x="364683" y="97789"/>
                  </a:lnTo>
                  <a:lnTo>
                    <a:pt x="397212" y="127222"/>
                  </a:lnTo>
                  <a:lnTo>
                    <a:pt x="406018" y="127888"/>
                  </a:lnTo>
                  <a:lnTo>
                    <a:pt x="415006" y="127220"/>
                  </a:lnTo>
                  <a:lnTo>
                    <a:pt x="423118" y="125206"/>
                  </a:lnTo>
                  <a:lnTo>
                    <a:pt x="430289" y="121888"/>
                  </a:lnTo>
                  <a:lnTo>
                    <a:pt x="436625" y="117221"/>
                  </a:lnTo>
                  <a:lnTo>
                    <a:pt x="436978" y="116839"/>
                  </a:lnTo>
                  <a:lnTo>
                    <a:pt x="397637" y="116839"/>
                  </a:lnTo>
                  <a:lnTo>
                    <a:pt x="390651" y="114173"/>
                  </a:lnTo>
                  <a:lnTo>
                    <a:pt x="385063" y="109092"/>
                  </a:lnTo>
                  <a:lnTo>
                    <a:pt x="379602" y="103886"/>
                  </a:lnTo>
                  <a:lnTo>
                    <a:pt x="376809" y="97789"/>
                  </a:lnTo>
                  <a:lnTo>
                    <a:pt x="376923" y="83044"/>
                  </a:lnTo>
                  <a:lnTo>
                    <a:pt x="379475" y="77088"/>
                  </a:lnTo>
                  <a:lnTo>
                    <a:pt x="385063" y="72009"/>
                  </a:lnTo>
                  <a:lnTo>
                    <a:pt x="390525" y="66801"/>
                  </a:lnTo>
                  <a:lnTo>
                    <a:pt x="397637" y="64135"/>
                  </a:lnTo>
                  <a:lnTo>
                    <a:pt x="436856" y="64135"/>
                  </a:lnTo>
                  <a:lnTo>
                    <a:pt x="436625" y="63880"/>
                  </a:lnTo>
                  <a:lnTo>
                    <a:pt x="430291" y="59193"/>
                  </a:lnTo>
                  <a:lnTo>
                    <a:pt x="423100" y="55816"/>
                  </a:lnTo>
                  <a:lnTo>
                    <a:pt x="415051" y="53772"/>
                  </a:lnTo>
                  <a:lnTo>
                    <a:pt x="406145" y="53086"/>
                  </a:lnTo>
                  <a:close/>
                </a:path>
                <a:path w="688975" h="169544">
                  <a:moveTo>
                    <a:pt x="436856" y="64135"/>
                  </a:moveTo>
                  <a:lnTo>
                    <a:pt x="414781" y="64135"/>
                  </a:lnTo>
                  <a:lnTo>
                    <a:pt x="421893" y="66801"/>
                  </a:lnTo>
                  <a:lnTo>
                    <a:pt x="427354" y="72009"/>
                  </a:lnTo>
                  <a:lnTo>
                    <a:pt x="432815" y="77088"/>
                  </a:lnTo>
                  <a:lnTo>
                    <a:pt x="435489" y="83044"/>
                  </a:lnTo>
                  <a:lnTo>
                    <a:pt x="435610" y="97789"/>
                  </a:lnTo>
                  <a:lnTo>
                    <a:pt x="432815" y="103886"/>
                  </a:lnTo>
                  <a:lnTo>
                    <a:pt x="427354" y="109092"/>
                  </a:lnTo>
                  <a:lnTo>
                    <a:pt x="421766" y="114173"/>
                  </a:lnTo>
                  <a:lnTo>
                    <a:pt x="414781" y="116839"/>
                  </a:lnTo>
                  <a:lnTo>
                    <a:pt x="436978" y="116839"/>
                  </a:lnTo>
                  <a:lnTo>
                    <a:pt x="441793" y="111629"/>
                  </a:lnTo>
                  <a:lnTo>
                    <a:pt x="445484" y="105346"/>
                  </a:lnTo>
                  <a:lnTo>
                    <a:pt x="447698" y="98397"/>
                  </a:lnTo>
                  <a:lnTo>
                    <a:pt x="448437" y="90804"/>
                  </a:lnTo>
                  <a:lnTo>
                    <a:pt x="447724" y="83312"/>
                  </a:lnTo>
                  <a:lnTo>
                    <a:pt x="447642" y="82863"/>
                  </a:lnTo>
                  <a:lnTo>
                    <a:pt x="445484" y="75961"/>
                  </a:lnTo>
                  <a:lnTo>
                    <a:pt x="441793" y="69570"/>
                  </a:lnTo>
                  <a:lnTo>
                    <a:pt x="436856" y="64135"/>
                  </a:lnTo>
                  <a:close/>
                </a:path>
                <a:path w="688975" h="169544">
                  <a:moveTo>
                    <a:pt x="573786" y="7747"/>
                  </a:moveTo>
                  <a:lnTo>
                    <a:pt x="560831" y="7747"/>
                  </a:lnTo>
                  <a:lnTo>
                    <a:pt x="560831" y="64008"/>
                  </a:lnTo>
                  <a:lnTo>
                    <a:pt x="665606" y="64008"/>
                  </a:lnTo>
                  <a:lnTo>
                    <a:pt x="665606" y="52450"/>
                  </a:lnTo>
                  <a:lnTo>
                    <a:pt x="573786" y="52450"/>
                  </a:lnTo>
                  <a:lnTo>
                    <a:pt x="573786" y="7747"/>
                  </a:lnTo>
                  <a:close/>
                </a:path>
                <a:path w="688975" h="169544">
                  <a:moveTo>
                    <a:pt x="485139" y="1650"/>
                  </a:moveTo>
                  <a:lnTo>
                    <a:pt x="472186" y="1650"/>
                  </a:lnTo>
                  <a:lnTo>
                    <a:pt x="472186" y="169544"/>
                  </a:lnTo>
                  <a:lnTo>
                    <a:pt x="485139" y="169544"/>
                  </a:lnTo>
                  <a:lnTo>
                    <a:pt x="485139" y="90424"/>
                  </a:lnTo>
                  <a:lnTo>
                    <a:pt x="513588" y="90424"/>
                  </a:lnTo>
                  <a:lnTo>
                    <a:pt x="513588" y="78866"/>
                  </a:lnTo>
                  <a:lnTo>
                    <a:pt x="485139" y="78866"/>
                  </a:lnTo>
                  <a:lnTo>
                    <a:pt x="485139" y="1650"/>
                  </a:lnTo>
                  <a:close/>
                </a:path>
                <a:path w="688975" h="169544">
                  <a:moveTo>
                    <a:pt x="456056" y="28321"/>
                  </a:moveTo>
                  <a:lnTo>
                    <a:pt x="356362" y="28321"/>
                  </a:lnTo>
                  <a:lnTo>
                    <a:pt x="356362" y="40131"/>
                  </a:lnTo>
                  <a:lnTo>
                    <a:pt x="456056" y="40131"/>
                  </a:lnTo>
                  <a:lnTo>
                    <a:pt x="456056" y="28321"/>
                  </a:lnTo>
                  <a:close/>
                </a:path>
                <a:path w="688975" h="169544">
                  <a:moveTo>
                    <a:pt x="412623" y="1650"/>
                  </a:moveTo>
                  <a:lnTo>
                    <a:pt x="399541" y="1650"/>
                  </a:lnTo>
                  <a:lnTo>
                    <a:pt x="399541" y="28321"/>
                  </a:lnTo>
                  <a:lnTo>
                    <a:pt x="412623" y="28321"/>
                  </a:lnTo>
                  <a:lnTo>
                    <a:pt x="412623" y="1650"/>
                  </a:lnTo>
                  <a:close/>
                </a:path>
                <a:path w="688975" h="169544">
                  <a:moveTo>
                    <a:pt x="313943" y="1650"/>
                  </a:moveTo>
                  <a:lnTo>
                    <a:pt x="300989" y="1650"/>
                  </a:lnTo>
                  <a:lnTo>
                    <a:pt x="300989" y="47243"/>
                  </a:lnTo>
                  <a:lnTo>
                    <a:pt x="267969" y="47243"/>
                  </a:lnTo>
                  <a:lnTo>
                    <a:pt x="267969" y="58800"/>
                  </a:lnTo>
                  <a:lnTo>
                    <a:pt x="300989" y="58800"/>
                  </a:lnTo>
                  <a:lnTo>
                    <a:pt x="300989" y="98551"/>
                  </a:lnTo>
                  <a:lnTo>
                    <a:pt x="313943" y="98551"/>
                  </a:lnTo>
                  <a:lnTo>
                    <a:pt x="313943" y="1650"/>
                  </a:lnTo>
                  <a:close/>
                </a:path>
                <a:path w="688975" h="169544">
                  <a:moveTo>
                    <a:pt x="235585" y="30987"/>
                  </a:moveTo>
                  <a:lnTo>
                    <a:pt x="222630" y="30987"/>
                  </a:lnTo>
                  <a:lnTo>
                    <a:pt x="222630" y="39242"/>
                  </a:lnTo>
                  <a:lnTo>
                    <a:pt x="221799" y="45910"/>
                  </a:lnTo>
                  <a:lnTo>
                    <a:pt x="195246" y="79629"/>
                  </a:lnTo>
                  <a:lnTo>
                    <a:pt x="178688" y="88011"/>
                  </a:lnTo>
                  <a:lnTo>
                    <a:pt x="188340" y="98043"/>
                  </a:lnTo>
                  <a:lnTo>
                    <a:pt x="222456" y="69802"/>
                  </a:lnTo>
                  <a:lnTo>
                    <a:pt x="229107" y="58927"/>
                  </a:lnTo>
                  <a:lnTo>
                    <a:pt x="243138" y="58927"/>
                  </a:lnTo>
                  <a:lnTo>
                    <a:pt x="242978" y="58741"/>
                  </a:lnTo>
                  <a:lnTo>
                    <a:pt x="238855" y="52069"/>
                  </a:lnTo>
                  <a:lnTo>
                    <a:pt x="236398" y="45493"/>
                  </a:lnTo>
                  <a:lnTo>
                    <a:pt x="235616" y="39242"/>
                  </a:lnTo>
                  <a:lnTo>
                    <a:pt x="235585" y="30987"/>
                  </a:lnTo>
                  <a:close/>
                </a:path>
                <a:path w="688975" h="169544">
                  <a:moveTo>
                    <a:pt x="243138" y="58927"/>
                  </a:moveTo>
                  <a:lnTo>
                    <a:pt x="229107" y="58927"/>
                  </a:lnTo>
                  <a:lnTo>
                    <a:pt x="236444" y="69594"/>
                  </a:lnTo>
                  <a:lnTo>
                    <a:pt x="245697" y="79105"/>
                  </a:lnTo>
                  <a:lnTo>
                    <a:pt x="256879" y="87449"/>
                  </a:lnTo>
                  <a:lnTo>
                    <a:pt x="270003" y="94613"/>
                  </a:lnTo>
                  <a:lnTo>
                    <a:pt x="278764" y="83947"/>
                  </a:lnTo>
                  <a:lnTo>
                    <a:pt x="270599" y="81016"/>
                  </a:lnTo>
                  <a:lnTo>
                    <a:pt x="262874" y="76977"/>
                  </a:lnTo>
                  <a:lnTo>
                    <a:pt x="255601" y="71820"/>
                  </a:lnTo>
                  <a:lnTo>
                    <a:pt x="248792" y="65531"/>
                  </a:lnTo>
                  <a:lnTo>
                    <a:pt x="243138" y="58927"/>
                  </a:lnTo>
                  <a:close/>
                </a:path>
                <a:path w="688975" h="169544">
                  <a:moveTo>
                    <a:pt x="273812" y="19558"/>
                  </a:moveTo>
                  <a:lnTo>
                    <a:pt x="184150" y="19558"/>
                  </a:lnTo>
                  <a:lnTo>
                    <a:pt x="184150" y="30987"/>
                  </a:lnTo>
                  <a:lnTo>
                    <a:pt x="273812" y="30987"/>
                  </a:lnTo>
                  <a:lnTo>
                    <a:pt x="273812" y="19558"/>
                  </a:lnTo>
                  <a:close/>
                </a:path>
                <a:path w="688975" h="169544">
                  <a:moveTo>
                    <a:pt x="235585" y="0"/>
                  </a:moveTo>
                  <a:lnTo>
                    <a:pt x="222630" y="0"/>
                  </a:lnTo>
                  <a:lnTo>
                    <a:pt x="222630" y="19558"/>
                  </a:lnTo>
                  <a:lnTo>
                    <a:pt x="235585" y="19558"/>
                  </a:lnTo>
                  <a:lnTo>
                    <a:pt x="235585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4985385" y="1072260"/>
              <a:ext cx="688975" cy="169545"/>
            </a:xfrm>
            <a:custGeom>
              <a:avLst/>
              <a:gdLst/>
              <a:ahLst/>
              <a:cxnLst/>
              <a:rect l="l" t="t" r="r" b="b"/>
              <a:pathLst>
                <a:path w="688975" h="169544">
                  <a:moveTo>
                    <a:pt x="560069" y="113156"/>
                  </a:moveTo>
                  <a:lnTo>
                    <a:pt x="573151" y="113156"/>
                  </a:lnTo>
                  <a:lnTo>
                    <a:pt x="573151" y="151384"/>
                  </a:lnTo>
                  <a:lnTo>
                    <a:pt x="665988" y="151384"/>
                  </a:lnTo>
                  <a:lnTo>
                    <a:pt x="665988" y="163067"/>
                  </a:lnTo>
                  <a:lnTo>
                    <a:pt x="560069" y="163067"/>
                  </a:lnTo>
                  <a:lnTo>
                    <a:pt x="560069" y="113156"/>
                  </a:lnTo>
                  <a:close/>
                </a:path>
                <a:path w="688975" h="169544">
                  <a:moveTo>
                    <a:pt x="262509" y="113029"/>
                  </a:moveTo>
                  <a:lnTo>
                    <a:pt x="224916" y="123062"/>
                  </a:lnTo>
                  <a:lnTo>
                    <a:pt x="221487" y="128269"/>
                  </a:lnTo>
                  <a:lnTo>
                    <a:pt x="221487" y="134492"/>
                  </a:lnTo>
                  <a:lnTo>
                    <a:pt x="221487" y="140715"/>
                  </a:lnTo>
                  <a:lnTo>
                    <a:pt x="262509" y="155828"/>
                  </a:lnTo>
                  <a:lnTo>
                    <a:pt x="271770" y="155467"/>
                  </a:lnTo>
                  <a:lnTo>
                    <a:pt x="303402" y="140842"/>
                  </a:lnTo>
                  <a:lnTo>
                    <a:pt x="303402" y="134492"/>
                  </a:lnTo>
                  <a:lnTo>
                    <a:pt x="303402" y="128142"/>
                  </a:lnTo>
                  <a:lnTo>
                    <a:pt x="271843" y="113409"/>
                  </a:lnTo>
                  <a:lnTo>
                    <a:pt x="262509" y="113029"/>
                  </a:lnTo>
                  <a:close/>
                </a:path>
                <a:path w="688975" h="169544">
                  <a:moveTo>
                    <a:pt x="32130" y="110743"/>
                  </a:moveTo>
                  <a:lnTo>
                    <a:pt x="45085" y="110743"/>
                  </a:lnTo>
                  <a:lnTo>
                    <a:pt x="45085" y="152653"/>
                  </a:lnTo>
                  <a:lnTo>
                    <a:pt x="139953" y="152653"/>
                  </a:lnTo>
                  <a:lnTo>
                    <a:pt x="139953" y="164084"/>
                  </a:lnTo>
                  <a:lnTo>
                    <a:pt x="32130" y="164084"/>
                  </a:lnTo>
                  <a:lnTo>
                    <a:pt x="32130" y="110743"/>
                  </a:lnTo>
                  <a:close/>
                </a:path>
                <a:path w="688975" h="169544">
                  <a:moveTo>
                    <a:pt x="262509" y="101980"/>
                  </a:moveTo>
                  <a:lnTo>
                    <a:pt x="303149" y="110998"/>
                  </a:lnTo>
                  <a:lnTo>
                    <a:pt x="317373" y="134492"/>
                  </a:lnTo>
                  <a:lnTo>
                    <a:pt x="316487" y="141378"/>
                  </a:lnTo>
                  <a:lnTo>
                    <a:pt x="285765" y="164845"/>
                  </a:lnTo>
                  <a:lnTo>
                    <a:pt x="262509" y="167131"/>
                  </a:lnTo>
                  <a:lnTo>
                    <a:pt x="250104" y="166560"/>
                  </a:lnTo>
                  <a:lnTo>
                    <a:pt x="211121" y="147573"/>
                  </a:lnTo>
                  <a:lnTo>
                    <a:pt x="207517" y="134492"/>
                  </a:lnTo>
                  <a:lnTo>
                    <a:pt x="208401" y="127589"/>
                  </a:lnTo>
                  <a:lnTo>
                    <a:pt x="239077" y="104251"/>
                  </a:lnTo>
                  <a:lnTo>
                    <a:pt x="262509" y="101980"/>
                  </a:lnTo>
                  <a:close/>
                </a:path>
                <a:path w="688975" h="169544">
                  <a:moveTo>
                    <a:pt x="532764" y="87122"/>
                  </a:moveTo>
                  <a:lnTo>
                    <a:pt x="688593" y="87122"/>
                  </a:lnTo>
                  <a:lnTo>
                    <a:pt x="688593" y="98933"/>
                  </a:lnTo>
                  <a:lnTo>
                    <a:pt x="532764" y="98933"/>
                  </a:lnTo>
                  <a:lnTo>
                    <a:pt x="532764" y="87122"/>
                  </a:lnTo>
                  <a:close/>
                </a:path>
                <a:path w="688975" h="169544">
                  <a:moveTo>
                    <a:pt x="406145" y="64135"/>
                  </a:moveTo>
                  <a:lnTo>
                    <a:pt x="397637" y="64135"/>
                  </a:lnTo>
                  <a:lnTo>
                    <a:pt x="390525" y="66801"/>
                  </a:lnTo>
                  <a:lnTo>
                    <a:pt x="385063" y="72009"/>
                  </a:lnTo>
                  <a:lnTo>
                    <a:pt x="379475" y="77088"/>
                  </a:lnTo>
                  <a:lnTo>
                    <a:pt x="376809" y="83312"/>
                  </a:lnTo>
                  <a:lnTo>
                    <a:pt x="376809" y="90550"/>
                  </a:lnTo>
                  <a:lnTo>
                    <a:pt x="376809" y="97789"/>
                  </a:lnTo>
                  <a:lnTo>
                    <a:pt x="379602" y="103886"/>
                  </a:lnTo>
                  <a:lnTo>
                    <a:pt x="385063" y="109092"/>
                  </a:lnTo>
                  <a:lnTo>
                    <a:pt x="390651" y="114173"/>
                  </a:lnTo>
                  <a:lnTo>
                    <a:pt x="397637" y="116839"/>
                  </a:lnTo>
                  <a:lnTo>
                    <a:pt x="406145" y="116839"/>
                  </a:lnTo>
                  <a:lnTo>
                    <a:pt x="414781" y="116839"/>
                  </a:lnTo>
                  <a:lnTo>
                    <a:pt x="421766" y="114173"/>
                  </a:lnTo>
                  <a:lnTo>
                    <a:pt x="427354" y="109092"/>
                  </a:lnTo>
                  <a:lnTo>
                    <a:pt x="432815" y="103886"/>
                  </a:lnTo>
                  <a:lnTo>
                    <a:pt x="435610" y="97789"/>
                  </a:lnTo>
                  <a:lnTo>
                    <a:pt x="435610" y="90550"/>
                  </a:lnTo>
                  <a:lnTo>
                    <a:pt x="435610" y="83312"/>
                  </a:lnTo>
                  <a:lnTo>
                    <a:pt x="432815" y="77088"/>
                  </a:lnTo>
                  <a:lnTo>
                    <a:pt x="427354" y="72009"/>
                  </a:lnTo>
                  <a:lnTo>
                    <a:pt x="421893" y="66801"/>
                  </a:lnTo>
                  <a:lnTo>
                    <a:pt x="414781" y="64135"/>
                  </a:lnTo>
                  <a:lnTo>
                    <a:pt x="406145" y="64135"/>
                  </a:lnTo>
                  <a:close/>
                </a:path>
                <a:path w="688975" h="169544">
                  <a:moveTo>
                    <a:pt x="406145" y="53086"/>
                  </a:moveTo>
                  <a:lnTo>
                    <a:pt x="441793" y="69570"/>
                  </a:lnTo>
                  <a:lnTo>
                    <a:pt x="448437" y="90804"/>
                  </a:lnTo>
                  <a:lnTo>
                    <a:pt x="447698" y="98397"/>
                  </a:lnTo>
                  <a:lnTo>
                    <a:pt x="414998" y="127222"/>
                  </a:lnTo>
                  <a:lnTo>
                    <a:pt x="406018" y="127888"/>
                  </a:lnTo>
                  <a:lnTo>
                    <a:pt x="397186" y="127220"/>
                  </a:lnTo>
                  <a:lnTo>
                    <a:pt x="364718" y="98145"/>
                  </a:lnTo>
                  <a:lnTo>
                    <a:pt x="363981" y="90550"/>
                  </a:lnTo>
                  <a:lnTo>
                    <a:pt x="364718" y="82863"/>
                  </a:lnTo>
                  <a:lnTo>
                    <a:pt x="397240" y="53752"/>
                  </a:lnTo>
                  <a:lnTo>
                    <a:pt x="406145" y="53086"/>
                  </a:lnTo>
                  <a:close/>
                </a:path>
                <a:path w="688975" h="169544">
                  <a:moveTo>
                    <a:pt x="560831" y="7747"/>
                  </a:moveTo>
                  <a:lnTo>
                    <a:pt x="573786" y="7747"/>
                  </a:lnTo>
                  <a:lnTo>
                    <a:pt x="573786" y="52450"/>
                  </a:lnTo>
                  <a:lnTo>
                    <a:pt x="665606" y="52450"/>
                  </a:lnTo>
                  <a:lnTo>
                    <a:pt x="665606" y="64008"/>
                  </a:lnTo>
                  <a:lnTo>
                    <a:pt x="560831" y="64008"/>
                  </a:lnTo>
                  <a:lnTo>
                    <a:pt x="560831" y="7747"/>
                  </a:lnTo>
                  <a:close/>
                </a:path>
                <a:path w="688975" h="169544">
                  <a:moveTo>
                    <a:pt x="42925" y="7112"/>
                  </a:moveTo>
                  <a:lnTo>
                    <a:pt x="55625" y="7112"/>
                  </a:lnTo>
                  <a:lnTo>
                    <a:pt x="55625" y="28701"/>
                  </a:lnTo>
                  <a:lnTo>
                    <a:pt x="56437" y="37085"/>
                  </a:lnTo>
                  <a:lnTo>
                    <a:pt x="75376" y="70240"/>
                  </a:lnTo>
                  <a:lnTo>
                    <a:pt x="97789" y="86867"/>
                  </a:lnTo>
                  <a:lnTo>
                    <a:pt x="89026" y="96265"/>
                  </a:lnTo>
                  <a:lnTo>
                    <a:pt x="60338" y="70574"/>
                  </a:lnTo>
                  <a:lnTo>
                    <a:pt x="49784" y="54483"/>
                  </a:lnTo>
                  <a:lnTo>
                    <a:pt x="46876" y="60438"/>
                  </a:lnTo>
                  <a:lnTo>
                    <a:pt x="21097" y="92217"/>
                  </a:lnTo>
                  <a:lnTo>
                    <a:pt x="9398" y="100584"/>
                  </a:lnTo>
                  <a:lnTo>
                    <a:pt x="0" y="91566"/>
                  </a:lnTo>
                  <a:lnTo>
                    <a:pt x="8673" y="86522"/>
                  </a:lnTo>
                  <a:lnTo>
                    <a:pt x="16621" y="80359"/>
                  </a:lnTo>
                  <a:lnTo>
                    <a:pt x="39846" y="46831"/>
                  </a:lnTo>
                  <a:lnTo>
                    <a:pt x="42925" y="28701"/>
                  </a:lnTo>
                  <a:lnTo>
                    <a:pt x="42925" y="7112"/>
                  </a:lnTo>
                  <a:close/>
                </a:path>
                <a:path w="688975" h="169544">
                  <a:moveTo>
                    <a:pt x="472186" y="1650"/>
                  </a:moveTo>
                  <a:lnTo>
                    <a:pt x="485139" y="1650"/>
                  </a:lnTo>
                  <a:lnTo>
                    <a:pt x="485139" y="78866"/>
                  </a:lnTo>
                  <a:lnTo>
                    <a:pt x="513588" y="78866"/>
                  </a:lnTo>
                  <a:lnTo>
                    <a:pt x="513588" y="90424"/>
                  </a:lnTo>
                  <a:lnTo>
                    <a:pt x="485139" y="90424"/>
                  </a:lnTo>
                  <a:lnTo>
                    <a:pt x="485139" y="169544"/>
                  </a:lnTo>
                  <a:lnTo>
                    <a:pt x="472186" y="169544"/>
                  </a:lnTo>
                  <a:lnTo>
                    <a:pt x="472186" y="1650"/>
                  </a:lnTo>
                  <a:close/>
                </a:path>
                <a:path w="688975" h="169544">
                  <a:moveTo>
                    <a:pt x="399541" y="1650"/>
                  </a:moveTo>
                  <a:lnTo>
                    <a:pt x="412623" y="1650"/>
                  </a:lnTo>
                  <a:lnTo>
                    <a:pt x="412623" y="28321"/>
                  </a:lnTo>
                  <a:lnTo>
                    <a:pt x="456056" y="28321"/>
                  </a:lnTo>
                  <a:lnTo>
                    <a:pt x="456056" y="40131"/>
                  </a:lnTo>
                  <a:lnTo>
                    <a:pt x="356362" y="40131"/>
                  </a:lnTo>
                  <a:lnTo>
                    <a:pt x="356362" y="28321"/>
                  </a:lnTo>
                  <a:lnTo>
                    <a:pt x="399541" y="28321"/>
                  </a:lnTo>
                  <a:lnTo>
                    <a:pt x="399541" y="1650"/>
                  </a:lnTo>
                  <a:close/>
                </a:path>
                <a:path w="688975" h="169544">
                  <a:moveTo>
                    <a:pt x="300989" y="1650"/>
                  </a:moveTo>
                  <a:lnTo>
                    <a:pt x="313943" y="1650"/>
                  </a:lnTo>
                  <a:lnTo>
                    <a:pt x="313943" y="98551"/>
                  </a:lnTo>
                  <a:lnTo>
                    <a:pt x="300989" y="98551"/>
                  </a:lnTo>
                  <a:lnTo>
                    <a:pt x="300989" y="58800"/>
                  </a:lnTo>
                  <a:lnTo>
                    <a:pt x="267969" y="58800"/>
                  </a:lnTo>
                  <a:lnTo>
                    <a:pt x="267969" y="47243"/>
                  </a:lnTo>
                  <a:lnTo>
                    <a:pt x="300989" y="47243"/>
                  </a:lnTo>
                  <a:lnTo>
                    <a:pt x="300989" y="1650"/>
                  </a:lnTo>
                  <a:close/>
                </a:path>
                <a:path w="688975" h="169544">
                  <a:moveTo>
                    <a:pt x="122554" y="1650"/>
                  </a:moveTo>
                  <a:lnTo>
                    <a:pt x="135509" y="1650"/>
                  </a:lnTo>
                  <a:lnTo>
                    <a:pt x="135509" y="121030"/>
                  </a:lnTo>
                  <a:lnTo>
                    <a:pt x="122554" y="121030"/>
                  </a:lnTo>
                  <a:lnTo>
                    <a:pt x="122554" y="1650"/>
                  </a:lnTo>
                  <a:close/>
                </a:path>
                <a:path w="688975" h="169544">
                  <a:moveTo>
                    <a:pt x="222630" y="0"/>
                  </a:moveTo>
                  <a:lnTo>
                    <a:pt x="235585" y="0"/>
                  </a:lnTo>
                  <a:lnTo>
                    <a:pt x="235585" y="19558"/>
                  </a:lnTo>
                  <a:lnTo>
                    <a:pt x="273812" y="19558"/>
                  </a:lnTo>
                  <a:lnTo>
                    <a:pt x="273812" y="30987"/>
                  </a:lnTo>
                  <a:lnTo>
                    <a:pt x="235585" y="30987"/>
                  </a:lnTo>
                  <a:lnTo>
                    <a:pt x="235585" y="38988"/>
                  </a:lnTo>
                  <a:lnTo>
                    <a:pt x="255601" y="71820"/>
                  </a:lnTo>
                  <a:lnTo>
                    <a:pt x="278764" y="83947"/>
                  </a:lnTo>
                  <a:lnTo>
                    <a:pt x="270001" y="94614"/>
                  </a:lnTo>
                  <a:lnTo>
                    <a:pt x="256879" y="87449"/>
                  </a:lnTo>
                  <a:lnTo>
                    <a:pt x="245697" y="79105"/>
                  </a:lnTo>
                  <a:lnTo>
                    <a:pt x="236444" y="69594"/>
                  </a:lnTo>
                  <a:lnTo>
                    <a:pt x="229107" y="58927"/>
                  </a:lnTo>
                  <a:lnTo>
                    <a:pt x="226204" y="64359"/>
                  </a:lnTo>
                  <a:lnTo>
                    <a:pt x="194504" y="94613"/>
                  </a:lnTo>
                  <a:lnTo>
                    <a:pt x="188340" y="98043"/>
                  </a:lnTo>
                  <a:lnTo>
                    <a:pt x="178688" y="88011"/>
                  </a:lnTo>
                  <a:lnTo>
                    <a:pt x="187259" y="84343"/>
                  </a:lnTo>
                  <a:lnTo>
                    <a:pt x="195246" y="79629"/>
                  </a:lnTo>
                  <a:lnTo>
                    <a:pt x="221799" y="45910"/>
                  </a:lnTo>
                  <a:lnTo>
                    <a:pt x="222630" y="39242"/>
                  </a:lnTo>
                  <a:lnTo>
                    <a:pt x="222630" y="30987"/>
                  </a:lnTo>
                  <a:lnTo>
                    <a:pt x="184150" y="30987"/>
                  </a:lnTo>
                  <a:lnTo>
                    <a:pt x="184150" y="19558"/>
                  </a:lnTo>
                  <a:lnTo>
                    <a:pt x="222630" y="19558"/>
                  </a:lnTo>
                  <a:lnTo>
                    <a:pt x="22263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4" name="object 44" descr=""/>
          <p:cNvGrpSpPr/>
          <p:nvPr/>
        </p:nvGrpSpPr>
        <p:grpSpPr>
          <a:xfrm>
            <a:off x="5761228" y="1069339"/>
            <a:ext cx="511809" cy="175260"/>
            <a:chOff x="5761228" y="1069339"/>
            <a:chExt cx="511809" cy="175260"/>
          </a:xfrm>
        </p:grpSpPr>
        <p:sp>
          <p:nvSpPr>
            <p:cNvPr id="45" name="object 45" descr=""/>
            <p:cNvSpPr/>
            <p:nvPr/>
          </p:nvSpPr>
          <p:spPr>
            <a:xfrm>
              <a:off x="5765800" y="1073911"/>
              <a:ext cx="502920" cy="166370"/>
            </a:xfrm>
            <a:custGeom>
              <a:avLst/>
              <a:gdLst/>
              <a:ahLst/>
              <a:cxnLst/>
              <a:rect l="l" t="t" r="r" b="b"/>
              <a:pathLst>
                <a:path w="502920" h="166369">
                  <a:moveTo>
                    <a:pt x="217677" y="96012"/>
                  </a:moveTo>
                  <a:lnTo>
                    <a:pt x="204850" y="96012"/>
                  </a:lnTo>
                  <a:lnTo>
                    <a:pt x="204850" y="163322"/>
                  </a:lnTo>
                  <a:lnTo>
                    <a:pt x="308101" y="163322"/>
                  </a:lnTo>
                  <a:lnTo>
                    <a:pt x="308101" y="151891"/>
                  </a:lnTo>
                  <a:lnTo>
                    <a:pt x="217677" y="151891"/>
                  </a:lnTo>
                  <a:lnTo>
                    <a:pt x="217677" y="130683"/>
                  </a:lnTo>
                  <a:lnTo>
                    <a:pt x="308101" y="130683"/>
                  </a:lnTo>
                  <a:lnTo>
                    <a:pt x="308101" y="119252"/>
                  </a:lnTo>
                  <a:lnTo>
                    <a:pt x="217677" y="119252"/>
                  </a:lnTo>
                  <a:lnTo>
                    <a:pt x="217677" y="96012"/>
                  </a:lnTo>
                  <a:close/>
                </a:path>
                <a:path w="502920" h="166369">
                  <a:moveTo>
                    <a:pt x="308101" y="130683"/>
                  </a:moveTo>
                  <a:lnTo>
                    <a:pt x="295148" y="130683"/>
                  </a:lnTo>
                  <a:lnTo>
                    <a:pt x="295148" y="151891"/>
                  </a:lnTo>
                  <a:lnTo>
                    <a:pt x="308101" y="151891"/>
                  </a:lnTo>
                  <a:lnTo>
                    <a:pt x="308101" y="130683"/>
                  </a:lnTo>
                  <a:close/>
                </a:path>
                <a:path w="502920" h="166369">
                  <a:moveTo>
                    <a:pt x="308101" y="96012"/>
                  </a:moveTo>
                  <a:lnTo>
                    <a:pt x="295148" y="96012"/>
                  </a:lnTo>
                  <a:lnTo>
                    <a:pt x="295148" y="119252"/>
                  </a:lnTo>
                  <a:lnTo>
                    <a:pt x="308101" y="119252"/>
                  </a:lnTo>
                  <a:lnTo>
                    <a:pt x="308101" y="96012"/>
                  </a:lnTo>
                  <a:close/>
                </a:path>
                <a:path w="502920" h="166369">
                  <a:moveTo>
                    <a:pt x="69723" y="103504"/>
                  </a:moveTo>
                  <a:lnTo>
                    <a:pt x="29210" y="112013"/>
                  </a:lnTo>
                  <a:lnTo>
                    <a:pt x="15112" y="134365"/>
                  </a:lnTo>
                  <a:lnTo>
                    <a:pt x="15922" y="140588"/>
                  </a:lnTo>
                  <a:lnTo>
                    <a:pt x="46481" y="163496"/>
                  </a:lnTo>
                  <a:lnTo>
                    <a:pt x="69723" y="165608"/>
                  </a:lnTo>
                  <a:lnTo>
                    <a:pt x="82194" y="165082"/>
                  </a:lnTo>
                  <a:lnTo>
                    <a:pt x="93147" y="163496"/>
                  </a:lnTo>
                  <a:lnTo>
                    <a:pt x="102477" y="160893"/>
                  </a:lnTo>
                  <a:lnTo>
                    <a:pt x="110362" y="157225"/>
                  </a:lnTo>
                  <a:lnTo>
                    <a:pt x="114144" y="154432"/>
                  </a:lnTo>
                  <a:lnTo>
                    <a:pt x="69723" y="154432"/>
                  </a:lnTo>
                  <a:lnTo>
                    <a:pt x="60481" y="154098"/>
                  </a:lnTo>
                  <a:lnTo>
                    <a:pt x="28955" y="140588"/>
                  </a:lnTo>
                  <a:lnTo>
                    <a:pt x="28955" y="128142"/>
                  </a:lnTo>
                  <a:lnTo>
                    <a:pt x="69723" y="114808"/>
                  </a:lnTo>
                  <a:lnTo>
                    <a:pt x="114371" y="114808"/>
                  </a:lnTo>
                  <a:lnTo>
                    <a:pt x="110362" y="111887"/>
                  </a:lnTo>
                  <a:lnTo>
                    <a:pt x="102530" y="108219"/>
                  </a:lnTo>
                  <a:lnTo>
                    <a:pt x="93138" y="105600"/>
                  </a:lnTo>
                  <a:lnTo>
                    <a:pt x="82198" y="104028"/>
                  </a:lnTo>
                  <a:lnTo>
                    <a:pt x="69723" y="103504"/>
                  </a:lnTo>
                  <a:close/>
                </a:path>
                <a:path w="502920" h="166369">
                  <a:moveTo>
                    <a:pt x="114371" y="114808"/>
                  </a:moveTo>
                  <a:lnTo>
                    <a:pt x="69723" y="114808"/>
                  </a:lnTo>
                  <a:lnTo>
                    <a:pt x="79275" y="115121"/>
                  </a:lnTo>
                  <a:lnTo>
                    <a:pt x="87566" y="116077"/>
                  </a:lnTo>
                  <a:lnTo>
                    <a:pt x="110871" y="140588"/>
                  </a:lnTo>
                  <a:lnTo>
                    <a:pt x="107314" y="145414"/>
                  </a:lnTo>
                  <a:lnTo>
                    <a:pt x="69723" y="154432"/>
                  </a:lnTo>
                  <a:lnTo>
                    <a:pt x="114144" y="154432"/>
                  </a:lnTo>
                  <a:lnTo>
                    <a:pt x="116550" y="152654"/>
                  </a:lnTo>
                  <a:lnTo>
                    <a:pt x="120999" y="147320"/>
                  </a:lnTo>
                  <a:lnTo>
                    <a:pt x="123686" y="141224"/>
                  </a:lnTo>
                  <a:lnTo>
                    <a:pt x="124587" y="134365"/>
                  </a:lnTo>
                  <a:lnTo>
                    <a:pt x="123703" y="127674"/>
                  </a:lnTo>
                  <a:lnTo>
                    <a:pt x="121046" y="121697"/>
                  </a:lnTo>
                  <a:lnTo>
                    <a:pt x="116603" y="116435"/>
                  </a:lnTo>
                  <a:lnTo>
                    <a:pt x="114371" y="114808"/>
                  </a:lnTo>
                  <a:close/>
                </a:path>
                <a:path w="502920" h="166369">
                  <a:moveTo>
                    <a:pt x="477265" y="100457"/>
                  </a:moveTo>
                  <a:lnTo>
                    <a:pt x="371855" y="100457"/>
                  </a:lnTo>
                  <a:lnTo>
                    <a:pt x="371855" y="111378"/>
                  </a:lnTo>
                  <a:lnTo>
                    <a:pt x="464438" y="111378"/>
                  </a:lnTo>
                  <a:lnTo>
                    <a:pt x="464438" y="127762"/>
                  </a:lnTo>
                  <a:lnTo>
                    <a:pt x="371855" y="127762"/>
                  </a:lnTo>
                  <a:lnTo>
                    <a:pt x="371855" y="166115"/>
                  </a:lnTo>
                  <a:lnTo>
                    <a:pt x="481711" y="166115"/>
                  </a:lnTo>
                  <a:lnTo>
                    <a:pt x="481711" y="155321"/>
                  </a:lnTo>
                  <a:lnTo>
                    <a:pt x="384683" y="155321"/>
                  </a:lnTo>
                  <a:lnTo>
                    <a:pt x="384683" y="137922"/>
                  </a:lnTo>
                  <a:lnTo>
                    <a:pt x="477265" y="137922"/>
                  </a:lnTo>
                  <a:lnTo>
                    <a:pt x="477265" y="100457"/>
                  </a:lnTo>
                  <a:close/>
                </a:path>
                <a:path w="502920" h="166369">
                  <a:moveTo>
                    <a:pt x="502538" y="74167"/>
                  </a:moveTo>
                  <a:lnTo>
                    <a:pt x="346710" y="74167"/>
                  </a:lnTo>
                  <a:lnTo>
                    <a:pt x="346710" y="84836"/>
                  </a:lnTo>
                  <a:lnTo>
                    <a:pt x="502538" y="84836"/>
                  </a:lnTo>
                  <a:lnTo>
                    <a:pt x="502538" y="74167"/>
                  </a:lnTo>
                  <a:close/>
                </a:path>
                <a:path w="502920" h="166369">
                  <a:moveTo>
                    <a:pt x="12700" y="7747"/>
                  </a:moveTo>
                  <a:lnTo>
                    <a:pt x="0" y="7747"/>
                  </a:lnTo>
                  <a:lnTo>
                    <a:pt x="0" y="86867"/>
                  </a:lnTo>
                  <a:lnTo>
                    <a:pt x="76962" y="86867"/>
                  </a:lnTo>
                  <a:lnTo>
                    <a:pt x="76962" y="75564"/>
                  </a:lnTo>
                  <a:lnTo>
                    <a:pt x="12700" y="75564"/>
                  </a:lnTo>
                  <a:lnTo>
                    <a:pt x="12700" y="48260"/>
                  </a:lnTo>
                  <a:lnTo>
                    <a:pt x="76962" y="48260"/>
                  </a:lnTo>
                  <a:lnTo>
                    <a:pt x="76962" y="36829"/>
                  </a:lnTo>
                  <a:lnTo>
                    <a:pt x="12700" y="36829"/>
                  </a:lnTo>
                  <a:lnTo>
                    <a:pt x="12700" y="7747"/>
                  </a:lnTo>
                  <a:close/>
                </a:path>
                <a:path w="502920" h="166369">
                  <a:moveTo>
                    <a:pt x="76962" y="48260"/>
                  </a:moveTo>
                  <a:lnTo>
                    <a:pt x="64135" y="48260"/>
                  </a:lnTo>
                  <a:lnTo>
                    <a:pt x="64135" y="75564"/>
                  </a:lnTo>
                  <a:lnTo>
                    <a:pt x="76962" y="75564"/>
                  </a:lnTo>
                  <a:lnTo>
                    <a:pt x="76962" y="48260"/>
                  </a:lnTo>
                  <a:close/>
                </a:path>
                <a:path w="502920" h="166369">
                  <a:moveTo>
                    <a:pt x="76962" y="7747"/>
                  </a:moveTo>
                  <a:lnTo>
                    <a:pt x="64135" y="7747"/>
                  </a:lnTo>
                  <a:lnTo>
                    <a:pt x="64135" y="36829"/>
                  </a:lnTo>
                  <a:lnTo>
                    <a:pt x="76962" y="36829"/>
                  </a:lnTo>
                  <a:lnTo>
                    <a:pt x="76962" y="7747"/>
                  </a:lnTo>
                  <a:close/>
                </a:path>
                <a:path w="502920" h="166369">
                  <a:moveTo>
                    <a:pt x="308228" y="49529"/>
                  </a:moveTo>
                  <a:lnTo>
                    <a:pt x="295148" y="49529"/>
                  </a:lnTo>
                  <a:lnTo>
                    <a:pt x="295148" y="86740"/>
                  </a:lnTo>
                  <a:lnTo>
                    <a:pt x="308228" y="86740"/>
                  </a:lnTo>
                  <a:lnTo>
                    <a:pt x="308228" y="49529"/>
                  </a:lnTo>
                  <a:close/>
                </a:path>
                <a:path w="502920" h="166369">
                  <a:moveTo>
                    <a:pt x="198882" y="5461"/>
                  </a:moveTo>
                  <a:lnTo>
                    <a:pt x="186054" y="5461"/>
                  </a:lnTo>
                  <a:lnTo>
                    <a:pt x="186054" y="80390"/>
                  </a:lnTo>
                  <a:lnTo>
                    <a:pt x="263651" y="80390"/>
                  </a:lnTo>
                  <a:lnTo>
                    <a:pt x="263651" y="68834"/>
                  </a:lnTo>
                  <a:lnTo>
                    <a:pt x="198882" y="68834"/>
                  </a:lnTo>
                  <a:lnTo>
                    <a:pt x="198882" y="43814"/>
                  </a:lnTo>
                  <a:lnTo>
                    <a:pt x="308228" y="43814"/>
                  </a:lnTo>
                  <a:lnTo>
                    <a:pt x="308228" y="37718"/>
                  </a:lnTo>
                  <a:lnTo>
                    <a:pt x="263651" y="37718"/>
                  </a:lnTo>
                  <a:lnTo>
                    <a:pt x="263651" y="32385"/>
                  </a:lnTo>
                  <a:lnTo>
                    <a:pt x="198882" y="32385"/>
                  </a:lnTo>
                  <a:lnTo>
                    <a:pt x="198882" y="5461"/>
                  </a:lnTo>
                  <a:close/>
                </a:path>
                <a:path w="502920" h="166369">
                  <a:moveTo>
                    <a:pt x="308228" y="43814"/>
                  </a:moveTo>
                  <a:lnTo>
                    <a:pt x="250571" y="43814"/>
                  </a:lnTo>
                  <a:lnTo>
                    <a:pt x="250571" y="68834"/>
                  </a:lnTo>
                  <a:lnTo>
                    <a:pt x="263651" y="68834"/>
                  </a:lnTo>
                  <a:lnTo>
                    <a:pt x="263651" y="49529"/>
                  </a:lnTo>
                  <a:lnTo>
                    <a:pt x="308228" y="49529"/>
                  </a:lnTo>
                  <a:lnTo>
                    <a:pt x="308228" y="43814"/>
                  </a:lnTo>
                  <a:close/>
                </a:path>
                <a:path w="502920" h="166369">
                  <a:moveTo>
                    <a:pt x="308228" y="0"/>
                  </a:moveTo>
                  <a:lnTo>
                    <a:pt x="295148" y="0"/>
                  </a:lnTo>
                  <a:lnTo>
                    <a:pt x="295148" y="37718"/>
                  </a:lnTo>
                  <a:lnTo>
                    <a:pt x="308228" y="37718"/>
                  </a:lnTo>
                  <a:lnTo>
                    <a:pt x="308228" y="0"/>
                  </a:lnTo>
                  <a:close/>
                </a:path>
                <a:path w="502920" h="166369">
                  <a:moveTo>
                    <a:pt x="263651" y="5461"/>
                  </a:moveTo>
                  <a:lnTo>
                    <a:pt x="250571" y="5461"/>
                  </a:lnTo>
                  <a:lnTo>
                    <a:pt x="250571" y="32385"/>
                  </a:lnTo>
                  <a:lnTo>
                    <a:pt x="263651" y="32385"/>
                  </a:lnTo>
                  <a:lnTo>
                    <a:pt x="263651" y="5461"/>
                  </a:lnTo>
                  <a:close/>
                </a:path>
                <a:path w="502920" h="166369">
                  <a:moveTo>
                    <a:pt x="424688" y="635"/>
                  </a:moveTo>
                  <a:lnTo>
                    <a:pt x="384810" y="8762"/>
                  </a:lnTo>
                  <a:lnTo>
                    <a:pt x="370839" y="30225"/>
                  </a:lnTo>
                  <a:lnTo>
                    <a:pt x="371719" y="36653"/>
                  </a:lnTo>
                  <a:lnTo>
                    <a:pt x="412474" y="59316"/>
                  </a:lnTo>
                  <a:lnTo>
                    <a:pt x="424688" y="59816"/>
                  </a:lnTo>
                  <a:lnTo>
                    <a:pt x="436901" y="59316"/>
                  </a:lnTo>
                  <a:lnTo>
                    <a:pt x="447627" y="57816"/>
                  </a:lnTo>
                  <a:lnTo>
                    <a:pt x="456852" y="55316"/>
                  </a:lnTo>
                  <a:lnTo>
                    <a:pt x="464565" y="51815"/>
                  </a:lnTo>
                  <a:lnTo>
                    <a:pt x="467576" y="49657"/>
                  </a:lnTo>
                  <a:lnTo>
                    <a:pt x="424688" y="49657"/>
                  </a:lnTo>
                  <a:lnTo>
                    <a:pt x="415613" y="49323"/>
                  </a:lnTo>
                  <a:lnTo>
                    <a:pt x="384301" y="36067"/>
                  </a:lnTo>
                  <a:lnTo>
                    <a:pt x="384301" y="24511"/>
                  </a:lnTo>
                  <a:lnTo>
                    <a:pt x="424688" y="11049"/>
                  </a:lnTo>
                  <a:lnTo>
                    <a:pt x="467944" y="11049"/>
                  </a:lnTo>
                  <a:lnTo>
                    <a:pt x="464565" y="8636"/>
                  </a:lnTo>
                  <a:lnTo>
                    <a:pt x="456924" y="5135"/>
                  </a:lnTo>
                  <a:lnTo>
                    <a:pt x="447722" y="2635"/>
                  </a:lnTo>
                  <a:lnTo>
                    <a:pt x="436973" y="1135"/>
                  </a:lnTo>
                  <a:lnTo>
                    <a:pt x="424688" y="635"/>
                  </a:lnTo>
                  <a:close/>
                </a:path>
                <a:path w="502920" h="166369">
                  <a:moveTo>
                    <a:pt x="467944" y="11049"/>
                  </a:moveTo>
                  <a:lnTo>
                    <a:pt x="424688" y="11049"/>
                  </a:lnTo>
                  <a:lnTo>
                    <a:pt x="433689" y="11382"/>
                  </a:lnTo>
                  <a:lnTo>
                    <a:pt x="441642" y="12382"/>
                  </a:lnTo>
                  <a:lnTo>
                    <a:pt x="448548" y="14049"/>
                  </a:lnTo>
                  <a:lnTo>
                    <a:pt x="454405" y="16383"/>
                  </a:lnTo>
                  <a:lnTo>
                    <a:pt x="461390" y="19938"/>
                  </a:lnTo>
                  <a:lnTo>
                    <a:pt x="464850" y="24511"/>
                  </a:lnTo>
                  <a:lnTo>
                    <a:pt x="464850" y="36067"/>
                  </a:lnTo>
                  <a:lnTo>
                    <a:pt x="424688" y="49657"/>
                  </a:lnTo>
                  <a:lnTo>
                    <a:pt x="467576" y="49657"/>
                  </a:lnTo>
                  <a:lnTo>
                    <a:pt x="470640" y="47460"/>
                  </a:lnTo>
                  <a:lnTo>
                    <a:pt x="474964" y="42402"/>
                  </a:lnTo>
                  <a:lnTo>
                    <a:pt x="477549" y="36653"/>
                  </a:lnTo>
                  <a:lnTo>
                    <a:pt x="478409" y="30225"/>
                  </a:lnTo>
                  <a:lnTo>
                    <a:pt x="477549" y="23745"/>
                  </a:lnTo>
                  <a:lnTo>
                    <a:pt x="474964" y="18002"/>
                  </a:lnTo>
                  <a:lnTo>
                    <a:pt x="470640" y="12973"/>
                  </a:lnTo>
                  <a:lnTo>
                    <a:pt x="467944" y="11049"/>
                  </a:lnTo>
                  <a:close/>
                </a:path>
                <a:path w="502920" h="166369">
                  <a:moveTo>
                    <a:pt x="121665" y="0"/>
                  </a:moveTo>
                  <a:lnTo>
                    <a:pt x="108712" y="0"/>
                  </a:lnTo>
                  <a:lnTo>
                    <a:pt x="108712" y="99313"/>
                  </a:lnTo>
                  <a:lnTo>
                    <a:pt x="121665" y="99313"/>
                  </a:lnTo>
                  <a:lnTo>
                    <a:pt x="121665" y="58165"/>
                  </a:lnTo>
                  <a:lnTo>
                    <a:pt x="147065" y="58165"/>
                  </a:lnTo>
                  <a:lnTo>
                    <a:pt x="147065" y="46482"/>
                  </a:lnTo>
                  <a:lnTo>
                    <a:pt x="121665" y="46482"/>
                  </a:lnTo>
                  <a:lnTo>
                    <a:pt x="121665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5765800" y="1073911"/>
              <a:ext cx="502920" cy="166370"/>
            </a:xfrm>
            <a:custGeom>
              <a:avLst/>
              <a:gdLst/>
              <a:ahLst/>
              <a:cxnLst/>
              <a:rect l="l" t="t" r="r" b="b"/>
              <a:pathLst>
                <a:path w="502920" h="166369">
                  <a:moveTo>
                    <a:pt x="217677" y="130683"/>
                  </a:moveTo>
                  <a:lnTo>
                    <a:pt x="217677" y="151891"/>
                  </a:lnTo>
                  <a:lnTo>
                    <a:pt x="295148" y="151891"/>
                  </a:lnTo>
                  <a:lnTo>
                    <a:pt x="295148" y="130683"/>
                  </a:lnTo>
                  <a:lnTo>
                    <a:pt x="217677" y="130683"/>
                  </a:lnTo>
                  <a:close/>
                </a:path>
                <a:path w="502920" h="166369">
                  <a:moveTo>
                    <a:pt x="69723" y="114808"/>
                  </a:moveTo>
                  <a:lnTo>
                    <a:pt x="32385" y="123316"/>
                  </a:lnTo>
                  <a:lnTo>
                    <a:pt x="28955" y="128142"/>
                  </a:lnTo>
                  <a:lnTo>
                    <a:pt x="28955" y="134365"/>
                  </a:lnTo>
                  <a:lnTo>
                    <a:pt x="28955" y="140588"/>
                  </a:lnTo>
                  <a:lnTo>
                    <a:pt x="69723" y="154432"/>
                  </a:lnTo>
                  <a:lnTo>
                    <a:pt x="79130" y="154098"/>
                  </a:lnTo>
                  <a:lnTo>
                    <a:pt x="110871" y="140588"/>
                  </a:lnTo>
                  <a:lnTo>
                    <a:pt x="110871" y="134365"/>
                  </a:lnTo>
                  <a:lnTo>
                    <a:pt x="110871" y="128270"/>
                  </a:lnTo>
                  <a:lnTo>
                    <a:pt x="79275" y="115121"/>
                  </a:lnTo>
                  <a:lnTo>
                    <a:pt x="69723" y="114808"/>
                  </a:lnTo>
                  <a:close/>
                </a:path>
                <a:path w="502920" h="166369">
                  <a:moveTo>
                    <a:pt x="69723" y="103504"/>
                  </a:moveTo>
                  <a:lnTo>
                    <a:pt x="110362" y="111887"/>
                  </a:lnTo>
                  <a:lnTo>
                    <a:pt x="124587" y="134365"/>
                  </a:lnTo>
                  <a:lnTo>
                    <a:pt x="123686" y="141224"/>
                  </a:lnTo>
                  <a:lnTo>
                    <a:pt x="82180" y="165084"/>
                  </a:lnTo>
                  <a:lnTo>
                    <a:pt x="69723" y="165608"/>
                  </a:lnTo>
                  <a:lnTo>
                    <a:pt x="57340" y="165082"/>
                  </a:lnTo>
                  <a:lnTo>
                    <a:pt x="18653" y="147208"/>
                  </a:lnTo>
                  <a:lnTo>
                    <a:pt x="15112" y="134365"/>
                  </a:lnTo>
                  <a:lnTo>
                    <a:pt x="15994" y="127694"/>
                  </a:lnTo>
                  <a:lnTo>
                    <a:pt x="57338" y="104030"/>
                  </a:lnTo>
                  <a:lnTo>
                    <a:pt x="69723" y="103504"/>
                  </a:lnTo>
                  <a:close/>
                </a:path>
                <a:path w="502920" h="166369">
                  <a:moveTo>
                    <a:pt x="371855" y="100457"/>
                  </a:moveTo>
                  <a:lnTo>
                    <a:pt x="477265" y="100457"/>
                  </a:lnTo>
                  <a:lnTo>
                    <a:pt x="477265" y="137922"/>
                  </a:lnTo>
                  <a:lnTo>
                    <a:pt x="384683" y="137922"/>
                  </a:lnTo>
                  <a:lnTo>
                    <a:pt x="384683" y="155321"/>
                  </a:lnTo>
                  <a:lnTo>
                    <a:pt x="481711" y="155321"/>
                  </a:lnTo>
                  <a:lnTo>
                    <a:pt x="481711" y="166115"/>
                  </a:lnTo>
                  <a:lnTo>
                    <a:pt x="371855" y="166115"/>
                  </a:lnTo>
                  <a:lnTo>
                    <a:pt x="371855" y="127762"/>
                  </a:lnTo>
                  <a:lnTo>
                    <a:pt x="464438" y="127762"/>
                  </a:lnTo>
                  <a:lnTo>
                    <a:pt x="464438" y="111378"/>
                  </a:lnTo>
                  <a:lnTo>
                    <a:pt x="371855" y="111378"/>
                  </a:lnTo>
                  <a:lnTo>
                    <a:pt x="371855" y="100457"/>
                  </a:lnTo>
                  <a:close/>
                </a:path>
                <a:path w="502920" h="166369">
                  <a:moveTo>
                    <a:pt x="204850" y="96012"/>
                  </a:moveTo>
                  <a:lnTo>
                    <a:pt x="217677" y="96012"/>
                  </a:lnTo>
                  <a:lnTo>
                    <a:pt x="217677" y="119252"/>
                  </a:lnTo>
                  <a:lnTo>
                    <a:pt x="295148" y="119252"/>
                  </a:lnTo>
                  <a:lnTo>
                    <a:pt x="295148" y="96012"/>
                  </a:lnTo>
                  <a:lnTo>
                    <a:pt x="308101" y="96012"/>
                  </a:lnTo>
                  <a:lnTo>
                    <a:pt x="308101" y="163322"/>
                  </a:lnTo>
                  <a:lnTo>
                    <a:pt x="204850" y="163322"/>
                  </a:lnTo>
                  <a:lnTo>
                    <a:pt x="204850" y="96012"/>
                  </a:lnTo>
                  <a:close/>
                </a:path>
                <a:path w="502920" h="166369">
                  <a:moveTo>
                    <a:pt x="346710" y="74167"/>
                  </a:moveTo>
                  <a:lnTo>
                    <a:pt x="502538" y="74167"/>
                  </a:lnTo>
                  <a:lnTo>
                    <a:pt x="502538" y="84836"/>
                  </a:lnTo>
                  <a:lnTo>
                    <a:pt x="346710" y="84836"/>
                  </a:lnTo>
                  <a:lnTo>
                    <a:pt x="346710" y="74167"/>
                  </a:lnTo>
                  <a:close/>
                </a:path>
                <a:path w="502920" h="166369">
                  <a:moveTo>
                    <a:pt x="12700" y="48260"/>
                  </a:moveTo>
                  <a:lnTo>
                    <a:pt x="12700" y="75564"/>
                  </a:lnTo>
                  <a:lnTo>
                    <a:pt x="64135" y="75564"/>
                  </a:lnTo>
                  <a:lnTo>
                    <a:pt x="64135" y="48260"/>
                  </a:lnTo>
                  <a:lnTo>
                    <a:pt x="12700" y="48260"/>
                  </a:lnTo>
                  <a:close/>
                </a:path>
                <a:path w="502920" h="166369">
                  <a:moveTo>
                    <a:pt x="198882" y="43814"/>
                  </a:moveTo>
                  <a:lnTo>
                    <a:pt x="198882" y="68834"/>
                  </a:lnTo>
                  <a:lnTo>
                    <a:pt x="250571" y="68834"/>
                  </a:lnTo>
                  <a:lnTo>
                    <a:pt x="250571" y="43814"/>
                  </a:lnTo>
                  <a:lnTo>
                    <a:pt x="198882" y="43814"/>
                  </a:lnTo>
                  <a:close/>
                </a:path>
                <a:path w="502920" h="166369">
                  <a:moveTo>
                    <a:pt x="424688" y="11049"/>
                  </a:moveTo>
                  <a:lnTo>
                    <a:pt x="384301" y="24511"/>
                  </a:lnTo>
                  <a:lnTo>
                    <a:pt x="384301" y="30225"/>
                  </a:lnTo>
                  <a:lnTo>
                    <a:pt x="384301" y="36067"/>
                  </a:lnTo>
                  <a:lnTo>
                    <a:pt x="424688" y="49657"/>
                  </a:lnTo>
                  <a:lnTo>
                    <a:pt x="433689" y="49323"/>
                  </a:lnTo>
                  <a:lnTo>
                    <a:pt x="464947" y="35940"/>
                  </a:lnTo>
                  <a:lnTo>
                    <a:pt x="464947" y="30225"/>
                  </a:lnTo>
                  <a:lnTo>
                    <a:pt x="464947" y="24637"/>
                  </a:lnTo>
                  <a:lnTo>
                    <a:pt x="433689" y="11382"/>
                  </a:lnTo>
                  <a:lnTo>
                    <a:pt x="424688" y="11049"/>
                  </a:lnTo>
                  <a:close/>
                </a:path>
                <a:path w="502920" h="166369">
                  <a:moveTo>
                    <a:pt x="0" y="7747"/>
                  </a:moveTo>
                  <a:lnTo>
                    <a:pt x="12700" y="7747"/>
                  </a:lnTo>
                  <a:lnTo>
                    <a:pt x="12700" y="36829"/>
                  </a:lnTo>
                  <a:lnTo>
                    <a:pt x="64135" y="36829"/>
                  </a:lnTo>
                  <a:lnTo>
                    <a:pt x="64135" y="7747"/>
                  </a:lnTo>
                  <a:lnTo>
                    <a:pt x="76962" y="7747"/>
                  </a:lnTo>
                  <a:lnTo>
                    <a:pt x="76962" y="86867"/>
                  </a:lnTo>
                  <a:lnTo>
                    <a:pt x="0" y="86867"/>
                  </a:lnTo>
                  <a:lnTo>
                    <a:pt x="0" y="7747"/>
                  </a:lnTo>
                  <a:close/>
                </a:path>
                <a:path w="502920" h="166369">
                  <a:moveTo>
                    <a:pt x="424688" y="635"/>
                  </a:moveTo>
                  <a:lnTo>
                    <a:pt x="464565" y="8636"/>
                  </a:lnTo>
                  <a:lnTo>
                    <a:pt x="478409" y="30225"/>
                  </a:lnTo>
                  <a:lnTo>
                    <a:pt x="477549" y="36653"/>
                  </a:lnTo>
                  <a:lnTo>
                    <a:pt x="436901" y="59316"/>
                  </a:lnTo>
                  <a:lnTo>
                    <a:pt x="424688" y="59816"/>
                  </a:lnTo>
                  <a:lnTo>
                    <a:pt x="412474" y="59316"/>
                  </a:lnTo>
                  <a:lnTo>
                    <a:pt x="374348" y="42402"/>
                  </a:lnTo>
                  <a:lnTo>
                    <a:pt x="370839" y="30225"/>
                  </a:lnTo>
                  <a:lnTo>
                    <a:pt x="371719" y="23872"/>
                  </a:lnTo>
                  <a:lnTo>
                    <a:pt x="412474" y="1137"/>
                  </a:lnTo>
                  <a:lnTo>
                    <a:pt x="424688" y="635"/>
                  </a:lnTo>
                  <a:close/>
                </a:path>
                <a:path w="502920" h="166369">
                  <a:moveTo>
                    <a:pt x="295148" y="0"/>
                  </a:moveTo>
                  <a:lnTo>
                    <a:pt x="308228" y="0"/>
                  </a:lnTo>
                  <a:lnTo>
                    <a:pt x="308228" y="86740"/>
                  </a:lnTo>
                  <a:lnTo>
                    <a:pt x="295148" y="86740"/>
                  </a:lnTo>
                  <a:lnTo>
                    <a:pt x="295148" y="49529"/>
                  </a:lnTo>
                  <a:lnTo>
                    <a:pt x="263651" y="49529"/>
                  </a:lnTo>
                  <a:lnTo>
                    <a:pt x="263651" y="80390"/>
                  </a:lnTo>
                  <a:lnTo>
                    <a:pt x="186054" y="80390"/>
                  </a:lnTo>
                  <a:lnTo>
                    <a:pt x="186054" y="5461"/>
                  </a:lnTo>
                  <a:lnTo>
                    <a:pt x="198882" y="5461"/>
                  </a:lnTo>
                  <a:lnTo>
                    <a:pt x="198882" y="32385"/>
                  </a:lnTo>
                  <a:lnTo>
                    <a:pt x="250571" y="32385"/>
                  </a:lnTo>
                  <a:lnTo>
                    <a:pt x="250571" y="5461"/>
                  </a:lnTo>
                  <a:lnTo>
                    <a:pt x="263651" y="5461"/>
                  </a:lnTo>
                  <a:lnTo>
                    <a:pt x="263651" y="37718"/>
                  </a:lnTo>
                  <a:lnTo>
                    <a:pt x="295148" y="37718"/>
                  </a:lnTo>
                  <a:lnTo>
                    <a:pt x="295148" y="0"/>
                  </a:lnTo>
                  <a:close/>
                </a:path>
                <a:path w="502920" h="166369">
                  <a:moveTo>
                    <a:pt x="108712" y="0"/>
                  </a:moveTo>
                  <a:lnTo>
                    <a:pt x="121665" y="0"/>
                  </a:lnTo>
                  <a:lnTo>
                    <a:pt x="121665" y="46482"/>
                  </a:lnTo>
                  <a:lnTo>
                    <a:pt x="147065" y="46482"/>
                  </a:lnTo>
                  <a:lnTo>
                    <a:pt x="147065" y="58165"/>
                  </a:lnTo>
                  <a:lnTo>
                    <a:pt x="121665" y="58165"/>
                  </a:lnTo>
                  <a:lnTo>
                    <a:pt x="121665" y="99313"/>
                  </a:lnTo>
                  <a:lnTo>
                    <a:pt x="108712" y="99313"/>
                  </a:lnTo>
                  <a:lnTo>
                    <a:pt x="108712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47" name="object 47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353555" y="1069339"/>
            <a:ext cx="918337" cy="177037"/>
          </a:xfrm>
          <a:prstGeom prst="rect">
            <a:avLst/>
          </a:prstGeom>
        </p:spPr>
      </p:pic>
      <p:grpSp>
        <p:nvGrpSpPr>
          <p:cNvPr id="48" name="object 48" descr=""/>
          <p:cNvGrpSpPr/>
          <p:nvPr/>
        </p:nvGrpSpPr>
        <p:grpSpPr>
          <a:xfrm>
            <a:off x="6609143" y="2232215"/>
            <a:ext cx="1682114" cy="3303270"/>
            <a:chOff x="6609143" y="2232215"/>
            <a:chExt cx="1682114" cy="3303270"/>
          </a:xfrm>
        </p:grpSpPr>
        <p:pic>
          <p:nvPicPr>
            <p:cNvPr id="49" name="object 4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618732" y="2241803"/>
              <a:ext cx="1662683" cy="3284220"/>
            </a:xfrm>
            <a:prstGeom prst="rect">
              <a:avLst/>
            </a:prstGeom>
          </p:spPr>
        </p:pic>
        <p:sp>
          <p:nvSpPr>
            <p:cNvPr id="50" name="object 50" descr=""/>
            <p:cNvSpPr/>
            <p:nvPr/>
          </p:nvSpPr>
          <p:spPr>
            <a:xfrm>
              <a:off x="6613906" y="2236977"/>
              <a:ext cx="1672589" cy="3293745"/>
            </a:xfrm>
            <a:custGeom>
              <a:avLst/>
              <a:gdLst/>
              <a:ahLst/>
              <a:cxnLst/>
              <a:rect l="l" t="t" r="r" b="b"/>
              <a:pathLst>
                <a:path w="1672590" h="3293745">
                  <a:moveTo>
                    <a:pt x="0" y="3293745"/>
                  </a:moveTo>
                  <a:lnTo>
                    <a:pt x="1672208" y="3293745"/>
                  </a:lnTo>
                  <a:lnTo>
                    <a:pt x="1672208" y="0"/>
                  </a:lnTo>
                  <a:lnTo>
                    <a:pt x="0" y="0"/>
                  </a:lnTo>
                  <a:lnTo>
                    <a:pt x="0" y="329374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1" name="object 51" descr=""/>
          <p:cNvGrpSpPr/>
          <p:nvPr/>
        </p:nvGrpSpPr>
        <p:grpSpPr>
          <a:xfrm>
            <a:off x="347472" y="1514855"/>
            <a:ext cx="7117080" cy="654050"/>
            <a:chOff x="347472" y="1514855"/>
            <a:chExt cx="7117080" cy="654050"/>
          </a:xfrm>
        </p:grpSpPr>
        <p:pic>
          <p:nvPicPr>
            <p:cNvPr id="52" name="object 52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47472" y="1514855"/>
              <a:ext cx="7117080" cy="653796"/>
            </a:xfrm>
            <a:prstGeom prst="rect">
              <a:avLst/>
            </a:prstGeom>
          </p:spPr>
        </p:pic>
        <p:sp>
          <p:nvSpPr>
            <p:cNvPr id="53" name="object 53" descr=""/>
            <p:cNvSpPr/>
            <p:nvPr/>
          </p:nvSpPr>
          <p:spPr>
            <a:xfrm>
              <a:off x="373380" y="1540763"/>
              <a:ext cx="7015480" cy="551815"/>
            </a:xfrm>
            <a:custGeom>
              <a:avLst/>
              <a:gdLst/>
              <a:ahLst/>
              <a:cxnLst/>
              <a:rect l="l" t="t" r="r" b="b"/>
              <a:pathLst>
                <a:path w="7015480" h="551814">
                  <a:moveTo>
                    <a:pt x="7008749" y="0"/>
                  </a:moveTo>
                  <a:lnTo>
                    <a:pt x="6248" y="0"/>
                  </a:lnTo>
                  <a:lnTo>
                    <a:pt x="0" y="6223"/>
                  </a:lnTo>
                  <a:lnTo>
                    <a:pt x="0" y="13970"/>
                  </a:lnTo>
                  <a:lnTo>
                    <a:pt x="0" y="545464"/>
                  </a:lnTo>
                  <a:lnTo>
                    <a:pt x="6248" y="551688"/>
                  </a:lnTo>
                  <a:lnTo>
                    <a:pt x="7008749" y="551688"/>
                  </a:lnTo>
                  <a:lnTo>
                    <a:pt x="7014972" y="545464"/>
                  </a:lnTo>
                  <a:lnTo>
                    <a:pt x="7014972" y="6223"/>
                  </a:lnTo>
                  <a:lnTo>
                    <a:pt x="700874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4" name="object 54" descr=""/>
          <p:cNvSpPr/>
          <p:nvPr/>
        </p:nvSpPr>
        <p:spPr>
          <a:xfrm>
            <a:off x="2390394" y="3736085"/>
            <a:ext cx="95885" cy="193675"/>
          </a:xfrm>
          <a:custGeom>
            <a:avLst/>
            <a:gdLst/>
            <a:ahLst/>
            <a:cxnLst/>
            <a:rect l="l" t="t" r="r" b="b"/>
            <a:pathLst>
              <a:path w="95885" h="193675">
                <a:moveTo>
                  <a:pt x="0" y="0"/>
                </a:moveTo>
                <a:lnTo>
                  <a:pt x="95631" y="96646"/>
                </a:lnTo>
                <a:lnTo>
                  <a:pt x="0" y="193294"/>
                </a:lnTo>
              </a:path>
            </a:pathLst>
          </a:custGeom>
          <a:ln w="28575">
            <a:solidFill>
              <a:srgbClr val="29398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 descr=""/>
          <p:cNvSpPr/>
          <p:nvPr/>
        </p:nvSpPr>
        <p:spPr>
          <a:xfrm>
            <a:off x="4348734" y="3736085"/>
            <a:ext cx="95885" cy="193675"/>
          </a:xfrm>
          <a:custGeom>
            <a:avLst/>
            <a:gdLst/>
            <a:ahLst/>
            <a:cxnLst/>
            <a:rect l="l" t="t" r="r" b="b"/>
            <a:pathLst>
              <a:path w="95885" h="193675">
                <a:moveTo>
                  <a:pt x="0" y="0"/>
                </a:moveTo>
                <a:lnTo>
                  <a:pt x="95630" y="96646"/>
                </a:lnTo>
                <a:lnTo>
                  <a:pt x="0" y="193294"/>
                </a:lnTo>
              </a:path>
            </a:pathLst>
          </a:custGeom>
          <a:ln w="28575">
            <a:solidFill>
              <a:srgbClr val="293984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56" name="object 56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920740" y="4101084"/>
            <a:ext cx="202691" cy="260604"/>
          </a:xfrm>
          <a:prstGeom prst="rect">
            <a:avLst/>
          </a:prstGeom>
        </p:spPr>
      </p:pic>
      <p:sp>
        <p:nvSpPr>
          <p:cNvPr id="57" name="object 57" descr=""/>
          <p:cNvSpPr/>
          <p:nvPr/>
        </p:nvSpPr>
        <p:spPr>
          <a:xfrm>
            <a:off x="6371082" y="3736085"/>
            <a:ext cx="95885" cy="193675"/>
          </a:xfrm>
          <a:custGeom>
            <a:avLst/>
            <a:gdLst/>
            <a:ahLst/>
            <a:cxnLst/>
            <a:rect l="l" t="t" r="r" b="b"/>
            <a:pathLst>
              <a:path w="95885" h="193675">
                <a:moveTo>
                  <a:pt x="0" y="0"/>
                </a:moveTo>
                <a:lnTo>
                  <a:pt x="95630" y="96646"/>
                </a:lnTo>
                <a:lnTo>
                  <a:pt x="0" y="193294"/>
                </a:lnTo>
              </a:path>
            </a:pathLst>
          </a:custGeom>
          <a:ln w="28575">
            <a:solidFill>
              <a:srgbClr val="29398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 descr=""/>
          <p:cNvSpPr txBox="1"/>
          <p:nvPr/>
        </p:nvSpPr>
        <p:spPr>
          <a:xfrm>
            <a:off x="467969" y="5688279"/>
            <a:ext cx="1784985" cy="391160"/>
          </a:xfrm>
          <a:prstGeom prst="rect">
            <a:avLst/>
          </a:prstGeom>
        </p:spPr>
        <p:txBody>
          <a:bodyPr wrap="square" lIns="0" tIns="73660" rIns="0" bIns="0" rtlCol="0" vert="horz">
            <a:spAutoFit/>
          </a:bodyPr>
          <a:lstStyle/>
          <a:p>
            <a:pPr marL="248920">
              <a:lnSpc>
                <a:spcPct val="100000"/>
              </a:lnSpc>
              <a:spcBef>
                <a:spcPts val="580"/>
              </a:spcBef>
            </a:pP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메인화면</a:t>
            </a:r>
            <a:r>
              <a:rPr dirty="0" sz="800" spc="-2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하단</a:t>
            </a:r>
            <a:r>
              <a:rPr dirty="0" sz="800" spc="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>
                <a:solidFill>
                  <a:srgbClr val="164393"/>
                </a:solidFill>
                <a:latin typeface="맑은 고딕"/>
                <a:cs typeface="맑은 고딕"/>
              </a:rPr>
              <a:t>[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상품</a:t>
            </a:r>
            <a:r>
              <a:rPr dirty="0" sz="800" b="1">
                <a:solidFill>
                  <a:srgbClr val="164393"/>
                </a:solidFill>
                <a:latin typeface="맑은 고딕"/>
                <a:cs typeface="맑은 고딕"/>
              </a:rPr>
              <a:t>]</a:t>
            </a:r>
            <a:r>
              <a:rPr dirty="0" sz="800" spc="-5" b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선택하고</a:t>
            </a:r>
            <a:r>
              <a:rPr dirty="0" sz="800" spc="-10" b="1">
                <a:solidFill>
                  <a:srgbClr val="164393"/>
                </a:solidFill>
                <a:latin typeface="맑은 고딕"/>
                <a:cs typeface="맑은 고딕"/>
              </a:rPr>
              <a:t>,</a:t>
            </a:r>
            <a:endParaRPr sz="8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dirty="0" sz="800" b="1">
                <a:solidFill>
                  <a:srgbClr val="164393"/>
                </a:solidFill>
                <a:latin typeface="맑은 고딕"/>
                <a:cs typeface="맑은 고딕"/>
              </a:rPr>
              <a:t>-&gt;</a:t>
            </a:r>
            <a:r>
              <a:rPr dirty="0" sz="800" spc="-25" b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상품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페이지에서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>
                <a:solidFill>
                  <a:srgbClr val="164393"/>
                </a:solidFill>
                <a:latin typeface="맑은 고딕"/>
                <a:cs typeface="맑은 고딕"/>
              </a:rPr>
              <a:t>[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카드</a:t>
            </a:r>
            <a:r>
              <a:rPr dirty="0" sz="800" b="1">
                <a:solidFill>
                  <a:srgbClr val="164393"/>
                </a:solidFill>
                <a:latin typeface="맑은 고딕"/>
                <a:cs typeface="맑은 고딕"/>
              </a:rPr>
              <a:t>]</a:t>
            </a:r>
            <a:r>
              <a:rPr dirty="0" sz="800" spc="-5" b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선택하세요</a:t>
            </a:r>
            <a:endParaRPr sz="800">
              <a:latin typeface="맑은 고딕"/>
              <a:cs typeface="맑은 고딕"/>
            </a:endParaRPr>
          </a:p>
        </p:txBody>
      </p:sp>
      <p:sp>
        <p:nvSpPr>
          <p:cNvPr id="59" name="object 59" descr=""/>
          <p:cNvSpPr txBox="1"/>
          <p:nvPr/>
        </p:nvSpPr>
        <p:spPr>
          <a:xfrm>
            <a:off x="2930398" y="5827267"/>
            <a:ext cx="101282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체크카드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선택하세요</a:t>
            </a:r>
            <a:r>
              <a:rPr dirty="0" sz="800" spc="-10" b="1">
                <a:solidFill>
                  <a:srgbClr val="164393"/>
                </a:solidFill>
                <a:latin typeface="맑은 고딕"/>
                <a:cs typeface="맑은 고딕"/>
              </a:rPr>
              <a:t>!</a:t>
            </a:r>
            <a:endParaRPr sz="800">
              <a:latin typeface="맑은 고딕"/>
              <a:cs typeface="맑은 고딕"/>
            </a:endParaRPr>
          </a:p>
        </p:txBody>
      </p:sp>
      <p:sp>
        <p:nvSpPr>
          <p:cNvPr id="60" name="object 60" descr=""/>
          <p:cNvSpPr txBox="1"/>
          <p:nvPr/>
        </p:nvSpPr>
        <p:spPr>
          <a:xfrm>
            <a:off x="4687951" y="5701080"/>
            <a:ext cx="141033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47320">
              <a:lnSpc>
                <a:spcPct val="150000"/>
              </a:lnSpc>
              <a:spcBef>
                <a:spcPts val="100"/>
              </a:spcBef>
            </a:pP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체크카드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리스트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spc="-25" b="1" i="1">
                <a:solidFill>
                  <a:srgbClr val="164393"/>
                </a:solidFill>
                <a:latin typeface="맑은 고딕"/>
                <a:cs typeface="맑은 고딕"/>
              </a:rPr>
              <a:t>하단에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‘학생증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체크카드’</a:t>
            </a:r>
            <a:r>
              <a:rPr dirty="0" sz="800" spc="-1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선택하세요</a:t>
            </a:r>
            <a:r>
              <a:rPr dirty="0" sz="800" spc="-10" b="1">
                <a:solidFill>
                  <a:srgbClr val="164393"/>
                </a:solidFill>
                <a:latin typeface="맑은 고딕"/>
                <a:cs typeface="맑은 고딕"/>
              </a:rPr>
              <a:t>!</a:t>
            </a:r>
            <a:endParaRPr sz="800">
              <a:latin typeface="맑은 고딕"/>
              <a:cs typeface="맑은 고딕"/>
            </a:endParaRPr>
          </a:p>
        </p:txBody>
      </p:sp>
      <p:grpSp>
        <p:nvGrpSpPr>
          <p:cNvPr id="61" name="object 61" descr=""/>
          <p:cNvGrpSpPr/>
          <p:nvPr/>
        </p:nvGrpSpPr>
        <p:grpSpPr>
          <a:xfrm>
            <a:off x="4625594" y="2223071"/>
            <a:ext cx="1630680" cy="3321685"/>
            <a:chOff x="4625594" y="2223071"/>
            <a:chExt cx="1630680" cy="3321685"/>
          </a:xfrm>
        </p:grpSpPr>
        <p:pic>
          <p:nvPicPr>
            <p:cNvPr id="62" name="object 62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660392" y="2232659"/>
              <a:ext cx="1533143" cy="3302508"/>
            </a:xfrm>
            <a:prstGeom prst="rect">
              <a:avLst/>
            </a:prstGeom>
          </p:spPr>
        </p:pic>
        <p:sp>
          <p:nvSpPr>
            <p:cNvPr id="63" name="object 63" descr=""/>
            <p:cNvSpPr/>
            <p:nvPr/>
          </p:nvSpPr>
          <p:spPr>
            <a:xfrm>
              <a:off x="4655566" y="2227833"/>
              <a:ext cx="1543050" cy="3312160"/>
            </a:xfrm>
            <a:custGeom>
              <a:avLst/>
              <a:gdLst/>
              <a:ahLst/>
              <a:cxnLst/>
              <a:rect l="l" t="t" r="r" b="b"/>
              <a:pathLst>
                <a:path w="1543050" h="3312160">
                  <a:moveTo>
                    <a:pt x="0" y="3312033"/>
                  </a:moveTo>
                  <a:lnTo>
                    <a:pt x="1542668" y="3312033"/>
                  </a:lnTo>
                  <a:lnTo>
                    <a:pt x="1542668" y="0"/>
                  </a:lnTo>
                  <a:lnTo>
                    <a:pt x="0" y="0"/>
                  </a:lnTo>
                  <a:lnTo>
                    <a:pt x="0" y="3312033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4638294" y="3813809"/>
              <a:ext cx="1605280" cy="1367155"/>
            </a:xfrm>
            <a:custGeom>
              <a:avLst/>
              <a:gdLst/>
              <a:ahLst/>
              <a:cxnLst/>
              <a:rect l="l" t="t" r="r" b="b"/>
              <a:pathLst>
                <a:path w="1605279" h="1367154">
                  <a:moveTo>
                    <a:pt x="0" y="1367027"/>
                  </a:moveTo>
                  <a:lnTo>
                    <a:pt x="1604772" y="1367027"/>
                  </a:lnTo>
                  <a:lnTo>
                    <a:pt x="1604772" y="0"/>
                  </a:lnTo>
                  <a:lnTo>
                    <a:pt x="0" y="0"/>
                  </a:lnTo>
                  <a:lnTo>
                    <a:pt x="0" y="1367027"/>
                  </a:lnTo>
                  <a:close/>
                </a:path>
              </a:pathLst>
            </a:custGeom>
            <a:ln w="25400">
              <a:solidFill>
                <a:srgbClr val="16439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5" name="object 65" descr=""/>
          <p:cNvGrpSpPr/>
          <p:nvPr/>
        </p:nvGrpSpPr>
        <p:grpSpPr>
          <a:xfrm>
            <a:off x="2665476" y="2235707"/>
            <a:ext cx="1546860" cy="3301365"/>
            <a:chOff x="2665476" y="2235707"/>
            <a:chExt cx="1546860" cy="3301365"/>
          </a:xfrm>
        </p:grpSpPr>
        <p:pic>
          <p:nvPicPr>
            <p:cNvPr id="66" name="object 66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665476" y="2235707"/>
              <a:ext cx="1546860" cy="3300984"/>
            </a:xfrm>
            <a:prstGeom prst="rect">
              <a:avLst/>
            </a:prstGeom>
          </p:spPr>
        </p:pic>
        <p:sp>
          <p:nvSpPr>
            <p:cNvPr id="67" name="object 67" descr=""/>
            <p:cNvSpPr/>
            <p:nvPr/>
          </p:nvSpPr>
          <p:spPr>
            <a:xfrm>
              <a:off x="3069336" y="4029455"/>
              <a:ext cx="652780" cy="1390015"/>
            </a:xfrm>
            <a:custGeom>
              <a:avLst/>
              <a:gdLst/>
              <a:ahLst/>
              <a:cxnLst/>
              <a:rect l="l" t="t" r="r" b="b"/>
              <a:pathLst>
                <a:path w="652779" h="1390014">
                  <a:moveTo>
                    <a:pt x="652272" y="1063752"/>
                  </a:moveTo>
                  <a:lnTo>
                    <a:pt x="489204" y="1063752"/>
                  </a:lnTo>
                  <a:lnTo>
                    <a:pt x="489204" y="0"/>
                  </a:lnTo>
                  <a:lnTo>
                    <a:pt x="163068" y="0"/>
                  </a:lnTo>
                  <a:lnTo>
                    <a:pt x="163068" y="1063752"/>
                  </a:lnTo>
                  <a:lnTo>
                    <a:pt x="0" y="1063752"/>
                  </a:lnTo>
                  <a:lnTo>
                    <a:pt x="326136" y="1389888"/>
                  </a:lnTo>
                  <a:lnTo>
                    <a:pt x="652272" y="1063752"/>
                  </a:lnTo>
                  <a:close/>
                </a:path>
              </a:pathLst>
            </a:custGeom>
            <a:solidFill>
              <a:srgbClr val="164393">
                <a:alpha val="18823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8" name="object 68" descr=""/>
          <p:cNvGrpSpPr/>
          <p:nvPr/>
        </p:nvGrpSpPr>
        <p:grpSpPr>
          <a:xfrm>
            <a:off x="600075" y="2223071"/>
            <a:ext cx="1558290" cy="3431540"/>
            <a:chOff x="600075" y="2223071"/>
            <a:chExt cx="1558290" cy="3431540"/>
          </a:xfrm>
        </p:grpSpPr>
        <p:pic>
          <p:nvPicPr>
            <p:cNvPr id="69" name="object 69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09600" y="2232659"/>
              <a:ext cx="1539239" cy="3302508"/>
            </a:xfrm>
            <a:prstGeom prst="rect">
              <a:avLst/>
            </a:prstGeom>
          </p:spPr>
        </p:pic>
        <p:sp>
          <p:nvSpPr>
            <p:cNvPr id="70" name="object 70" descr=""/>
            <p:cNvSpPr/>
            <p:nvPr/>
          </p:nvSpPr>
          <p:spPr>
            <a:xfrm>
              <a:off x="604837" y="2227833"/>
              <a:ext cx="1548765" cy="3312160"/>
            </a:xfrm>
            <a:custGeom>
              <a:avLst/>
              <a:gdLst/>
              <a:ahLst/>
              <a:cxnLst/>
              <a:rect l="l" t="t" r="r" b="b"/>
              <a:pathLst>
                <a:path w="1548764" h="3312160">
                  <a:moveTo>
                    <a:pt x="0" y="3312033"/>
                  </a:moveTo>
                  <a:lnTo>
                    <a:pt x="1548764" y="3312033"/>
                  </a:lnTo>
                  <a:lnTo>
                    <a:pt x="1548764" y="0"/>
                  </a:lnTo>
                  <a:lnTo>
                    <a:pt x="0" y="0"/>
                  </a:lnTo>
                  <a:lnTo>
                    <a:pt x="0" y="3312033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1238250" y="4764785"/>
              <a:ext cx="326390" cy="416559"/>
            </a:xfrm>
            <a:custGeom>
              <a:avLst/>
              <a:gdLst/>
              <a:ahLst/>
              <a:cxnLst/>
              <a:rect l="l" t="t" r="r" b="b"/>
              <a:pathLst>
                <a:path w="326390" h="416560">
                  <a:moveTo>
                    <a:pt x="0" y="416051"/>
                  </a:moveTo>
                  <a:lnTo>
                    <a:pt x="326136" y="416051"/>
                  </a:lnTo>
                  <a:lnTo>
                    <a:pt x="326136" y="0"/>
                  </a:lnTo>
                  <a:lnTo>
                    <a:pt x="0" y="0"/>
                  </a:lnTo>
                  <a:lnTo>
                    <a:pt x="0" y="416051"/>
                  </a:lnTo>
                  <a:close/>
                </a:path>
              </a:pathLst>
            </a:custGeom>
            <a:ln w="25400">
              <a:solidFill>
                <a:srgbClr val="16439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2" name="object 72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49324" y="4985004"/>
              <a:ext cx="228600" cy="242316"/>
            </a:xfrm>
            <a:prstGeom prst="rect">
              <a:avLst/>
            </a:prstGeom>
          </p:spPr>
        </p:pic>
        <p:sp>
          <p:nvSpPr>
            <p:cNvPr id="73" name="object 73" descr=""/>
            <p:cNvSpPr/>
            <p:nvPr/>
          </p:nvSpPr>
          <p:spPr>
            <a:xfrm>
              <a:off x="1223009" y="5258561"/>
              <a:ext cx="326390" cy="329565"/>
            </a:xfrm>
            <a:custGeom>
              <a:avLst/>
              <a:gdLst/>
              <a:ahLst/>
              <a:cxnLst/>
              <a:rect l="l" t="t" r="r" b="b"/>
              <a:pathLst>
                <a:path w="326390" h="329564">
                  <a:moveTo>
                    <a:pt x="0" y="329184"/>
                  </a:moveTo>
                  <a:lnTo>
                    <a:pt x="326135" y="329184"/>
                  </a:lnTo>
                  <a:lnTo>
                    <a:pt x="326135" y="0"/>
                  </a:lnTo>
                  <a:lnTo>
                    <a:pt x="0" y="0"/>
                  </a:lnTo>
                  <a:lnTo>
                    <a:pt x="0" y="329184"/>
                  </a:lnTo>
                  <a:close/>
                </a:path>
              </a:pathLst>
            </a:custGeom>
            <a:ln w="25400">
              <a:solidFill>
                <a:srgbClr val="16439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4" name="object 7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20367" y="5411723"/>
              <a:ext cx="228600" cy="242315"/>
            </a:xfrm>
            <a:prstGeom prst="rect">
              <a:avLst/>
            </a:prstGeom>
          </p:spPr>
        </p:pic>
      </p:grpSp>
      <p:sp>
        <p:nvSpPr>
          <p:cNvPr id="75" name="object 75" descr=""/>
          <p:cNvSpPr txBox="1"/>
          <p:nvPr/>
        </p:nvSpPr>
        <p:spPr>
          <a:xfrm>
            <a:off x="2660650" y="2230882"/>
            <a:ext cx="1556385" cy="3310890"/>
          </a:xfrm>
          <a:prstGeom prst="rect">
            <a:avLst/>
          </a:prstGeom>
          <a:ln w="9525">
            <a:solidFill>
              <a:srgbClr val="BEBEBE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00">
              <a:latin typeface="Times New Roman"/>
              <a:cs typeface="Times New Roman"/>
            </a:endParaRPr>
          </a:p>
          <a:p>
            <a:pPr algn="just" marL="633730" marR="711200">
              <a:lnSpc>
                <a:spcPct val="100000"/>
              </a:lnSpc>
              <a:spcBef>
                <a:spcPts val="5"/>
              </a:spcBef>
            </a:pPr>
            <a:r>
              <a:rPr dirty="0" sz="1600" spc="-50" b="1" i="1">
                <a:solidFill>
                  <a:srgbClr val="683C2D"/>
                </a:solidFill>
                <a:latin typeface="맑은 고딕"/>
                <a:cs typeface="맑은 고딕"/>
              </a:rPr>
              <a:t>아 래 쪽 으 로</a:t>
            </a:r>
            <a:endParaRPr sz="1600">
              <a:latin typeface="맑은 고딕"/>
              <a:cs typeface="맑은 고딕"/>
            </a:endParaRPr>
          </a:p>
        </p:txBody>
      </p:sp>
      <p:grpSp>
        <p:nvGrpSpPr>
          <p:cNvPr id="76" name="object 76" descr=""/>
          <p:cNvGrpSpPr/>
          <p:nvPr/>
        </p:nvGrpSpPr>
        <p:grpSpPr>
          <a:xfrm>
            <a:off x="3412490" y="3939794"/>
            <a:ext cx="731520" cy="415925"/>
            <a:chOff x="3412490" y="3939794"/>
            <a:chExt cx="731520" cy="415925"/>
          </a:xfrm>
        </p:grpSpPr>
        <p:sp>
          <p:nvSpPr>
            <p:cNvPr id="77" name="object 77" descr=""/>
            <p:cNvSpPr/>
            <p:nvPr/>
          </p:nvSpPr>
          <p:spPr>
            <a:xfrm>
              <a:off x="3425190" y="3952494"/>
              <a:ext cx="706120" cy="254635"/>
            </a:xfrm>
            <a:custGeom>
              <a:avLst/>
              <a:gdLst/>
              <a:ahLst/>
              <a:cxnLst/>
              <a:rect l="l" t="t" r="r" b="b"/>
              <a:pathLst>
                <a:path w="706120" h="254635">
                  <a:moveTo>
                    <a:pt x="0" y="254507"/>
                  </a:moveTo>
                  <a:lnTo>
                    <a:pt x="705612" y="254507"/>
                  </a:lnTo>
                  <a:lnTo>
                    <a:pt x="705612" y="0"/>
                  </a:lnTo>
                  <a:lnTo>
                    <a:pt x="0" y="0"/>
                  </a:lnTo>
                  <a:lnTo>
                    <a:pt x="0" y="254507"/>
                  </a:lnTo>
                  <a:close/>
                </a:path>
              </a:pathLst>
            </a:custGeom>
            <a:ln w="25400">
              <a:solidFill>
                <a:srgbClr val="16439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8" name="object 78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954780" y="4107180"/>
              <a:ext cx="185927" cy="248412"/>
            </a:xfrm>
            <a:prstGeom prst="rect">
              <a:avLst/>
            </a:prstGeom>
          </p:spPr>
        </p:pic>
      </p:grpSp>
      <p:pic>
        <p:nvPicPr>
          <p:cNvPr id="79" name="object 79" descr="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3498" y="1631695"/>
            <a:ext cx="105206" cy="132334"/>
          </a:xfrm>
          <a:prstGeom prst="rect">
            <a:avLst/>
          </a:prstGeom>
        </p:spPr>
      </p:pic>
      <p:grpSp>
        <p:nvGrpSpPr>
          <p:cNvPr id="80" name="object 80" descr=""/>
          <p:cNvGrpSpPr/>
          <p:nvPr/>
        </p:nvGrpSpPr>
        <p:grpSpPr>
          <a:xfrm>
            <a:off x="801306" y="1609089"/>
            <a:ext cx="584200" cy="153035"/>
            <a:chOff x="801306" y="1609089"/>
            <a:chExt cx="584200" cy="153035"/>
          </a:xfrm>
        </p:grpSpPr>
        <p:sp>
          <p:nvSpPr>
            <p:cNvPr id="81" name="object 81" descr=""/>
            <p:cNvSpPr/>
            <p:nvPr/>
          </p:nvSpPr>
          <p:spPr>
            <a:xfrm>
              <a:off x="805878" y="1613661"/>
              <a:ext cx="575310" cy="143510"/>
            </a:xfrm>
            <a:custGeom>
              <a:avLst/>
              <a:gdLst/>
              <a:ahLst/>
              <a:cxnLst/>
              <a:rect l="l" t="t" r="r" b="b"/>
              <a:pathLst>
                <a:path w="575310" h="143510">
                  <a:moveTo>
                    <a:pt x="37795" y="83185"/>
                  </a:moveTo>
                  <a:lnTo>
                    <a:pt x="26631" y="83185"/>
                  </a:lnTo>
                  <a:lnTo>
                    <a:pt x="26631" y="139573"/>
                  </a:lnTo>
                  <a:lnTo>
                    <a:pt x="115633" y="139573"/>
                  </a:lnTo>
                  <a:lnTo>
                    <a:pt x="115633" y="129793"/>
                  </a:lnTo>
                  <a:lnTo>
                    <a:pt x="37795" y="129793"/>
                  </a:lnTo>
                  <a:lnTo>
                    <a:pt x="37795" y="112902"/>
                  </a:lnTo>
                  <a:lnTo>
                    <a:pt x="115633" y="112902"/>
                  </a:lnTo>
                  <a:lnTo>
                    <a:pt x="115633" y="102997"/>
                  </a:lnTo>
                  <a:lnTo>
                    <a:pt x="37795" y="102997"/>
                  </a:lnTo>
                  <a:lnTo>
                    <a:pt x="37795" y="83185"/>
                  </a:lnTo>
                  <a:close/>
                </a:path>
                <a:path w="575310" h="143510">
                  <a:moveTo>
                    <a:pt x="115633" y="112902"/>
                  </a:moveTo>
                  <a:lnTo>
                    <a:pt x="104698" y="112902"/>
                  </a:lnTo>
                  <a:lnTo>
                    <a:pt x="104698" y="129793"/>
                  </a:lnTo>
                  <a:lnTo>
                    <a:pt x="115633" y="129793"/>
                  </a:lnTo>
                  <a:lnTo>
                    <a:pt x="115633" y="112902"/>
                  </a:lnTo>
                  <a:close/>
                </a:path>
                <a:path w="575310" h="143510">
                  <a:moveTo>
                    <a:pt x="115633" y="83185"/>
                  </a:moveTo>
                  <a:lnTo>
                    <a:pt x="104698" y="83185"/>
                  </a:lnTo>
                  <a:lnTo>
                    <a:pt x="104698" y="102997"/>
                  </a:lnTo>
                  <a:lnTo>
                    <a:pt x="115633" y="102997"/>
                  </a:lnTo>
                  <a:lnTo>
                    <a:pt x="115633" y="83185"/>
                  </a:lnTo>
                  <a:close/>
                </a:path>
                <a:path w="575310" h="143510">
                  <a:moveTo>
                    <a:pt x="497268" y="82041"/>
                  </a:moveTo>
                  <a:lnTo>
                    <a:pt x="486346" y="82041"/>
                  </a:lnTo>
                  <a:lnTo>
                    <a:pt x="486346" y="139573"/>
                  </a:lnTo>
                  <a:lnTo>
                    <a:pt x="574484" y="139573"/>
                  </a:lnTo>
                  <a:lnTo>
                    <a:pt x="574484" y="129793"/>
                  </a:lnTo>
                  <a:lnTo>
                    <a:pt x="497268" y="129793"/>
                  </a:lnTo>
                  <a:lnTo>
                    <a:pt x="497268" y="111633"/>
                  </a:lnTo>
                  <a:lnTo>
                    <a:pt x="574484" y="111633"/>
                  </a:lnTo>
                  <a:lnTo>
                    <a:pt x="574484" y="101853"/>
                  </a:lnTo>
                  <a:lnTo>
                    <a:pt x="497268" y="101853"/>
                  </a:lnTo>
                  <a:lnTo>
                    <a:pt x="497268" y="82041"/>
                  </a:lnTo>
                  <a:close/>
                </a:path>
                <a:path w="575310" h="143510">
                  <a:moveTo>
                    <a:pt x="574484" y="111633"/>
                  </a:moveTo>
                  <a:lnTo>
                    <a:pt x="563562" y="111633"/>
                  </a:lnTo>
                  <a:lnTo>
                    <a:pt x="563562" y="129793"/>
                  </a:lnTo>
                  <a:lnTo>
                    <a:pt x="574484" y="129793"/>
                  </a:lnTo>
                  <a:lnTo>
                    <a:pt x="574484" y="111633"/>
                  </a:lnTo>
                  <a:close/>
                </a:path>
                <a:path w="575310" h="143510">
                  <a:moveTo>
                    <a:pt x="574484" y="82041"/>
                  </a:moveTo>
                  <a:lnTo>
                    <a:pt x="563562" y="82041"/>
                  </a:lnTo>
                  <a:lnTo>
                    <a:pt x="563562" y="101853"/>
                  </a:lnTo>
                  <a:lnTo>
                    <a:pt x="574484" y="101853"/>
                  </a:lnTo>
                  <a:lnTo>
                    <a:pt x="574484" y="82041"/>
                  </a:lnTo>
                  <a:close/>
                </a:path>
                <a:path w="575310" h="143510">
                  <a:moveTo>
                    <a:pt x="370878" y="88518"/>
                  </a:moveTo>
                  <a:lnTo>
                    <a:pt x="328180" y="100457"/>
                  </a:lnTo>
                  <a:lnTo>
                    <a:pt x="324142" y="106807"/>
                  </a:lnTo>
                  <a:lnTo>
                    <a:pt x="324221" y="123062"/>
                  </a:lnTo>
                  <a:lnTo>
                    <a:pt x="360332" y="141152"/>
                  </a:lnTo>
                  <a:lnTo>
                    <a:pt x="370878" y="141604"/>
                  </a:lnTo>
                  <a:lnTo>
                    <a:pt x="381485" y="141150"/>
                  </a:lnTo>
                  <a:lnTo>
                    <a:pt x="390832" y="139779"/>
                  </a:lnTo>
                  <a:lnTo>
                    <a:pt x="398788" y="137533"/>
                  </a:lnTo>
                  <a:lnTo>
                    <a:pt x="405511" y="134365"/>
                  </a:lnTo>
                  <a:lnTo>
                    <a:pt x="409568" y="131952"/>
                  </a:lnTo>
                  <a:lnTo>
                    <a:pt x="370878" y="131952"/>
                  </a:lnTo>
                  <a:lnTo>
                    <a:pt x="362953" y="131667"/>
                  </a:lnTo>
                  <a:lnTo>
                    <a:pt x="335978" y="120141"/>
                  </a:lnTo>
                  <a:lnTo>
                    <a:pt x="335978" y="109474"/>
                  </a:lnTo>
                  <a:lnTo>
                    <a:pt x="370878" y="98043"/>
                  </a:lnTo>
                  <a:lnTo>
                    <a:pt x="409728" y="98043"/>
                  </a:lnTo>
                  <a:lnTo>
                    <a:pt x="405587" y="95630"/>
                  </a:lnTo>
                  <a:lnTo>
                    <a:pt x="398881" y="92483"/>
                  </a:lnTo>
                  <a:lnTo>
                    <a:pt x="390861" y="90265"/>
                  </a:lnTo>
                  <a:lnTo>
                    <a:pt x="381527" y="88951"/>
                  </a:lnTo>
                  <a:lnTo>
                    <a:pt x="370878" y="88518"/>
                  </a:lnTo>
                  <a:close/>
                </a:path>
                <a:path w="575310" h="143510">
                  <a:moveTo>
                    <a:pt x="409728" y="98043"/>
                  </a:moveTo>
                  <a:lnTo>
                    <a:pt x="370878" y="98043"/>
                  </a:lnTo>
                  <a:lnTo>
                    <a:pt x="378988" y="98327"/>
                  </a:lnTo>
                  <a:lnTo>
                    <a:pt x="386057" y="99171"/>
                  </a:lnTo>
                  <a:lnTo>
                    <a:pt x="405993" y="120141"/>
                  </a:lnTo>
                  <a:lnTo>
                    <a:pt x="402983" y="124333"/>
                  </a:lnTo>
                  <a:lnTo>
                    <a:pt x="370878" y="131952"/>
                  </a:lnTo>
                  <a:lnTo>
                    <a:pt x="409568" y="131952"/>
                  </a:lnTo>
                  <a:lnTo>
                    <a:pt x="413626" y="129539"/>
                  </a:lnTo>
                  <a:lnTo>
                    <a:pt x="417677" y="123062"/>
                  </a:lnTo>
                  <a:lnTo>
                    <a:pt x="417677" y="106807"/>
                  </a:lnTo>
                  <a:lnTo>
                    <a:pt x="413651" y="100329"/>
                  </a:lnTo>
                  <a:lnTo>
                    <a:pt x="409728" y="98043"/>
                  </a:lnTo>
                  <a:close/>
                </a:path>
                <a:path w="575310" h="143510">
                  <a:moveTo>
                    <a:pt x="261632" y="93852"/>
                  </a:moveTo>
                  <a:lnTo>
                    <a:pt x="169290" y="93852"/>
                  </a:lnTo>
                  <a:lnTo>
                    <a:pt x="169290" y="103759"/>
                  </a:lnTo>
                  <a:lnTo>
                    <a:pt x="250545" y="103759"/>
                  </a:lnTo>
                  <a:lnTo>
                    <a:pt x="250545" y="143510"/>
                  </a:lnTo>
                  <a:lnTo>
                    <a:pt x="261632" y="143510"/>
                  </a:lnTo>
                  <a:lnTo>
                    <a:pt x="261632" y="93852"/>
                  </a:lnTo>
                  <a:close/>
                </a:path>
                <a:path w="575310" h="143510">
                  <a:moveTo>
                    <a:pt x="283591" y="67563"/>
                  </a:moveTo>
                  <a:lnTo>
                    <a:pt x="150380" y="67563"/>
                  </a:lnTo>
                  <a:lnTo>
                    <a:pt x="150380" y="77597"/>
                  </a:lnTo>
                  <a:lnTo>
                    <a:pt x="283591" y="77597"/>
                  </a:lnTo>
                  <a:lnTo>
                    <a:pt x="283591" y="67563"/>
                  </a:lnTo>
                  <a:close/>
                </a:path>
                <a:path w="575310" h="143510">
                  <a:moveTo>
                    <a:pt x="222643" y="46609"/>
                  </a:moveTo>
                  <a:lnTo>
                    <a:pt x="211328" y="46609"/>
                  </a:lnTo>
                  <a:lnTo>
                    <a:pt x="211328" y="67563"/>
                  </a:lnTo>
                  <a:lnTo>
                    <a:pt x="222643" y="67563"/>
                  </a:lnTo>
                  <a:lnTo>
                    <a:pt x="222643" y="46609"/>
                  </a:lnTo>
                  <a:close/>
                </a:path>
                <a:path w="575310" h="143510">
                  <a:moveTo>
                    <a:pt x="230214" y="22478"/>
                  </a:moveTo>
                  <a:lnTo>
                    <a:pt x="217131" y="22478"/>
                  </a:lnTo>
                  <a:lnTo>
                    <a:pt x="220725" y="27027"/>
                  </a:lnTo>
                  <a:lnTo>
                    <a:pt x="253499" y="47593"/>
                  </a:lnTo>
                  <a:lnTo>
                    <a:pt x="270789" y="51942"/>
                  </a:lnTo>
                  <a:lnTo>
                    <a:pt x="276593" y="43052"/>
                  </a:lnTo>
                  <a:lnTo>
                    <a:pt x="265832" y="41503"/>
                  </a:lnTo>
                  <a:lnTo>
                    <a:pt x="255876" y="38750"/>
                  </a:lnTo>
                  <a:lnTo>
                    <a:pt x="246725" y="34784"/>
                  </a:lnTo>
                  <a:lnTo>
                    <a:pt x="238378" y="29590"/>
                  </a:lnTo>
                  <a:lnTo>
                    <a:pt x="231428" y="23850"/>
                  </a:lnTo>
                  <a:lnTo>
                    <a:pt x="230214" y="22478"/>
                  </a:lnTo>
                  <a:close/>
                </a:path>
                <a:path w="575310" h="143510">
                  <a:moveTo>
                    <a:pt x="222491" y="2539"/>
                  </a:moveTo>
                  <a:lnTo>
                    <a:pt x="211480" y="2539"/>
                  </a:lnTo>
                  <a:lnTo>
                    <a:pt x="211480" y="7365"/>
                  </a:lnTo>
                  <a:lnTo>
                    <a:pt x="210490" y="12749"/>
                  </a:lnTo>
                  <a:lnTo>
                    <a:pt x="178190" y="38211"/>
                  </a:lnTo>
                  <a:lnTo>
                    <a:pt x="157378" y="42417"/>
                  </a:lnTo>
                  <a:lnTo>
                    <a:pt x="163931" y="51435"/>
                  </a:lnTo>
                  <a:lnTo>
                    <a:pt x="203587" y="35302"/>
                  </a:lnTo>
                  <a:lnTo>
                    <a:pt x="217131" y="22478"/>
                  </a:lnTo>
                  <a:lnTo>
                    <a:pt x="230214" y="22478"/>
                  </a:lnTo>
                  <a:lnTo>
                    <a:pt x="226445" y="18208"/>
                  </a:lnTo>
                  <a:lnTo>
                    <a:pt x="223483" y="12745"/>
                  </a:lnTo>
                  <a:lnTo>
                    <a:pt x="222491" y="7365"/>
                  </a:lnTo>
                  <a:lnTo>
                    <a:pt x="222491" y="2539"/>
                  </a:lnTo>
                  <a:close/>
                </a:path>
                <a:path w="575310" h="143510">
                  <a:moveTo>
                    <a:pt x="322135" y="6603"/>
                  </a:moveTo>
                  <a:lnTo>
                    <a:pt x="311200" y="6603"/>
                  </a:lnTo>
                  <a:lnTo>
                    <a:pt x="311200" y="74295"/>
                  </a:lnTo>
                  <a:lnTo>
                    <a:pt x="376974" y="74295"/>
                  </a:lnTo>
                  <a:lnTo>
                    <a:pt x="376974" y="64515"/>
                  </a:lnTo>
                  <a:lnTo>
                    <a:pt x="322135" y="64515"/>
                  </a:lnTo>
                  <a:lnTo>
                    <a:pt x="322135" y="41275"/>
                  </a:lnTo>
                  <a:lnTo>
                    <a:pt x="376974" y="41275"/>
                  </a:lnTo>
                  <a:lnTo>
                    <a:pt x="376974" y="31496"/>
                  </a:lnTo>
                  <a:lnTo>
                    <a:pt x="322135" y="31496"/>
                  </a:lnTo>
                  <a:lnTo>
                    <a:pt x="322135" y="6603"/>
                  </a:lnTo>
                  <a:close/>
                </a:path>
                <a:path w="575310" h="143510">
                  <a:moveTo>
                    <a:pt x="376974" y="41275"/>
                  </a:moveTo>
                  <a:lnTo>
                    <a:pt x="366039" y="41275"/>
                  </a:lnTo>
                  <a:lnTo>
                    <a:pt x="366039" y="64515"/>
                  </a:lnTo>
                  <a:lnTo>
                    <a:pt x="376974" y="64515"/>
                  </a:lnTo>
                  <a:lnTo>
                    <a:pt x="376974" y="41275"/>
                  </a:lnTo>
                  <a:close/>
                </a:path>
                <a:path w="575310" h="143510">
                  <a:moveTo>
                    <a:pt x="376974" y="6603"/>
                  </a:moveTo>
                  <a:lnTo>
                    <a:pt x="366039" y="6603"/>
                  </a:lnTo>
                  <a:lnTo>
                    <a:pt x="366039" y="31496"/>
                  </a:lnTo>
                  <a:lnTo>
                    <a:pt x="376974" y="31496"/>
                  </a:lnTo>
                  <a:lnTo>
                    <a:pt x="376974" y="6603"/>
                  </a:lnTo>
                  <a:close/>
                </a:path>
                <a:path w="575310" h="143510">
                  <a:moveTo>
                    <a:pt x="574738" y="42290"/>
                  </a:moveTo>
                  <a:lnTo>
                    <a:pt x="563562" y="42290"/>
                  </a:lnTo>
                  <a:lnTo>
                    <a:pt x="563562" y="74167"/>
                  </a:lnTo>
                  <a:lnTo>
                    <a:pt x="574738" y="74167"/>
                  </a:lnTo>
                  <a:lnTo>
                    <a:pt x="574738" y="42290"/>
                  </a:lnTo>
                  <a:close/>
                </a:path>
                <a:path w="575310" h="143510">
                  <a:moveTo>
                    <a:pt x="481266" y="4572"/>
                  </a:moveTo>
                  <a:lnTo>
                    <a:pt x="470344" y="4572"/>
                  </a:lnTo>
                  <a:lnTo>
                    <a:pt x="470344" y="68707"/>
                  </a:lnTo>
                  <a:lnTo>
                    <a:pt x="536638" y="68707"/>
                  </a:lnTo>
                  <a:lnTo>
                    <a:pt x="536638" y="58800"/>
                  </a:lnTo>
                  <a:lnTo>
                    <a:pt x="481266" y="58800"/>
                  </a:lnTo>
                  <a:lnTo>
                    <a:pt x="481266" y="37464"/>
                  </a:lnTo>
                  <a:lnTo>
                    <a:pt x="574738" y="37464"/>
                  </a:lnTo>
                  <a:lnTo>
                    <a:pt x="574738" y="32258"/>
                  </a:lnTo>
                  <a:lnTo>
                    <a:pt x="536638" y="32258"/>
                  </a:lnTo>
                  <a:lnTo>
                    <a:pt x="536638" y="27686"/>
                  </a:lnTo>
                  <a:lnTo>
                    <a:pt x="481266" y="27686"/>
                  </a:lnTo>
                  <a:lnTo>
                    <a:pt x="481266" y="4572"/>
                  </a:lnTo>
                  <a:close/>
                </a:path>
                <a:path w="575310" h="143510">
                  <a:moveTo>
                    <a:pt x="574738" y="37464"/>
                  </a:moveTo>
                  <a:lnTo>
                    <a:pt x="525462" y="37464"/>
                  </a:lnTo>
                  <a:lnTo>
                    <a:pt x="525462" y="58800"/>
                  </a:lnTo>
                  <a:lnTo>
                    <a:pt x="536638" y="58800"/>
                  </a:lnTo>
                  <a:lnTo>
                    <a:pt x="536638" y="42290"/>
                  </a:lnTo>
                  <a:lnTo>
                    <a:pt x="574738" y="42290"/>
                  </a:lnTo>
                  <a:lnTo>
                    <a:pt x="574738" y="37464"/>
                  </a:lnTo>
                  <a:close/>
                </a:path>
                <a:path w="575310" h="143510">
                  <a:moveTo>
                    <a:pt x="574738" y="0"/>
                  </a:moveTo>
                  <a:lnTo>
                    <a:pt x="563562" y="0"/>
                  </a:lnTo>
                  <a:lnTo>
                    <a:pt x="563562" y="32258"/>
                  </a:lnTo>
                  <a:lnTo>
                    <a:pt x="574738" y="32258"/>
                  </a:lnTo>
                  <a:lnTo>
                    <a:pt x="574738" y="0"/>
                  </a:lnTo>
                  <a:close/>
                </a:path>
                <a:path w="575310" h="143510">
                  <a:moveTo>
                    <a:pt x="536638" y="4572"/>
                  </a:moveTo>
                  <a:lnTo>
                    <a:pt x="525462" y="4572"/>
                  </a:lnTo>
                  <a:lnTo>
                    <a:pt x="525462" y="27686"/>
                  </a:lnTo>
                  <a:lnTo>
                    <a:pt x="536638" y="27686"/>
                  </a:lnTo>
                  <a:lnTo>
                    <a:pt x="536638" y="4572"/>
                  </a:lnTo>
                  <a:close/>
                </a:path>
                <a:path w="575310" h="143510">
                  <a:moveTo>
                    <a:pt x="47028" y="16255"/>
                  </a:moveTo>
                  <a:lnTo>
                    <a:pt x="36233" y="16255"/>
                  </a:lnTo>
                  <a:lnTo>
                    <a:pt x="36233" y="19176"/>
                  </a:lnTo>
                  <a:lnTo>
                    <a:pt x="35587" y="26652"/>
                  </a:lnTo>
                  <a:lnTo>
                    <a:pt x="14247" y="60737"/>
                  </a:lnTo>
                  <a:lnTo>
                    <a:pt x="0" y="69850"/>
                  </a:lnTo>
                  <a:lnTo>
                    <a:pt x="7886" y="77470"/>
                  </a:lnTo>
                  <a:lnTo>
                    <a:pt x="39306" y="47371"/>
                  </a:lnTo>
                  <a:lnTo>
                    <a:pt x="42037" y="41275"/>
                  </a:lnTo>
                  <a:lnTo>
                    <a:pt x="54045" y="41275"/>
                  </a:lnTo>
                  <a:lnTo>
                    <a:pt x="53077" y="39893"/>
                  </a:lnTo>
                  <a:lnTo>
                    <a:pt x="49715" y="33083"/>
                  </a:lnTo>
                  <a:lnTo>
                    <a:pt x="47699" y="26177"/>
                  </a:lnTo>
                  <a:lnTo>
                    <a:pt x="47028" y="19176"/>
                  </a:lnTo>
                  <a:lnTo>
                    <a:pt x="47028" y="16255"/>
                  </a:lnTo>
                  <a:close/>
                </a:path>
                <a:path w="575310" h="143510">
                  <a:moveTo>
                    <a:pt x="115633" y="0"/>
                  </a:moveTo>
                  <a:lnTo>
                    <a:pt x="104546" y="0"/>
                  </a:lnTo>
                  <a:lnTo>
                    <a:pt x="104546" y="32003"/>
                  </a:lnTo>
                  <a:lnTo>
                    <a:pt x="70993" y="32003"/>
                  </a:lnTo>
                  <a:lnTo>
                    <a:pt x="70993" y="41783"/>
                  </a:lnTo>
                  <a:lnTo>
                    <a:pt x="104546" y="41783"/>
                  </a:lnTo>
                  <a:lnTo>
                    <a:pt x="104546" y="75437"/>
                  </a:lnTo>
                  <a:lnTo>
                    <a:pt x="115633" y="75437"/>
                  </a:lnTo>
                  <a:lnTo>
                    <a:pt x="115633" y="0"/>
                  </a:lnTo>
                  <a:close/>
                </a:path>
                <a:path w="575310" h="143510">
                  <a:moveTo>
                    <a:pt x="54045" y="41275"/>
                  </a:moveTo>
                  <a:lnTo>
                    <a:pt x="42037" y="41275"/>
                  </a:lnTo>
                  <a:lnTo>
                    <a:pt x="44716" y="46862"/>
                  </a:lnTo>
                  <a:lnTo>
                    <a:pt x="49352" y="52832"/>
                  </a:lnTo>
                  <a:lnTo>
                    <a:pt x="62547" y="65532"/>
                  </a:lnTo>
                  <a:lnTo>
                    <a:pt x="69024" y="70358"/>
                  </a:lnTo>
                  <a:lnTo>
                    <a:pt x="75374" y="73787"/>
                  </a:lnTo>
                  <a:lnTo>
                    <a:pt x="82892" y="65786"/>
                  </a:lnTo>
                  <a:lnTo>
                    <a:pt x="75937" y="62360"/>
                  </a:lnTo>
                  <a:lnTo>
                    <a:pt x="69434" y="58007"/>
                  </a:lnTo>
                  <a:lnTo>
                    <a:pt x="63383" y="52748"/>
                  </a:lnTo>
                  <a:lnTo>
                    <a:pt x="57784" y="46609"/>
                  </a:lnTo>
                  <a:lnTo>
                    <a:pt x="54045" y="41275"/>
                  </a:lnTo>
                  <a:close/>
                </a:path>
                <a:path w="575310" h="143510">
                  <a:moveTo>
                    <a:pt x="78574" y="6350"/>
                  </a:moveTo>
                  <a:lnTo>
                    <a:pt x="4686" y="6350"/>
                  </a:lnTo>
                  <a:lnTo>
                    <a:pt x="4686" y="16255"/>
                  </a:lnTo>
                  <a:lnTo>
                    <a:pt x="78574" y="16255"/>
                  </a:lnTo>
                  <a:lnTo>
                    <a:pt x="78574" y="6350"/>
                  </a:lnTo>
                  <a:close/>
                </a:path>
                <a:path w="575310" h="143510">
                  <a:moveTo>
                    <a:pt x="415226" y="0"/>
                  </a:moveTo>
                  <a:lnTo>
                    <a:pt x="404139" y="0"/>
                  </a:lnTo>
                  <a:lnTo>
                    <a:pt x="404139" y="84836"/>
                  </a:lnTo>
                  <a:lnTo>
                    <a:pt x="415226" y="84836"/>
                  </a:lnTo>
                  <a:lnTo>
                    <a:pt x="415226" y="49657"/>
                  </a:lnTo>
                  <a:lnTo>
                    <a:pt x="436880" y="49657"/>
                  </a:lnTo>
                  <a:lnTo>
                    <a:pt x="436880" y="39750"/>
                  </a:lnTo>
                  <a:lnTo>
                    <a:pt x="415226" y="39750"/>
                  </a:lnTo>
                  <a:lnTo>
                    <a:pt x="415226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805878" y="1613661"/>
              <a:ext cx="575310" cy="143510"/>
            </a:xfrm>
            <a:custGeom>
              <a:avLst/>
              <a:gdLst/>
              <a:ahLst/>
              <a:cxnLst/>
              <a:rect l="l" t="t" r="r" b="b"/>
              <a:pathLst>
                <a:path w="575310" h="143510">
                  <a:moveTo>
                    <a:pt x="37795" y="112902"/>
                  </a:moveTo>
                  <a:lnTo>
                    <a:pt x="37795" y="129793"/>
                  </a:lnTo>
                  <a:lnTo>
                    <a:pt x="104698" y="129793"/>
                  </a:lnTo>
                  <a:lnTo>
                    <a:pt x="104698" y="112902"/>
                  </a:lnTo>
                  <a:lnTo>
                    <a:pt x="37795" y="112902"/>
                  </a:lnTo>
                  <a:close/>
                </a:path>
                <a:path w="575310" h="143510">
                  <a:moveTo>
                    <a:pt x="497268" y="111633"/>
                  </a:moveTo>
                  <a:lnTo>
                    <a:pt x="497268" y="129793"/>
                  </a:lnTo>
                  <a:lnTo>
                    <a:pt x="563562" y="129793"/>
                  </a:lnTo>
                  <a:lnTo>
                    <a:pt x="563562" y="111633"/>
                  </a:lnTo>
                  <a:lnTo>
                    <a:pt x="497268" y="111633"/>
                  </a:lnTo>
                  <a:close/>
                </a:path>
                <a:path w="575310" h="143510">
                  <a:moveTo>
                    <a:pt x="370878" y="98043"/>
                  </a:moveTo>
                  <a:lnTo>
                    <a:pt x="335978" y="109474"/>
                  </a:lnTo>
                  <a:lnTo>
                    <a:pt x="335978" y="114808"/>
                  </a:lnTo>
                  <a:lnTo>
                    <a:pt x="335978" y="120141"/>
                  </a:lnTo>
                  <a:lnTo>
                    <a:pt x="370878" y="131952"/>
                  </a:lnTo>
                  <a:lnTo>
                    <a:pt x="378895" y="131667"/>
                  </a:lnTo>
                  <a:lnTo>
                    <a:pt x="405993" y="120141"/>
                  </a:lnTo>
                  <a:lnTo>
                    <a:pt x="405993" y="114808"/>
                  </a:lnTo>
                  <a:lnTo>
                    <a:pt x="405993" y="109600"/>
                  </a:lnTo>
                  <a:lnTo>
                    <a:pt x="378988" y="98327"/>
                  </a:lnTo>
                  <a:lnTo>
                    <a:pt x="370878" y="98043"/>
                  </a:lnTo>
                  <a:close/>
                </a:path>
                <a:path w="575310" h="143510">
                  <a:moveTo>
                    <a:pt x="169290" y="93852"/>
                  </a:moveTo>
                  <a:lnTo>
                    <a:pt x="261632" y="93852"/>
                  </a:lnTo>
                  <a:lnTo>
                    <a:pt x="261632" y="143510"/>
                  </a:lnTo>
                  <a:lnTo>
                    <a:pt x="250545" y="143510"/>
                  </a:lnTo>
                  <a:lnTo>
                    <a:pt x="250545" y="103759"/>
                  </a:lnTo>
                  <a:lnTo>
                    <a:pt x="169290" y="103759"/>
                  </a:lnTo>
                  <a:lnTo>
                    <a:pt x="169290" y="93852"/>
                  </a:lnTo>
                  <a:close/>
                </a:path>
                <a:path w="575310" h="143510">
                  <a:moveTo>
                    <a:pt x="370878" y="88518"/>
                  </a:moveTo>
                  <a:lnTo>
                    <a:pt x="413651" y="100329"/>
                  </a:lnTo>
                  <a:lnTo>
                    <a:pt x="417677" y="106807"/>
                  </a:lnTo>
                  <a:lnTo>
                    <a:pt x="417677" y="114808"/>
                  </a:lnTo>
                  <a:lnTo>
                    <a:pt x="417677" y="123062"/>
                  </a:lnTo>
                  <a:lnTo>
                    <a:pt x="381472" y="141152"/>
                  </a:lnTo>
                  <a:lnTo>
                    <a:pt x="370878" y="141604"/>
                  </a:lnTo>
                  <a:lnTo>
                    <a:pt x="360286" y="141150"/>
                  </a:lnTo>
                  <a:lnTo>
                    <a:pt x="324142" y="122936"/>
                  </a:lnTo>
                  <a:lnTo>
                    <a:pt x="324142" y="114808"/>
                  </a:lnTo>
                  <a:lnTo>
                    <a:pt x="324142" y="106807"/>
                  </a:lnTo>
                  <a:lnTo>
                    <a:pt x="360255" y="88969"/>
                  </a:lnTo>
                  <a:lnTo>
                    <a:pt x="370878" y="88518"/>
                  </a:lnTo>
                  <a:close/>
                </a:path>
                <a:path w="575310" h="143510">
                  <a:moveTo>
                    <a:pt x="26631" y="83185"/>
                  </a:moveTo>
                  <a:lnTo>
                    <a:pt x="37795" y="83185"/>
                  </a:lnTo>
                  <a:lnTo>
                    <a:pt x="37795" y="102997"/>
                  </a:lnTo>
                  <a:lnTo>
                    <a:pt x="104698" y="102997"/>
                  </a:lnTo>
                  <a:lnTo>
                    <a:pt x="104698" y="83185"/>
                  </a:lnTo>
                  <a:lnTo>
                    <a:pt x="115633" y="83185"/>
                  </a:lnTo>
                  <a:lnTo>
                    <a:pt x="115633" y="139573"/>
                  </a:lnTo>
                  <a:lnTo>
                    <a:pt x="26631" y="139573"/>
                  </a:lnTo>
                  <a:lnTo>
                    <a:pt x="26631" y="83185"/>
                  </a:lnTo>
                  <a:close/>
                </a:path>
                <a:path w="575310" h="143510">
                  <a:moveTo>
                    <a:pt x="486346" y="82041"/>
                  </a:moveTo>
                  <a:lnTo>
                    <a:pt x="497268" y="82041"/>
                  </a:lnTo>
                  <a:lnTo>
                    <a:pt x="497268" y="101853"/>
                  </a:lnTo>
                  <a:lnTo>
                    <a:pt x="563562" y="101853"/>
                  </a:lnTo>
                  <a:lnTo>
                    <a:pt x="563562" y="82041"/>
                  </a:lnTo>
                  <a:lnTo>
                    <a:pt x="574484" y="82041"/>
                  </a:lnTo>
                  <a:lnTo>
                    <a:pt x="574484" y="139573"/>
                  </a:lnTo>
                  <a:lnTo>
                    <a:pt x="486346" y="139573"/>
                  </a:lnTo>
                  <a:lnTo>
                    <a:pt x="486346" y="82041"/>
                  </a:lnTo>
                  <a:close/>
                </a:path>
                <a:path w="575310" h="143510">
                  <a:moveTo>
                    <a:pt x="211328" y="46609"/>
                  </a:moveTo>
                  <a:lnTo>
                    <a:pt x="222643" y="46609"/>
                  </a:lnTo>
                  <a:lnTo>
                    <a:pt x="222643" y="67563"/>
                  </a:lnTo>
                  <a:lnTo>
                    <a:pt x="283591" y="67563"/>
                  </a:lnTo>
                  <a:lnTo>
                    <a:pt x="283591" y="77597"/>
                  </a:lnTo>
                  <a:lnTo>
                    <a:pt x="150380" y="77597"/>
                  </a:lnTo>
                  <a:lnTo>
                    <a:pt x="150380" y="67563"/>
                  </a:lnTo>
                  <a:lnTo>
                    <a:pt x="211328" y="67563"/>
                  </a:lnTo>
                  <a:lnTo>
                    <a:pt x="211328" y="46609"/>
                  </a:lnTo>
                  <a:close/>
                </a:path>
                <a:path w="575310" h="143510">
                  <a:moveTo>
                    <a:pt x="322135" y="41275"/>
                  </a:moveTo>
                  <a:lnTo>
                    <a:pt x="322135" y="64515"/>
                  </a:lnTo>
                  <a:lnTo>
                    <a:pt x="366039" y="64515"/>
                  </a:lnTo>
                  <a:lnTo>
                    <a:pt x="366039" y="41275"/>
                  </a:lnTo>
                  <a:lnTo>
                    <a:pt x="322135" y="41275"/>
                  </a:lnTo>
                  <a:close/>
                </a:path>
                <a:path w="575310" h="143510">
                  <a:moveTo>
                    <a:pt x="481266" y="37464"/>
                  </a:moveTo>
                  <a:lnTo>
                    <a:pt x="481266" y="58800"/>
                  </a:lnTo>
                  <a:lnTo>
                    <a:pt x="525462" y="58800"/>
                  </a:lnTo>
                  <a:lnTo>
                    <a:pt x="525462" y="37464"/>
                  </a:lnTo>
                  <a:lnTo>
                    <a:pt x="481266" y="37464"/>
                  </a:lnTo>
                  <a:close/>
                </a:path>
                <a:path w="575310" h="143510">
                  <a:moveTo>
                    <a:pt x="311200" y="6603"/>
                  </a:moveTo>
                  <a:lnTo>
                    <a:pt x="322135" y="6603"/>
                  </a:lnTo>
                  <a:lnTo>
                    <a:pt x="322135" y="31496"/>
                  </a:lnTo>
                  <a:lnTo>
                    <a:pt x="366039" y="31496"/>
                  </a:lnTo>
                  <a:lnTo>
                    <a:pt x="366039" y="6603"/>
                  </a:lnTo>
                  <a:lnTo>
                    <a:pt x="376974" y="6603"/>
                  </a:lnTo>
                  <a:lnTo>
                    <a:pt x="376974" y="74295"/>
                  </a:lnTo>
                  <a:lnTo>
                    <a:pt x="311200" y="74295"/>
                  </a:lnTo>
                  <a:lnTo>
                    <a:pt x="311200" y="6603"/>
                  </a:lnTo>
                  <a:close/>
                </a:path>
                <a:path w="575310" h="143510">
                  <a:moveTo>
                    <a:pt x="4686" y="6350"/>
                  </a:moveTo>
                  <a:lnTo>
                    <a:pt x="78574" y="6350"/>
                  </a:lnTo>
                  <a:lnTo>
                    <a:pt x="78574" y="16255"/>
                  </a:lnTo>
                  <a:lnTo>
                    <a:pt x="47028" y="16255"/>
                  </a:lnTo>
                  <a:lnTo>
                    <a:pt x="47028" y="19176"/>
                  </a:lnTo>
                  <a:lnTo>
                    <a:pt x="69434" y="58007"/>
                  </a:lnTo>
                  <a:lnTo>
                    <a:pt x="82892" y="65786"/>
                  </a:lnTo>
                  <a:lnTo>
                    <a:pt x="75374" y="73787"/>
                  </a:lnTo>
                  <a:lnTo>
                    <a:pt x="69024" y="70358"/>
                  </a:lnTo>
                  <a:lnTo>
                    <a:pt x="62547" y="65532"/>
                  </a:lnTo>
                  <a:lnTo>
                    <a:pt x="55956" y="59182"/>
                  </a:lnTo>
                  <a:lnTo>
                    <a:pt x="49352" y="52832"/>
                  </a:lnTo>
                  <a:lnTo>
                    <a:pt x="44716" y="46862"/>
                  </a:lnTo>
                  <a:lnTo>
                    <a:pt x="42037" y="41275"/>
                  </a:lnTo>
                  <a:lnTo>
                    <a:pt x="39306" y="47371"/>
                  </a:lnTo>
                  <a:lnTo>
                    <a:pt x="7886" y="77470"/>
                  </a:lnTo>
                  <a:lnTo>
                    <a:pt x="0" y="69850"/>
                  </a:lnTo>
                  <a:lnTo>
                    <a:pt x="7448" y="65710"/>
                  </a:lnTo>
                  <a:lnTo>
                    <a:pt x="14247" y="60737"/>
                  </a:lnTo>
                  <a:lnTo>
                    <a:pt x="35587" y="26652"/>
                  </a:lnTo>
                  <a:lnTo>
                    <a:pt x="36233" y="19176"/>
                  </a:lnTo>
                  <a:lnTo>
                    <a:pt x="36233" y="16255"/>
                  </a:lnTo>
                  <a:lnTo>
                    <a:pt x="4686" y="16255"/>
                  </a:lnTo>
                  <a:lnTo>
                    <a:pt x="4686" y="6350"/>
                  </a:lnTo>
                  <a:close/>
                </a:path>
                <a:path w="575310" h="143510">
                  <a:moveTo>
                    <a:pt x="211480" y="2539"/>
                  </a:moveTo>
                  <a:lnTo>
                    <a:pt x="222491" y="2539"/>
                  </a:lnTo>
                  <a:lnTo>
                    <a:pt x="222491" y="7365"/>
                  </a:lnTo>
                  <a:lnTo>
                    <a:pt x="223484" y="12749"/>
                  </a:lnTo>
                  <a:lnTo>
                    <a:pt x="255876" y="38750"/>
                  </a:lnTo>
                  <a:lnTo>
                    <a:pt x="276593" y="43052"/>
                  </a:lnTo>
                  <a:lnTo>
                    <a:pt x="270789" y="51942"/>
                  </a:lnTo>
                  <a:lnTo>
                    <a:pt x="231126" y="35980"/>
                  </a:lnTo>
                  <a:lnTo>
                    <a:pt x="217131" y="22478"/>
                  </a:lnTo>
                  <a:lnTo>
                    <a:pt x="213893" y="26642"/>
                  </a:lnTo>
                  <a:lnTo>
                    <a:pt x="180673" y="47212"/>
                  </a:lnTo>
                  <a:lnTo>
                    <a:pt x="163931" y="51435"/>
                  </a:lnTo>
                  <a:lnTo>
                    <a:pt x="157378" y="42417"/>
                  </a:lnTo>
                  <a:lnTo>
                    <a:pt x="168201" y="40892"/>
                  </a:lnTo>
                  <a:lnTo>
                    <a:pt x="178190" y="38211"/>
                  </a:lnTo>
                  <a:lnTo>
                    <a:pt x="210492" y="12745"/>
                  </a:lnTo>
                  <a:lnTo>
                    <a:pt x="211480" y="7365"/>
                  </a:lnTo>
                  <a:lnTo>
                    <a:pt x="211480" y="2539"/>
                  </a:lnTo>
                  <a:close/>
                </a:path>
                <a:path w="575310" h="143510">
                  <a:moveTo>
                    <a:pt x="563562" y="0"/>
                  </a:moveTo>
                  <a:lnTo>
                    <a:pt x="574738" y="0"/>
                  </a:lnTo>
                  <a:lnTo>
                    <a:pt x="574738" y="74167"/>
                  </a:lnTo>
                  <a:lnTo>
                    <a:pt x="563562" y="74167"/>
                  </a:lnTo>
                  <a:lnTo>
                    <a:pt x="563562" y="42290"/>
                  </a:lnTo>
                  <a:lnTo>
                    <a:pt x="536638" y="42290"/>
                  </a:lnTo>
                  <a:lnTo>
                    <a:pt x="536638" y="68707"/>
                  </a:lnTo>
                  <a:lnTo>
                    <a:pt x="470344" y="68707"/>
                  </a:lnTo>
                  <a:lnTo>
                    <a:pt x="470344" y="4572"/>
                  </a:lnTo>
                  <a:lnTo>
                    <a:pt x="481266" y="4572"/>
                  </a:lnTo>
                  <a:lnTo>
                    <a:pt x="481266" y="27686"/>
                  </a:lnTo>
                  <a:lnTo>
                    <a:pt x="525462" y="27686"/>
                  </a:lnTo>
                  <a:lnTo>
                    <a:pt x="525462" y="4572"/>
                  </a:lnTo>
                  <a:lnTo>
                    <a:pt x="536638" y="4572"/>
                  </a:lnTo>
                  <a:lnTo>
                    <a:pt x="536638" y="32258"/>
                  </a:lnTo>
                  <a:lnTo>
                    <a:pt x="563562" y="32258"/>
                  </a:lnTo>
                  <a:lnTo>
                    <a:pt x="563562" y="0"/>
                  </a:lnTo>
                  <a:close/>
                </a:path>
                <a:path w="575310" h="143510">
                  <a:moveTo>
                    <a:pt x="404139" y="0"/>
                  </a:moveTo>
                  <a:lnTo>
                    <a:pt x="415226" y="0"/>
                  </a:lnTo>
                  <a:lnTo>
                    <a:pt x="415226" y="39750"/>
                  </a:lnTo>
                  <a:lnTo>
                    <a:pt x="436880" y="39750"/>
                  </a:lnTo>
                  <a:lnTo>
                    <a:pt x="436880" y="49657"/>
                  </a:lnTo>
                  <a:lnTo>
                    <a:pt x="415226" y="49657"/>
                  </a:lnTo>
                  <a:lnTo>
                    <a:pt x="415226" y="84836"/>
                  </a:lnTo>
                  <a:lnTo>
                    <a:pt x="404139" y="84836"/>
                  </a:lnTo>
                  <a:lnTo>
                    <a:pt x="404139" y="0"/>
                  </a:lnTo>
                  <a:close/>
                </a:path>
                <a:path w="575310" h="143510">
                  <a:moveTo>
                    <a:pt x="104546" y="0"/>
                  </a:moveTo>
                  <a:lnTo>
                    <a:pt x="115633" y="0"/>
                  </a:lnTo>
                  <a:lnTo>
                    <a:pt x="115633" y="75437"/>
                  </a:lnTo>
                  <a:lnTo>
                    <a:pt x="104546" y="75437"/>
                  </a:lnTo>
                  <a:lnTo>
                    <a:pt x="104546" y="41783"/>
                  </a:lnTo>
                  <a:lnTo>
                    <a:pt x="70993" y="41783"/>
                  </a:lnTo>
                  <a:lnTo>
                    <a:pt x="70993" y="32003"/>
                  </a:lnTo>
                  <a:lnTo>
                    <a:pt x="104546" y="32003"/>
                  </a:lnTo>
                  <a:lnTo>
                    <a:pt x="104546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3" name="object 83" descr=""/>
          <p:cNvGrpSpPr/>
          <p:nvPr/>
        </p:nvGrpSpPr>
        <p:grpSpPr>
          <a:xfrm>
            <a:off x="1462658" y="1659254"/>
            <a:ext cx="26034" cy="90805"/>
            <a:chOff x="1462658" y="1659254"/>
            <a:chExt cx="26034" cy="90805"/>
          </a:xfrm>
        </p:grpSpPr>
        <p:sp>
          <p:nvSpPr>
            <p:cNvPr id="84" name="object 84" descr=""/>
            <p:cNvSpPr/>
            <p:nvPr/>
          </p:nvSpPr>
          <p:spPr>
            <a:xfrm>
              <a:off x="1467230" y="1663826"/>
              <a:ext cx="16510" cy="81915"/>
            </a:xfrm>
            <a:custGeom>
              <a:avLst/>
              <a:gdLst/>
              <a:ahLst/>
              <a:cxnLst/>
              <a:rect l="l" t="t" r="r" b="b"/>
              <a:pathLst>
                <a:path w="16509" h="81914">
                  <a:moveTo>
                    <a:pt x="10287" y="65024"/>
                  </a:moveTo>
                  <a:lnTo>
                    <a:pt x="5968" y="65024"/>
                  </a:lnTo>
                  <a:lnTo>
                    <a:pt x="4063" y="65912"/>
                  </a:lnTo>
                  <a:lnTo>
                    <a:pt x="2412" y="67437"/>
                  </a:lnTo>
                  <a:lnTo>
                    <a:pt x="762" y="69087"/>
                  </a:lnTo>
                  <a:lnTo>
                    <a:pt x="0" y="70993"/>
                  </a:lnTo>
                  <a:lnTo>
                    <a:pt x="0" y="75692"/>
                  </a:lnTo>
                  <a:lnTo>
                    <a:pt x="762" y="77597"/>
                  </a:lnTo>
                  <a:lnTo>
                    <a:pt x="2412" y="79248"/>
                  </a:lnTo>
                  <a:lnTo>
                    <a:pt x="4063" y="80772"/>
                  </a:lnTo>
                  <a:lnTo>
                    <a:pt x="5968" y="81661"/>
                  </a:lnTo>
                  <a:lnTo>
                    <a:pt x="10413" y="81661"/>
                  </a:lnTo>
                  <a:lnTo>
                    <a:pt x="16382" y="70993"/>
                  </a:lnTo>
                  <a:lnTo>
                    <a:pt x="15493" y="69087"/>
                  </a:lnTo>
                  <a:lnTo>
                    <a:pt x="12318" y="65912"/>
                  </a:lnTo>
                  <a:lnTo>
                    <a:pt x="10287" y="65024"/>
                  </a:lnTo>
                  <a:close/>
                </a:path>
                <a:path w="16509" h="81914">
                  <a:moveTo>
                    <a:pt x="10287" y="0"/>
                  </a:moveTo>
                  <a:lnTo>
                    <a:pt x="5968" y="0"/>
                  </a:lnTo>
                  <a:lnTo>
                    <a:pt x="4063" y="762"/>
                  </a:lnTo>
                  <a:lnTo>
                    <a:pt x="762" y="4063"/>
                  </a:lnTo>
                  <a:lnTo>
                    <a:pt x="0" y="5969"/>
                  </a:lnTo>
                  <a:lnTo>
                    <a:pt x="0" y="10668"/>
                  </a:lnTo>
                  <a:lnTo>
                    <a:pt x="762" y="12573"/>
                  </a:lnTo>
                  <a:lnTo>
                    <a:pt x="2412" y="14224"/>
                  </a:lnTo>
                  <a:lnTo>
                    <a:pt x="4063" y="15748"/>
                  </a:lnTo>
                  <a:lnTo>
                    <a:pt x="5968" y="16637"/>
                  </a:lnTo>
                  <a:lnTo>
                    <a:pt x="10413" y="16637"/>
                  </a:lnTo>
                  <a:lnTo>
                    <a:pt x="12318" y="15748"/>
                  </a:lnTo>
                  <a:lnTo>
                    <a:pt x="13969" y="14224"/>
                  </a:lnTo>
                  <a:lnTo>
                    <a:pt x="15493" y="12573"/>
                  </a:lnTo>
                  <a:lnTo>
                    <a:pt x="16382" y="10668"/>
                  </a:lnTo>
                  <a:lnTo>
                    <a:pt x="16382" y="5969"/>
                  </a:lnTo>
                  <a:lnTo>
                    <a:pt x="15493" y="4063"/>
                  </a:lnTo>
                  <a:lnTo>
                    <a:pt x="13843" y="2412"/>
                  </a:lnTo>
                  <a:lnTo>
                    <a:pt x="12318" y="762"/>
                  </a:lnTo>
                  <a:lnTo>
                    <a:pt x="10287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1467230" y="1663826"/>
              <a:ext cx="16510" cy="81915"/>
            </a:xfrm>
            <a:custGeom>
              <a:avLst/>
              <a:gdLst/>
              <a:ahLst/>
              <a:cxnLst/>
              <a:rect l="l" t="t" r="r" b="b"/>
              <a:pathLst>
                <a:path w="16509" h="81914">
                  <a:moveTo>
                    <a:pt x="8128" y="65024"/>
                  </a:moveTo>
                  <a:lnTo>
                    <a:pt x="10287" y="65024"/>
                  </a:lnTo>
                  <a:lnTo>
                    <a:pt x="12318" y="65912"/>
                  </a:lnTo>
                  <a:lnTo>
                    <a:pt x="13843" y="67437"/>
                  </a:lnTo>
                  <a:lnTo>
                    <a:pt x="15493" y="69087"/>
                  </a:lnTo>
                  <a:lnTo>
                    <a:pt x="16382" y="70993"/>
                  </a:lnTo>
                  <a:lnTo>
                    <a:pt x="16382" y="73406"/>
                  </a:lnTo>
                  <a:lnTo>
                    <a:pt x="16382" y="75564"/>
                  </a:lnTo>
                  <a:lnTo>
                    <a:pt x="15493" y="77470"/>
                  </a:lnTo>
                  <a:lnTo>
                    <a:pt x="13969" y="79121"/>
                  </a:lnTo>
                  <a:lnTo>
                    <a:pt x="12318" y="80772"/>
                  </a:lnTo>
                  <a:lnTo>
                    <a:pt x="10413" y="81661"/>
                  </a:lnTo>
                  <a:lnTo>
                    <a:pt x="8128" y="81661"/>
                  </a:lnTo>
                  <a:lnTo>
                    <a:pt x="5968" y="81661"/>
                  </a:lnTo>
                  <a:lnTo>
                    <a:pt x="4063" y="80772"/>
                  </a:lnTo>
                  <a:lnTo>
                    <a:pt x="2412" y="79248"/>
                  </a:lnTo>
                  <a:lnTo>
                    <a:pt x="762" y="77597"/>
                  </a:lnTo>
                  <a:lnTo>
                    <a:pt x="0" y="75692"/>
                  </a:lnTo>
                  <a:lnTo>
                    <a:pt x="0" y="73406"/>
                  </a:lnTo>
                  <a:lnTo>
                    <a:pt x="0" y="70993"/>
                  </a:lnTo>
                  <a:lnTo>
                    <a:pt x="762" y="69087"/>
                  </a:lnTo>
                  <a:lnTo>
                    <a:pt x="2412" y="67437"/>
                  </a:lnTo>
                  <a:lnTo>
                    <a:pt x="4063" y="65912"/>
                  </a:lnTo>
                  <a:lnTo>
                    <a:pt x="5968" y="65024"/>
                  </a:lnTo>
                  <a:lnTo>
                    <a:pt x="8128" y="65024"/>
                  </a:lnTo>
                  <a:close/>
                </a:path>
                <a:path w="16509" h="81914">
                  <a:moveTo>
                    <a:pt x="8128" y="0"/>
                  </a:moveTo>
                  <a:lnTo>
                    <a:pt x="10287" y="0"/>
                  </a:lnTo>
                  <a:lnTo>
                    <a:pt x="12318" y="762"/>
                  </a:lnTo>
                  <a:lnTo>
                    <a:pt x="13843" y="2412"/>
                  </a:lnTo>
                  <a:lnTo>
                    <a:pt x="15493" y="4063"/>
                  </a:lnTo>
                  <a:lnTo>
                    <a:pt x="16382" y="5969"/>
                  </a:lnTo>
                  <a:lnTo>
                    <a:pt x="16382" y="8382"/>
                  </a:lnTo>
                  <a:lnTo>
                    <a:pt x="16382" y="10668"/>
                  </a:lnTo>
                  <a:lnTo>
                    <a:pt x="15493" y="12573"/>
                  </a:lnTo>
                  <a:lnTo>
                    <a:pt x="13969" y="14224"/>
                  </a:lnTo>
                  <a:lnTo>
                    <a:pt x="12318" y="15748"/>
                  </a:lnTo>
                  <a:lnTo>
                    <a:pt x="10413" y="16637"/>
                  </a:lnTo>
                  <a:lnTo>
                    <a:pt x="8128" y="16637"/>
                  </a:lnTo>
                  <a:lnTo>
                    <a:pt x="5968" y="16637"/>
                  </a:lnTo>
                  <a:lnTo>
                    <a:pt x="4063" y="15748"/>
                  </a:lnTo>
                  <a:lnTo>
                    <a:pt x="2412" y="14224"/>
                  </a:lnTo>
                  <a:lnTo>
                    <a:pt x="762" y="12573"/>
                  </a:lnTo>
                  <a:lnTo>
                    <a:pt x="0" y="10668"/>
                  </a:lnTo>
                  <a:lnTo>
                    <a:pt x="0" y="8382"/>
                  </a:lnTo>
                  <a:lnTo>
                    <a:pt x="0" y="5969"/>
                  </a:lnTo>
                  <a:lnTo>
                    <a:pt x="762" y="4063"/>
                  </a:lnTo>
                  <a:lnTo>
                    <a:pt x="2412" y="2412"/>
                  </a:lnTo>
                  <a:lnTo>
                    <a:pt x="4063" y="762"/>
                  </a:lnTo>
                  <a:lnTo>
                    <a:pt x="5968" y="0"/>
                  </a:lnTo>
                  <a:lnTo>
                    <a:pt x="8128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86" name="object 86" descr="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550924" y="1628648"/>
            <a:ext cx="141731" cy="142494"/>
          </a:xfrm>
          <a:prstGeom prst="rect">
            <a:avLst/>
          </a:prstGeom>
        </p:spPr>
      </p:pic>
      <p:pic>
        <p:nvPicPr>
          <p:cNvPr id="87" name="object 87" descr="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757679" y="1609089"/>
            <a:ext cx="1152017" cy="147066"/>
          </a:xfrm>
          <a:prstGeom prst="rect">
            <a:avLst/>
          </a:prstGeom>
        </p:spPr>
      </p:pic>
      <p:pic>
        <p:nvPicPr>
          <p:cNvPr id="88" name="object 88" descr="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004692" y="1631695"/>
            <a:ext cx="105156" cy="132334"/>
          </a:xfrm>
          <a:prstGeom prst="rect">
            <a:avLst/>
          </a:prstGeom>
        </p:spPr>
      </p:pic>
      <p:grpSp>
        <p:nvGrpSpPr>
          <p:cNvPr id="89" name="object 89" descr=""/>
          <p:cNvGrpSpPr/>
          <p:nvPr/>
        </p:nvGrpSpPr>
        <p:grpSpPr>
          <a:xfrm>
            <a:off x="3199129" y="1609089"/>
            <a:ext cx="581660" cy="153035"/>
            <a:chOff x="3199129" y="1609089"/>
            <a:chExt cx="581660" cy="153035"/>
          </a:xfrm>
        </p:grpSpPr>
        <p:sp>
          <p:nvSpPr>
            <p:cNvPr id="90" name="object 90" descr=""/>
            <p:cNvSpPr/>
            <p:nvPr/>
          </p:nvSpPr>
          <p:spPr>
            <a:xfrm>
              <a:off x="3203701" y="1613661"/>
              <a:ext cx="572770" cy="143510"/>
            </a:xfrm>
            <a:custGeom>
              <a:avLst/>
              <a:gdLst/>
              <a:ahLst/>
              <a:cxnLst/>
              <a:rect l="l" t="t" r="r" b="b"/>
              <a:pathLst>
                <a:path w="572770" h="143510">
                  <a:moveTo>
                    <a:pt x="491363" y="94107"/>
                  </a:moveTo>
                  <a:lnTo>
                    <a:pt x="480187" y="94107"/>
                  </a:lnTo>
                  <a:lnTo>
                    <a:pt x="480187" y="139446"/>
                  </a:lnTo>
                  <a:lnTo>
                    <a:pt x="572388" y="139446"/>
                  </a:lnTo>
                  <a:lnTo>
                    <a:pt x="572388" y="129539"/>
                  </a:lnTo>
                  <a:lnTo>
                    <a:pt x="491363" y="129539"/>
                  </a:lnTo>
                  <a:lnTo>
                    <a:pt x="491363" y="94107"/>
                  </a:lnTo>
                  <a:close/>
                </a:path>
                <a:path w="572770" h="143510">
                  <a:moveTo>
                    <a:pt x="568071" y="64515"/>
                  </a:moveTo>
                  <a:lnTo>
                    <a:pt x="556895" y="64515"/>
                  </a:lnTo>
                  <a:lnTo>
                    <a:pt x="556895" y="104775"/>
                  </a:lnTo>
                  <a:lnTo>
                    <a:pt x="568071" y="104775"/>
                  </a:lnTo>
                  <a:lnTo>
                    <a:pt x="568071" y="64515"/>
                  </a:lnTo>
                  <a:close/>
                </a:path>
                <a:path w="572770" h="143510">
                  <a:moveTo>
                    <a:pt x="528193" y="8000"/>
                  </a:moveTo>
                  <a:lnTo>
                    <a:pt x="462407" y="8000"/>
                  </a:lnTo>
                  <a:lnTo>
                    <a:pt x="462407" y="78612"/>
                  </a:lnTo>
                  <a:lnTo>
                    <a:pt x="528193" y="78612"/>
                  </a:lnTo>
                  <a:lnTo>
                    <a:pt x="528193" y="68707"/>
                  </a:lnTo>
                  <a:lnTo>
                    <a:pt x="473583" y="68707"/>
                  </a:lnTo>
                  <a:lnTo>
                    <a:pt x="473583" y="17907"/>
                  </a:lnTo>
                  <a:lnTo>
                    <a:pt x="528193" y="17907"/>
                  </a:lnTo>
                  <a:lnTo>
                    <a:pt x="528193" y="8000"/>
                  </a:lnTo>
                  <a:close/>
                </a:path>
                <a:path w="572770" h="143510">
                  <a:moveTo>
                    <a:pt x="528193" y="17907"/>
                  </a:moveTo>
                  <a:lnTo>
                    <a:pt x="517144" y="17907"/>
                  </a:lnTo>
                  <a:lnTo>
                    <a:pt x="517144" y="68707"/>
                  </a:lnTo>
                  <a:lnTo>
                    <a:pt x="528193" y="68707"/>
                  </a:lnTo>
                  <a:lnTo>
                    <a:pt x="528193" y="64515"/>
                  </a:lnTo>
                  <a:lnTo>
                    <a:pt x="568071" y="64515"/>
                  </a:lnTo>
                  <a:lnTo>
                    <a:pt x="568071" y="54990"/>
                  </a:lnTo>
                  <a:lnTo>
                    <a:pt x="528193" y="54990"/>
                  </a:lnTo>
                  <a:lnTo>
                    <a:pt x="528193" y="31750"/>
                  </a:lnTo>
                  <a:lnTo>
                    <a:pt x="568071" y="31750"/>
                  </a:lnTo>
                  <a:lnTo>
                    <a:pt x="568071" y="22225"/>
                  </a:lnTo>
                  <a:lnTo>
                    <a:pt x="528193" y="22225"/>
                  </a:lnTo>
                  <a:lnTo>
                    <a:pt x="528193" y="17907"/>
                  </a:lnTo>
                  <a:close/>
                </a:path>
                <a:path w="572770" h="143510">
                  <a:moveTo>
                    <a:pt x="568071" y="31750"/>
                  </a:moveTo>
                  <a:lnTo>
                    <a:pt x="556895" y="31750"/>
                  </a:lnTo>
                  <a:lnTo>
                    <a:pt x="556895" y="54990"/>
                  </a:lnTo>
                  <a:lnTo>
                    <a:pt x="568071" y="54990"/>
                  </a:lnTo>
                  <a:lnTo>
                    <a:pt x="568071" y="31750"/>
                  </a:lnTo>
                  <a:close/>
                </a:path>
                <a:path w="572770" h="143510">
                  <a:moveTo>
                    <a:pt x="568071" y="0"/>
                  </a:moveTo>
                  <a:lnTo>
                    <a:pt x="556895" y="0"/>
                  </a:lnTo>
                  <a:lnTo>
                    <a:pt x="556895" y="22225"/>
                  </a:lnTo>
                  <a:lnTo>
                    <a:pt x="568071" y="22225"/>
                  </a:lnTo>
                  <a:lnTo>
                    <a:pt x="568071" y="0"/>
                  </a:lnTo>
                  <a:close/>
                </a:path>
                <a:path w="572770" h="143510">
                  <a:moveTo>
                    <a:pt x="183642" y="91439"/>
                  </a:moveTo>
                  <a:lnTo>
                    <a:pt x="172465" y="91439"/>
                  </a:lnTo>
                  <a:lnTo>
                    <a:pt x="172465" y="137922"/>
                  </a:lnTo>
                  <a:lnTo>
                    <a:pt x="266826" y="137922"/>
                  </a:lnTo>
                  <a:lnTo>
                    <a:pt x="266826" y="127888"/>
                  </a:lnTo>
                  <a:lnTo>
                    <a:pt x="183642" y="127888"/>
                  </a:lnTo>
                  <a:lnTo>
                    <a:pt x="183642" y="91439"/>
                  </a:lnTo>
                  <a:close/>
                </a:path>
                <a:path w="572770" h="143510">
                  <a:moveTo>
                    <a:pt x="263017" y="0"/>
                  </a:moveTo>
                  <a:lnTo>
                    <a:pt x="251968" y="0"/>
                  </a:lnTo>
                  <a:lnTo>
                    <a:pt x="251968" y="104775"/>
                  </a:lnTo>
                  <a:lnTo>
                    <a:pt x="263017" y="104775"/>
                  </a:lnTo>
                  <a:lnTo>
                    <a:pt x="263017" y="0"/>
                  </a:lnTo>
                  <a:close/>
                </a:path>
                <a:path w="572770" h="143510">
                  <a:moveTo>
                    <a:pt x="192150" y="5461"/>
                  </a:moveTo>
                  <a:lnTo>
                    <a:pt x="157225" y="27114"/>
                  </a:lnTo>
                  <a:lnTo>
                    <a:pt x="154559" y="41783"/>
                  </a:lnTo>
                  <a:lnTo>
                    <a:pt x="155227" y="49500"/>
                  </a:lnTo>
                  <a:lnTo>
                    <a:pt x="184463" y="77718"/>
                  </a:lnTo>
                  <a:lnTo>
                    <a:pt x="192150" y="78359"/>
                  </a:lnTo>
                  <a:lnTo>
                    <a:pt x="199838" y="77718"/>
                  </a:lnTo>
                  <a:lnTo>
                    <a:pt x="206883" y="75803"/>
                  </a:lnTo>
                  <a:lnTo>
                    <a:pt x="213260" y="72626"/>
                  </a:lnTo>
                  <a:lnTo>
                    <a:pt x="218621" y="68452"/>
                  </a:lnTo>
                  <a:lnTo>
                    <a:pt x="184276" y="68452"/>
                  </a:lnTo>
                  <a:lnTo>
                    <a:pt x="177926" y="66039"/>
                  </a:lnTo>
                  <a:lnTo>
                    <a:pt x="168148" y="56261"/>
                  </a:lnTo>
                  <a:lnTo>
                    <a:pt x="165608" y="49911"/>
                  </a:lnTo>
                  <a:lnTo>
                    <a:pt x="165608" y="33782"/>
                  </a:lnTo>
                  <a:lnTo>
                    <a:pt x="168148" y="27432"/>
                  </a:lnTo>
                  <a:lnTo>
                    <a:pt x="173100" y="22605"/>
                  </a:lnTo>
                  <a:lnTo>
                    <a:pt x="177926" y="17779"/>
                  </a:lnTo>
                  <a:lnTo>
                    <a:pt x="184276" y="15366"/>
                  </a:lnTo>
                  <a:lnTo>
                    <a:pt x="218784" y="15366"/>
                  </a:lnTo>
                  <a:lnTo>
                    <a:pt x="213278" y="11086"/>
                  </a:lnTo>
                  <a:lnTo>
                    <a:pt x="206930" y="7953"/>
                  </a:lnTo>
                  <a:lnTo>
                    <a:pt x="199892" y="6082"/>
                  </a:lnTo>
                  <a:lnTo>
                    <a:pt x="192150" y="5461"/>
                  </a:lnTo>
                  <a:close/>
                </a:path>
                <a:path w="572770" h="143510">
                  <a:moveTo>
                    <a:pt x="218784" y="15366"/>
                  </a:moveTo>
                  <a:lnTo>
                    <a:pt x="200025" y="15366"/>
                  </a:lnTo>
                  <a:lnTo>
                    <a:pt x="206501" y="17779"/>
                  </a:lnTo>
                  <a:lnTo>
                    <a:pt x="211327" y="22605"/>
                  </a:lnTo>
                  <a:lnTo>
                    <a:pt x="216281" y="27432"/>
                  </a:lnTo>
                  <a:lnTo>
                    <a:pt x="218694" y="33782"/>
                  </a:lnTo>
                  <a:lnTo>
                    <a:pt x="218694" y="49911"/>
                  </a:lnTo>
                  <a:lnTo>
                    <a:pt x="216281" y="56261"/>
                  </a:lnTo>
                  <a:lnTo>
                    <a:pt x="211327" y="61087"/>
                  </a:lnTo>
                  <a:lnTo>
                    <a:pt x="206501" y="66039"/>
                  </a:lnTo>
                  <a:lnTo>
                    <a:pt x="200025" y="68452"/>
                  </a:lnTo>
                  <a:lnTo>
                    <a:pt x="218621" y="68452"/>
                  </a:lnTo>
                  <a:lnTo>
                    <a:pt x="229615" y="41783"/>
                  </a:lnTo>
                  <a:lnTo>
                    <a:pt x="228949" y="34067"/>
                  </a:lnTo>
                  <a:lnTo>
                    <a:pt x="226949" y="27114"/>
                  </a:lnTo>
                  <a:lnTo>
                    <a:pt x="223615" y="20923"/>
                  </a:lnTo>
                  <a:lnTo>
                    <a:pt x="218948" y="15493"/>
                  </a:lnTo>
                  <a:lnTo>
                    <a:pt x="218784" y="15366"/>
                  </a:lnTo>
                  <a:close/>
                </a:path>
                <a:path w="572770" h="143510">
                  <a:moveTo>
                    <a:pt x="342773" y="36322"/>
                  </a:moveTo>
                  <a:lnTo>
                    <a:pt x="306577" y="54990"/>
                  </a:lnTo>
                  <a:lnTo>
                    <a:pt x="306577" y="69596"/>
                  </a:lnTo>
                  <a:lnTo>
                    <a:pt x="337058" y="88773"/>
                  </a:lnTo>
                  <a:lnTo>
                    <a:pt x="337058" y="109220"/>
                  </a:lnTo>
                  <a:lnTo>
                    <a:pt x="294005" y="109727"/>
                  </a:lnTo>
                  <a:lnTo>
                    <a:pt x="295021" y="119507"/>
                  </a:lnTo>
                  <a:lnTo>
                    <a:pt x="322812" y="119362"/>
                  </a:lnTo>
                  <a:lnTo>
                    <a:pt x="348281" y="118919"/>
                  </a:lnTo>
                  <a:lnTo>
                    <a:pt x="371441" y="118167"/>
                  </a:lnTo>
                  <a:lnTo>
                    <a:pt x="392302" y="117093"/>
                  </a:lnTo>
                  <a:lnTo>
                    <a:pt x="391662" y="109092"/>
                  </a:lnTo>
                  <a:lnTo>
                    <a:pt x="348234" y="109092"/>
                  </a:lnTo>
                  <a:lnTo>
                    <a:pt x="348234" y="88646"/>
                  </a:lnTo>
                  <a:lnTo>
                    <a:pt x="357886" y="87757"/>
                  </a:lnTo>
                  <a:lnTo>
                    <a:pt x="365378" y="84962"/>
                  </a:lnTo>
                  <a:lnTo>
                    <a:pt x="371414" y="79501"/>
                  </a:lnTo>
                  <a:lnTo>
                    <a:pt x="335025" y="79501"/>
                  </a:lnTo>
                  <a:lnTo>
                    <a:pt x="328930" y="77977"/>
                  </a:lnTo>
                  <a:lnTo>
                    <a:pt x="324485" y="74929"/>
                  </a:lnTo>
                  <a:lnTo>
                    <a:pt x="320039" y="71754"/>
                  </a:lnTo>
                  <a:lnTo>
                    <a:pt x="317753" y="67817"/>
                  </a:lnTo>
                  <a:lnTo>
                    <a:pt x="317753" y="57785"/>
                  </a:lnTo>
                  <a:lnTo>
                    <a:pt x="320039" y="53721"/>
                  </a:lnTo>
                  <a:lnTo>
                    <a:pt x="328930" y="47371"/>
                  </a:lnTo>
                  <a:lnTo>
                    <a:pt x="335025" y="45847"/>
                  </a:lnTo>
                  <a:lnTo>
                    <a:pt x="372130" y="45847"/>
                  </a:lnTo>
                  <a:lnTo>
                    <a:pt x="369062" y="43561"/>
                  </a:lnTo>
                  <a:lnTo>
                    <a:pt x="363775" y="40393"/>
                  </a:lnTo>
                  <a:lnTo>
                    <a:pt x="357631" y="38131"/>
                  </a:lnTo>
                  <a:lnTo>
                    <a:pt x="350631" y="36774"/>
                  </a:lnTo>
                  <a:lnTo>
                    <a:pt x="342773" y="36322"/>
                  </a:lnTo>
                  <a:close/>
                </a:path>
                <a:path w="572770" h="143510">
                  <a:moveTo>
                    <a:pt x="391540" y="107568"/>
                  </a:moveTo>
                  <a:lnTo>
                    <a:pt x="382398" y="108092"/>
                  </a:lnTo>
                  <a:lnTo>
                    <a:pt x="372125" y="108521"/>
                  </a:lnTo>
                  <a:lnTo>
                    <a:pt x="360733" y="108854"/>
                  </a:lnTo>
                  <a:lnTo>
                    <a:pt x="348234" y="109092"/>
                  </a:lnTo>
                  <a:lnTo>
                    <a:pt x="391662" y="109092"/>
                  </a:lnTo>
                  <a:lnTo>
                    <a:pt x="391540" y="107568"/>
                  </a:lnTo>
                  <a:close/>
                </a:path>
                <a:path w="572770" h="143510">
                  <a:moveTo>
                    <a:pt x="372130" y="45847"/>
                  </a:moveTo>
                  <a:lnTo>
                    <a:pt x="350393" y="45847"/>
                  </a:lnTo>
                  <a:lnTo>
                    <a:pt x="356488" y="47371"/>
                  </a:lnTo>
                  <a:lnTo>
                    <a:pt x="365378" y="53721"/>
                  </a:lnTo>
                  <a:lnTo>
                    <a:pt x="367664" y="57785"/>
                  </a:lnTo>
                  <a:lnTo>
                    <a:pt x="367593" y="67817"/>
                  </a:lnTo>
                  <a:lnTo>
                    <a:pt x="365378" y="71754"/>
                  </a:lnTo>
                  <a:lnTo>
                    <a:pt x="360934" y="74802"/>
                  </a:lnTo>
                  <a:lnTo>
                    <a:pt x="356488" y="77977"/>
                  </a:lnTo>
                  <a:lnTo>
                    <a:pt x="350520" y="79501"/>
                  </a:lnTo>
                  <a:lnTo>
                    <a:pt x="371414" y="79501"/>
                  </a:lnTo>
                  <a:lnTo>
                    <a:pt x="376047" y="75311"/>
                  </a:lnTo>
                  <a:lnTo>
                    <a:pt x="378600" y="69596"/>
                  </a:lnTo>
                  <a:lnTo>
                    <a:pt x="378713" y="54610"/>
                  </a:lnTo>
                  <a:lnTo>
                    <a:pt x="375538" y="48387"/>
                  </a:lnTo>
                  <a:lnTo>
                    <a:pt x="372130" y="45847"/>
                  </a:lnTo>
                  <a:close/>
                </a:path>
                <a:path w="572770" h="143510">
                  <a:moveTo>
                    <a:pt x="87884" y="62864"/>
                  </a:moveTo>
                  <a:lnTo>
                    <a:pt x="76962" y="62864"/>
                  </a:lnTo>
                  <a:lnTo>
                    <a:pt x="76962" y="138302"/>
                  </a:lnTo>
                  <a:lnTo>
                    <a:pt x="87884" y="138302"/>
                  </a:lnTo>
                  <a:lnTo>
                    <a:pt x="87884" y="62864"/>
                  </a:lnTo>
                  <a:close/>
                </a:path>
                <a:path w="572770" h="143510">
                  <a:moveTo>
                    <a:pt x="57023" y="12446"/>
                  </a:moveTo>
                  <a:lnTo>
                    <a:pt x="0" y="12446"/>
                  </a:lnTo>
                  <a:lnTo>
                    <a:pt x="0" y="102235"/>
                  </a:lnTo>
                  <a:lnTo>
                    <a:pt x="57023" y="102235"/>
                  </a:lnTo>
                  <a:lnTo>
                    <a:pt x="57023" y="92201"/>
                  </a:lnTo>
                  <a:lnTo>
                    <a:pt x="11175" y="92201"/>
                  </a:lnTo>
                  <a:lnTo>
                    <a:pt x="11175" y="22351"/>
                  </a:lnTo>
                  <a:lnTo>
                    <a:pt x="57023" y="22351"/>
                  </a:lnTo>
                  <a:lnTo>
                    <a:pt x="57023" y="12446"/>
                  </a:lnTo>
                  <a:close/>
                </a:path>
                <a:path w="572770" h="143510">
                  <a:moveTo>
                    <a:pt x="57023" y="22351"/>
                  </a:moveTo>
                  <a:lnTo>
                    <a:pt x="45847" y="22351"/>
                  </a:lnTo>
                  <a:lnTo>
                    <a:pt x="45847" y="92201"/>
                  </a:lnTo>
                  <a:lnTo>
                    <a:pt x="57023" y="92201"/>
                  </a:lnTo>
                  <a:lnTo>
                    <a:pt x="57023" y="62864"/>
                  </a:lnTo>
                  <a:lnTo>
                    <a:pt x="87884" y="62864"/>
                  </a:lnTo>
                  <a:lnTo>
                    <a:pt x="87884" y="52959"/>
                  </a:lnTo>
                  <a:lnTo>
                    <a:pt x="57023" y="52959"/>
                  </a:lnTo>
                  <a:lnTo>
                    <a:pt x="57023" y="22351"/>
                  </a:lnTo>
                  <a:close/>
                </a:path>
                <a:path w="572770" h="143510">
                  <a:moveTo>
                    <a:pt x="87884" y="2793"/>
                  </a:moveTo>
                  <a:lnTo>
                    <a:pt x="76962" y="2793"/>
                  </a:lnTo>
                  <a:lnTo>
                    <a:pt x="76962" y="52959"/>
                  </a:lnTo>
                  <a:lnTo>
                    <a:pt x="87884" y="52959"/>
                  </a:lnTo>
                  <a:lnTo>
                    <a:pt x="87884" y="2793"/>
                  </a:lnTo>
                  <a:close/>
                </a:path>
                <a:path w="572770" h="143510">
                  <a:moveTo>
                    <a:pt x="385572" y="19303"/>
                  </a:moveTo>
                  <a:lnTo>
                    <a:pt x="299720" y="19303"/>
                  </a:lnTo>
                  <a:lnTo>
                    <a:pt x="299720" y="29210"/>
                  </a:lnTo>
                  <a:lnTo>
                    <a:pt x="385572" y="29210"/>
                  </a:lnTo>
                  <a:lnTo>
                    <a:pt x="385572" y="19303"/>
                  </a:lnTo>
                  <a:close/>
                </a:path>
                <a:path w="572770" h="143510">
                  <a:moveTo>
                    <a:pt x="348234" y="508"/>
                  </a:moveTo>
                  <a:lnTo>
                    <a:pt x="337312" y="508"/>
                  </a:lnTo>
                  <a:lnTo>
                    <a:pt x="337312" y="19303"/>
                  </a:lnTo>
                  <a:lnTo>
                    <a:pt x="348234" y="19303"/>
                  </a:lnTo>
                  <a:lnTo>
                    <a:pt x="348234" y="508"/>
                  </a:lnTo>
                  <a:close/>
                </a:path>
                <a:path w="572770" h="143510">
                  <a:moveTo>
                    <a:pt x="410972" y="0"/>
                  </a:moveTo>
                  <a:lnTo>
                    <a:pt x="399923" y="0"/>
                  </a:lnTo>
                  <a:lnTo>
                    <a:pt x="399923" y="143510"/>
                  </a:lnTo>
                  <a:lnTo>
                    <a:pt x="410972" y="143510"/>
                  </a:lnTo>
                  <a:lnTo>
                    <a:pt x="410972" y="73787"/>
                  </a:lnTo>
                  <a:lnTo>
                    <a:pt x="433070" y="73787"/>
                  </a:lnTo>
                  <a:lnTo>
                    <a:pt x="433070" y="63880"/>
                  </a:lnTo>
                  <a:lnTo>
                    <a:pt x="410972" y="63880"/>
                  </a:lnTo>
                  <a:lnTo>
                    <a:pt x="410972" y="0"/>
                  </a:lnTo>
                  <a:close/>
                </a:path>
                <a:path w="572770" h="143510">
                  <a:moveTo>
                    <a:pt x="113792" y="0"/>
                  </a:moveTo>
                  <a:lnTo>
                    <a:pt x="102362" y="0"/>
                  </a:lnTo>
                  <a:lnTo>
                    <a:pt x="102362" y="143510"/>
                  </a:lnTo>
                  <a:lnTo>
                    <a:pt x="113792" y="143510"/>
                  </a:lnTo>
                  <a:lnTo>
                    <a:pt x="11379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3203701" y="1613661"/>
              <a:ext cx="572770" cy="143510"/>
            </a:xfrm>
            <a:custGeom>
              <a:avLst/>
              <a:gdLst/>
              <a:ahLst/>
              <a:cxnLst/>
              <a:rect l="l" t="t" r="r" b="b"/>
              <a:pathLst>
                <a:path w="572770" h="143510">
                  <a:moveTo>
                    <a:pt x="480187" y="94107"/>
                  </a:moveTo>
                  <a:lnTo>
                    <a:pt x="491363" y="94107"/>
                  </a:lnTo>
                  <a:lnTo>
                    <a:pt x="491363" y="129539"/>
                  </a:lnTo>
                  <a:lnTo>
                    <a:pt x="572388" y="129539"/>
                  </a:lnTo>
                  <a:lnTo>
                    <a:pt x="572388" y="139446"/>
                  </a:lnTo>
                  <a:lnTo>
                    <a:pt x="480187" y="139446"/>
                  </a:lnTo>
                  <a:lnTo>
                    <a:pt x="480187" y="94107"/>
                  </a:lnTo>
                  <a:close/>
                </a:path>
                <a:path w="572770" h="143510">
                  <a:moveTo>
                    <a:pt x="172465" y="91439"/>
                  </a:moveTo>
                  <a:lnTo>
                    <a:pt x="183642" y="91439"/>
                  </a:lnTo>
                  <a:lnTo>
                    <a:pt x="183642" y="127888"/>
                  </a:lnTo>
                  <a:lnTo>
                    <a:pt x="266826" y="127888"/>
                  </a:lnTo>
                  <a:lnTo>
                    <a:pt x="266826" y="137922"/>
                  </a:lnTo>
                  <a:lnTo>
                    <a:pt x="172465" y="137922"/>
                  </a:lnTo>
                  <a:lnTo>
                    <a:pt x="172465" y="91439"/>
                  </a:lnTo>
                  <a:close/>
                </a:path>
                <a:path w="572770" h="143510">
                  <a:moveTo>
                    <a:pt x="342773" y="45847"/>
                  </a:moveTo>
                  <a:lnTo>
                    <a:pt x="335025" y="45847"/>
                  </a:lnTo>
                  <a:lnTo>
                    <a:pt x="328930" y="47371"/>
                  </a:lnTo>
                  <a:lnTo>
                    <a:pt x="324485" y="50546"/>
                  </a:lnTo>
                  <a:lnTo>
                    <a:pt x="320039" y="53721"/>
                  </a:lnTo>
                  <a:lnTo>
                    <a:pt x="317753" y="57785"/>
                  </a:lnTo>
                  <a:lnTo>
                    <a:pt x="317753" y="62737"/>
                  </a:lnTo>
                  <a:lnTo>
                    <a:pt x="317753" y="67817"/>
                  </a:lnTo>
                  <a:lnTo>
                    <a:pt x="320039" y="71754"/>
                  </a:lnTo>
                  <a:lnTo>
                    <a:pt x="324485" y="74929"/>
                  </a:lnTo>
                  <a:lnTo>
                    <a:pt x="328930" y="77977"/>
                  </a:lnTo>
                  <a:lnTo>
                    <a:pt x="335025" y="79501"/>
                  </a:lnTo>
                  <a:lnTo>
                    <a:pt x="342773" y="79501"/>
                  </a:lnTo>
                  <a:lnTo>
                    <a:pt x="350520" y="79501"/>
                  </a:lnTo>
                  <a:lnTo>
                    <a:pt x="356488" y="77977"/>
                  </a:lnTo>
                  <a:lnTo>
                    <a:pt x="360934" y="74802"/>
                  </a:lnTo>
                  <a:lnTo>
                    <a:pt x="365378" y="71754"/>
                  </a:lnTo>
                  <a:lnTo>
                    <a:pt x="367664" y="67690"/>
                  </a:lnTo>
                  <a:lnTo>
                    <a:pt x="367664" y="62737"/>
                  </a:lnTo>
                  <a:lnTo>
                    <a:pt x="367664" y="57785"/>
                  </a:lnTo>
                  <a:lnTo>
                    <a:pt x="365378" y="53721"/>
                  </a:lnTo>
                  <a:lnTo>
                    <a:pt x="360934" y="50546"/>
                  </a:lnTo>
                  <a:lnTo>
                    <a:pt x="356488" y="47371"/>
                  </a:lnTo>
                  <a:lnTo>
                    <a:pt x="350393" y="45847"/>
                  </a:lnTo>
                  <a:lnTo>
                    <a:pt x="342773" y="45847"/>
                  </a:lnTo>
                  <a:close/>
                </a:path>
                <a:path w="572770" h="143510">
                  <a:moveTo>
                    <a:pt x="342773" y="36322"/>
                  </a:moveTo>
                  <a:lnTo>
                    <a:pt x="378713" y="54610"/>
                  </a:lnTo>
                  <a:lnTo>
                    <a:pt x="378713" y="61975"/>
                  </a:lnTo>
                  <a:lnTo>
                    <a:pt x="378713" y="69341"/>
                  </a:lnTo>
                  <a:lnTo>
                    <a:pt x="376047" y="75311"/>
                  </a:lnTo>
                  <a:lnTo>
                    <a:pt x="370713" y="80137"/>
                  </a:lnTo>
                  <a:lnTo>
                    <a:pt x="365378" y="84962"/>
                  </a:lnTo>
                  <a:lnTo>
                    <a:pt x="357886" y="87757"/>
                  </a:lnTo>
                  <a:lnTo>
                    <a:pt x="348234" y="88646"/>
                  </a:lnTo>
                  <a:lnTo>
                    <a:pt x="348234" y="109092"/>
                  </a:lnTo>
                  <a:lnTo>
                    <a:pt x="360733" y="108854"/>
                  </a:lnTo>
                  <a:lnTo>
                    <a:pt x="372125" y="108521"/>
                  </a:lnTo>
                  <a:lnTo>
                    <a:pt x="382398" y="108092"/>
                  </a:lnTo>
                  <a:lnTo>
                    <a:pt x="391540" y="107568"/>
                  </a:lnTo>
                  <a:lnTo>
                    <a:pt x="392302" y="117093"/>
                  </a:lnTo>
                  <a:lnTo>
                    <a:pt x="371441" y="118167"/>
                  </a:lnTo>
                  <a:lnTo>
                    <a:pt x="348281" y="118919"/>
                  </a:lnTo>
                  <a:lnTo>
                    <a:pt x="322812" y="119362"/>
                  </a:lnTo>
                  <a:lnTo>
                    <a:pt x="295021" y="119507"/>
                  </a:lnTo>
                  <a:lnTo>
                    <a:pt x="294005" y="109727"/>
                  </a:lnTo>
                  <a:lnTo>
                    <a:pt x="304053" y="109684"/>
                  </a:lnTo>
                  <a:lnTo>
                    <a:pt x="314579" y="109569"/>
                  </a:lnTo>
                  <a:lnTo>
                    <a:pt x="325580" y="109406"/>
                  </a:lnTo>
                  <a:lnTo>
                    <a:pt x="337058" y="109220"/>
                  </a:lnTo>
                  <a:lnTo>
                    <a:pt x="337058" y="88773"/>
                  </a:lnTo>
                  <a:lnTo>
                    <a:pt x="327278" y="87884"/>
                  </a:lnTo>
                  <a:lnTo>
                    <a:pt x="319786" y="85089"/>
                  </a:lnTo>
                  <a:lnTo>
                    <a:pt x="314451" y="80263"/>
                  </a:lnTo>
                  <a:lnTo>
                    <a:pt x="309245" y="75437"/>
                  </a:lnTo>
                  <a:lnTo>
                    <a:pt x="306577" y="69596"/>
                  </a:lnTo>
                  <a:lnTo>
                    <a:pt x="306577" y="62737"/>
                  </a:lnTo>
                  <a:lnTo>
                    <a:pt x="306577" y="54990"/>
                  </a:lnTo>
                  <a:lnTo>
                    <a:pt x="334821" y="36794"/>
                  </a:lnTo>
                  <a:lnTo>
                    <a:pt x="342773" y="36322"/>
                  </a:lnTo>
                  <a:close/>
                </a:path>
                <a:path w="572770" h="143510">
                  <a:moveTo>
                    <a:pt x="528193" y="31750"/>
                  </a:moveTo>
                  <a:lnTo>
                    <a:pt x="528193" y="54990"/>
                  </a:lnTo>
                  <a:lnTo>
                    <a:pt x="556895" y="54990"/>
                  </a:lnTo>
                  <a:lnTo>
                    <a:pt x="556895" y="31750"/>
                  </a:lnTo>
                  <a:lnTo>
                    <a:pt x="528193" y="31750"/>
                  </a:lnTo>
                  <a:close/>
                </a:path>
                <a:path w="572770" h="143510">
                  <a:moveTo>
                    <a:pt x="11175" y="22351"/>
                  </a:moveTo>
                  <a:lnTo>
                    <a:pt x="11175" y="92201"/>
                  </a:lnTo>
                  <a:lnTo>
                    <a:pt x="45847" y="92201"/>
                  </a:lnTo>
                  <a:lnTo>
                    <a:pt x="45847" y="22351"/>
                  </a:lnTo>
                  <a:lnTo>
                    <a:pt x="11175" y="22351"/>
                  </a:lnTo>
                  <a:close/>
                </a:path>
                <a:path w="572770" h="143510">
                  <a:moveTo>
                    <a:pt x="473583" y="17907"/>
                  </a:moveTo>
                  <a:lnTo>
                    <a:pt x="473583" y="68707"/>
                  </a:lnTo>
                  <a:lnTo>
                    <a:pt x="517144" y="68707"/>
                  </a:lnTo>
                  <a:lnTo>
                    <a:pt x="517144" y="17907"/>
                  </a:lnTo>
                  <a:lnTo>
                    <a:pt x="473583" y="17907"/>
                  </a:lnTo>
                  <a:close/>
                </a:path>
                <a:path w="572770" h="143510">
                  <a:moveTo>
                    <a:pt x="192150" y="15366"/>
                  </a:moveTo>
                  <a:lnTo>
                    <a:pt x="184276" y="15366"/>
                  </a:lnTo>
                  <a:lnTo>
                    <a:pt x="177926" y="17779"/>
                  </a:lnTo>
                  <a:lnTo>
                    <a:pt x="173100" y="22605"/>
                  </a:lnTo>
                  <a:lnTo>
                    <a:pt x="168148" y="27432"/>
                  </a:lnTo>
                  <a:lnTo>
                    <a:pt x="165608" y="33782"/>
                  </a:lnTo>
                  <a:lnTo>
                    <a:pt x="165608" y="41783"/>
                  </a:lnTo>
                  <a:lnTo>
                    <a:pt x="165608" y="49911"/>
                  </a:lnTo>
                  <a:lnTo>
                    <a:pt x="168148" y="56261"/>
                  </a:lnTo>
                  <a:lnTo>
                    <a:pt x="172974" y="61087"/>
                  </a:lnTo>
                  <a:lnTo>
                    <a:pt x="177926" y="66039"/>
                  </a:lnTo>
                  <a:lnTo>
                    <a:pt x="184276" y="68452"/>
                  </a:lnTo>
                  <a:lnTo>
                    <a:pt x="192150" y="68452"/>
                  </a:lnTo>
                  <a:lnTo>
                    <a:pt x="200025" y="68452"/>
                  </a:lnTo>
                  <a:lnTo>
                    <a:pt x="206501" y="66039"/>
                  </a:lnTo>
                  <a:lnTo>
                    <a:pt x="211327" y="61087"/>
                  </a:lnTo>
                  <a:lnTo>
                    <a:pt x="216281" y="56261"/>
                  </a:lnTo>
                  <a:lnTo>
                    <a:pt x="218694" y="49911"/>
                  </a:lnTo>
                  <a:lnTo>
                    <a:pt x="218694" y="41783"/>
                  </a:lnTo>
                  <a:lnTo>
                    <a:pt x="218694" y="33782"/>
                  </a:lnTo>
                  <a:lnTo>
                    <a:pt x="216281" y="27432"/>
                  </a:lnTo>
                  <a:lnTo>
                    <a:pt x="211327" y="22605"/>
                  </a:lnTo>
                  <a:lnTo>
                    <a:pt x="206501" y="17779"/>
                  </a:lnTo>
                  <a:lnTo>
                    <a:pt x="200025" y="15366"/>
                  </a:lnTo>
                  <a:lnTo>
                    <a:pt x="192150" y="15366"/>
                  </a:lnTo>
                  <a:close/>
                </a:path>
                <a:path w="572770" h="143510">
                  <a:moveTo>
                    <a:pt x="192150" y="5461"/>
                  </a:moveTo>
                  <a:lnTo>
                    <a:pt x="226949" y="27114"/>
                  </a:lnTo>
                  <a:lnTo>
                    <a:pt x="229615" y="41783"/>
                  </a:lnTo>
                  <a:lnTo>
                    <a:pt x="228949" y="49500"/>
                  </a:lnTo>
                  <a:lnTo>
                    <a:pt x="199838" y="77718"/>
                  </a:lnTo>
                  <a:lnTo>
                    <a:pt x="192150" y="78359"/>
                  </a:lnTo>
                  <a:lnTo>
                    <a:pt x="184463" y="77718"/>
                  </a:lnTo>
                  <a:lnTo>
                    <a:pt x="155227" y="49500"/>
                  </a:lnTo>
                  <a:lnTo>
                    <a:pt x="154559" y="41783"/>
                  </a:lnTo>
                  <a:lnTo>
                    <a:pt x="155225" y="34067"/>
                  </a:lnTo>
                  <a:lnTo>
                    <a:pt x="184407" y="6082"/>
                  </a:lnTo>
                  <a:lnTo>
                    <a:pt x="192150" y="5461"/>
                  </a:lnTo>
                  <a:close/>
                </a:path>
                <a:path w="572770" h="143510">
                  <a:moveTo>
                    <a:pt x="76962" y="2793"/>
                  </a:moveTo>
                  <a:lnTo>
                    <a:pt x="87884" y="2793"/>
                  </a:lnTo>
                  <a:lnTo>
                    <a:pt x="87884" y="138302"/>
                  </a:lnTo>
                  <a:lnTo>
                    <a:pt x="76962" y="138302"/>
                  </a:lnTo>
                  <a:lnTo>
                    <a:pt x="76962" y="62864"/>
                  </a:lnTo>
                  <a:lnTo>
                    <a:pt x="57023" y="62864"/>
                  </a:lnTo>
                  <a:lnTo>
                    <a:pt x="57023" y="102235"/>
                  </a:lnTo>
                  <a:lnTo>
                    <a:pt x="0" y="102235"/>
                  </a:lnTo>
                  <a:lnTo>
                    <a:pt x="0" y="12446"/>
                  </a:lnTo>
                  <a:lnTo>
                    <a:pt x="57023" y="12446"/>
                  </a:lnTo>
                  <a:lnTo>
                    <a:pt x="57023" y="52959"/>
                  </a:lnTo>
                  <a:lnTo>
                    <a:pt x="76962" y="52959"/>
                  </a:lnTo>
                  <a:lnTo>
                    <a:pt x="76962" y="2793"/>
                  </a:lnTo>
                  <a:close/>
                </a:path>
                <a:path w="572770" h="143510">
                  <a:moveTo>
                    <a:pt x="337312" y="508"/>
                  </a:moveTo>
                  <a:lnTo>
                    <a:pt x="348234" y="508"/>
                  </a:lnTo>
                  <a:lnTo>
                    <a:pt x="348234" y="19303"/>
                  </a:lnTo>
                  <a:lnTo>
                    <a:pt x="385572" y="19303"/>
                  </a:lnTo>
                  <a:lnTo>
                    <a:pt x="385572" y="29210"/>
                  </a:lnTo>
                  <a:lnTo>
                    <a:pt x="299720" y="29210"/>
                  </a:lnTo>
                  <a:lnTo>
                    <a:pt x="299720" y="19303"/>
                  </a:lnTo>
                  <a:lnTo>
                    <a:pt x="337312" y="19303"/>
                  </a:lnTo>
                  <a:lnTo>
                    <a:pt x="337312" y="508"/>
                  </a:lnTo>
                  <a:close/>
                </a:path>
                <a:path w="572770" h="143510">
                  <a:moveTo>
                    <a:pt x="556895" y="0"/>
                  </a:moveTo>
                  <a:lnTo>
                    <a:pt x="568071" y="0"/>
                  </a:lnTo>
                  <a:lnTo>
                    <a:pt x="568071" y="104775"/>
                  </a:lnTo>
                  <a:lnTo>
                    <a:pt x="556895" y="104775"/>
                  </a:lnTo>
                  <a:lnTo>
                    <a:pt x="556895" y="64515"/>
                  </a:lnTo>
                  <a:lnTo>
                    <a:pt x="528193" y="64515"/>
                  </a:lnTo>
                  <a:lnTo>
                    <a:pt x="528193" y="78612"/>
                  </a:lnTo>
                  <a:lnTo>
                    <a:pt x="462407" y="78612"/>
                  </a:lnTo>
                  <a:lnTo>
                    <a:pt x="462407" y="8000"/>
                  </a:lnTo>
                  <a:lnTo>
                    <a:pt x="528193" y="8000"/>
                  </a:lnTo>
                  <a:lnTo>
                    <a:pt x="528193" y="22225"/>
                  </a:lnTo>
                  <a:lnTo>
                    <a:pt x="556895" y="22225"/>
                  </a:lnTo>
                  <a:lnTo>
                    <a:pt x="556895" y="0"/>
                  </a:lnTo>
                  <a:close/>
                </a:path>
                <a:path w="572770" h="143510">
                  <a:moveTo>
                    <a:pt x="399923" y="0"/>
                  </a:moveTo>
                  <a:lnTo>
                    <a:pt x="410972" y="0"/>
                  </a:lnTo>
                  <a:lnTo>
                    <a:pt x="410972" y="63880"/>
                  </a:lnTo>
                  <a:lnTo>
                    <a:pt x="433070" y="63880"/>
                  </a:lnTo>
                  <a:lnTo>
                    <a:pt x="433070" y="73787"/>
                  </a:lnTo>
                  <a:lnTo>
                    <a:pt x="410972" y="73787"/>
                  </a:lnTo>
                  <a:lnTo>
                    <a:pt x="410972" y="143510"/>
                  </a:lnTo>
                  <a:lnTo>
                    <a:pt x="399923" y="143510"/>
                  </a:lnTo>
                  <a:lnTo>
                    <a:pt x="399923" y="0"/>
                  </a:lnTo>
                  <a:close/>
                </a:path>
                <a:path w="572770" h="143510">
                  <a:moveTo>
                    <a:pt x="251968" y="0"/>
                  </a:moveTo>
                  <a:lnTo>
                    <a:pt x="263017" y="0"/>
                  </a:lnTo>
                  <a:lnTo>
                    <a:pt x="263017" y="104775"/>
                  </a:lnTo>
                  <a:lnTo>
                    <a:pt x="251968" y="104775"/>
                  </a:lnTo>
                  <a:lnTo>
                    <a:pt x="251968" y="0"/>
                  </a:lnTo>
                  <a:close/>
                </a:path>
                <a:path w="572770" h="143510">
                  <a:moveTo>
                    <a:pt x="102362" y="0"/>
                  </a:moveTo>
                  <a:lnTo>
                    <a:pt x="113792" y="0"/>
                  </a:lnTo>
                  <a:lnTo>
                    <a:pt x="113792" y="143510"/>
                  </a:lnTo>
                  <a:lnTo>
                    <a:pt x="102362" y="143510"/>
                  </a:lnTo>
                  <a:lnTo>
                    <a:pt x="102362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92" name="object 92" descr="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874896" y="1631695"/>
            <a:ext cx="105155" cy="132334"/>
          </a:xfrm>
          <a:prstGeom prst="rect">
            <a:avLst/>
          </a:prstGeom>
        </p:spPr>
      </p:pic>
      <p:grpSp>
        <p:nvGrpSpPr>
          <p:cNvPr id="93" name="object 93" descr=""/>
          <p:cNvGrpSpPr/>
          <p:nvPr/>
        </p:nvGrpSpPr>
        <p:grpSpPr>
          <a:xfrm>
            <a:off x="4060825" y="1609089"/>
            <a:ext cx="294640" cy="151765"/>
            <a:chOff x="4060825" y="1609089"/>
            <a:chExt cx="294640" cy="151765"/>
          </a:xfrm>
        </p:grpSpPr>
        <p:sp>
          <p:nvSpPr>
            <p:cNvPr id="94" name="object 94" descr=""/>
            <p:cNvSpPr/>
            <p:nvPr/>
          </p:nvSpPr>
          <p:spPr>
            <a:xfrm>
              <a:off x="4065397" y="1613661"/>
              <a:ext cx="285750" cy="142240"/>
            </a:xfrm>
            <a:custGeom>
              <a:avLst/>
              <a:gdLst/>
              <a:ahLst/>
              <a:cxnLst/>
              <a:rect l="l" t="t" r="r" b="b"/>
              <a:pathLst>
                <a:path w="285750" h="142239">
                  <a:moveTo>
                    <a:pt x="263525" y="93725"/>
                  </a:moveTo>
                  <a:lnTo>
                    <a:pt x="174116" y="93725"/>
                  </a:lnTo>
                  <a:lnTo>
                    <a:pt x="174116" y="139191"/>
                  </a:lnTo>
                  <a:lnTo>
                    <a:pt x="263525" y="139191"/>
                  </a:lnTo>
                  <a:lnTo>
                    <a:pt x="263525" y="129539"/>
                  </a:lnTo>
                  <a:lnTo>
                    <a:pt x="185165" y="129539"/>
                  </a:lnTo>
                  <a:lnTo>
                    <a:pt x="185165" y="103632"/>
                  </a:lnTo>
                  <a:lnTo>
                    <a:pt x="263525" y="103632"/>
                  </a:lnTo>
                  <a:lnTo>
                    <a:pt x="263525" y="93725"/>
                  </a:lnTo>
                  <a:close/>
                </a:path>
                <a:path w="285750" h="142239">
                  <a:moveTo>
                    <a:pt x="263525" y="103632"/>
                  </a:moveTo>
                  <a:lnTo>
                    <a:pt x="252475" y="103632"/>
                  </a:lnTo>
                  <a:lnTo>
                    <a:pt x="252475" y="129539"/>
                  </a:lnTo>
                  <a:lnTo>
                    <a:pt x="263525" y="129539"/>
                  </a:lnTo>
                  <a:lnTo>
                    <a:pt x="263525" y="103632"/>
                  </a:lnTo>
                  <a:close/>
                </a:path>
                <a:path w="285750" h="142239">
                  <a:moveTo>
                    <a:pt x="224536" y="77088"/>
                  </a:moveTo>
                  <a:lnTo>
                    <a:pt x="213232" y="77088"/>
                  </a:lnTo>
                  <a:lnTo>
                    <a:pt x="213232" y="93725"/>
                  </a:lnTo>
                  <a:lnTo>
                    <a:pt x="224536" y="93725"/>
                  </a:lnTo>
                  <a:lnTo>
                    <a:pt x="224536" y="77088"/>
                  </a:lnTo>
                  <a:close/>
                </a:path>
                <a:path w="285750" h="142239">
                  <a:moveTo>
                    <a:pt x="285368" y="67183"/>
                  </a:moveTo>
                  <a:lnTo>
                    <a:pt x="152273" y="67183"/>
                  </a:lnTo>
                  <a:lnTo>
                    <a:pt x="152273" y="77088"/>
                  </a:lnTo>
                  <a:lnTo>
                    <a:pt x="285368" y="77088"/>
                  </a:lnTo>
                  <a:lnTo>
                    <a:pt x="285368" y="67183"/>
                  </a:lnTo>
                  <a:close/>
                </a:path>
                <a:path w="285750" h="142239">
                  <a:moveTo>
                    <a:pt x="67944" y="86613"/>
                  </a:moveTo>
                  <a:lnTo>
                    <a:pt x="25273" y="99567"/>
                  </a:lnTo>
                  <a:lnTo>
                    <a:pt x="21208" y="106172"/>
                  </a:lnTo>
                  <a:lnTo>
                    <a:pt x="21208" y="122682"/>
                  </a:lnTo>
                  <a:lnTo>
                    <a:pt x="57394" y="141763"/>
                  </a:lnTo>
                  <a:lnTo>
                    <a:pt x="67944" y="142239"/>
                  </a:lnTo>
                  <a:lnTo>
                    <a:pt x="78554" y="141761"/>
                  </a:lnTo>
                  <a:lnTo>
                    <a:pt x="87905" y="140319"/>
                  </a:lnTo>
                  <a:lnTo>
                    <a:pt x="95877" y="137953"/>
                  </a:lnTo>
                  <a:lnTo>
                    <a:pt x="102615" y="134620"/>
                  </a:lnTo>
                  <a:lnTo>
                    <a:pt x="105348" y="132841"/>
                  </a:lnTo>
                  <a:lnTo>
                    <a:pt x="67944" y="132841"/>
                  </a:lnTo>
                  <a:lnTo>
                    <a:pt x="60112" y="132530"/>
                  </a:lnTo>
                  <a:lnTo>
                    <a:pt x="33019" y="119887"/>
                  </a:lnTo>
                  <a:lnTo>
                    <a:pt x="33019" y="108965"/>
                  </a:lnTo>
                  <a:lnTo>
                    <a:pt x="67944" y="96138"/>
                  </a:lnTo>
                  <a:lnTo>
                    <a:pt x="105333" y="96138"/>
                  </a:lnTo>
                  <a:lnTo>
                    <a:pt x="102488" y="94361"/>
                  </a:lnTo>
                  <a:lnTo>
                    <a:pt x="95752" y="90953"/>
                  </a:lnTo>
                  <a:lnTo>
                    <a:pt x="87741" y="88534"/>
                  </a:lnTo>
                  <a:lnTo>
                    <a:pt x="78468" y="87092"/>
                  </a:lnTo>
                  <a:lnTo>
                    <a:pt x="67944" y="86613"/>
                  </a:lnTo>
                  <a:close/>
                </a:path>
                <a:path w="285750" h="142239">
                  <a:moveTo>
                    <a:pt x="105333" y="96138"/>
                  </a:moveTo>
                  <a:lnTo>
                    <a:pt x="67944" y="96138"/>
                  </a:lnTo>
                  <a:lnTo>
                    <a:pt x="75850" y="96450"/>
                  </a:lnTo>
                  <a:lnTo>
                    <a:pt x="82803" y="97393"/>
                  </a:lnTo>
                  <a:lnTo>
                    <a:pt x="88804" y="98978"/>
                  </a:lnTo>
                  <a:lnTo>
                    <a:pt x="93852" y="101218"/>
                  </a:lnTo>
                  <a:lnTo>
                    <a:pt x="99949" y="104521"/>
                  </a:lnTo>
                  <a:lnTo>
                    <a:pt x="102997" y="108965"/>
                  </a:lnTo>
                  <a:lnTo>
                    <a:pt x="102997" y="119887"/>
                  </a:lnTo>
                  <a:lnTo>
                    <a:pt x="67944" y="132841"/>
                  </a:lnTo>
                  <a:lnTo>
                    <a:pt x="105348" y="132841"/>
                  </a:lnTo>
                  <a:lnTo>
                    <a:pt x="110616" y="129412"/>
                  </a:lnTo>
                  <a:lnTo>
                    <a:pt x="114680" y="122682"/>
                  </a:lnTo>
                  <a:lnTo>
                    <a:pt x="114680" y="106172"/>
                  </a:lnTo>
                  <a:lnTo>
                    <a:pt x="110616" y="99440"/>
                  </a:lnTo>
                  <a:lnTo>
                    <a:pt x="105333" y="96138"/>
                  </a:lnTo>
                  <a:close/>
                </a:path>
                <a:path w="285750" h="142239">
                  <a:moveTo>
                    <a:pt x="270890" y="44703"/>
                  </a:moveTo>
                  <a:lnTo>
                    <a:pt x="166750" y="44703"/>
                  </a:lnTo>
                  <a:lnTo>
                    <a:pt x="166750" y="54355"/>
                  </a:lnTo>
                  <a:lnTo>
                    <a:pt x="270890" y="54355"/>
                  </a:lnTo>
                  <a:lnTo>
                    <a:pt x="270890" y="44703"/>
                  </a:lnTo>
                  <a:close/>
                </a:path>
                <a:path w="285750" h="142239">
                  <a:moveTo>
                    <a:pt x="197738" y="18668"/>
                  </a:moveTo>
                  <a:lnTo>
                    <a:pt x="186816" y="18668"/>
                  </a:lnTo>
                  <a:lnTo>
                    <a:pt x="188213" y="44703"/>
                  </a:lnTo>
                  <a:lnTo>
                    <a:pt x="199389" y="44703"/>
                  </a:lnTo>
                  <a:lnTo>
                    <a:pt x="197738" y="18668"/>
                  </a:lnTo>
                  <a:close/>
                </a:path>
                <a:path w="285750" h="142239">
                  <a:moveTo>
                    <a:pt x="250825" y="18668"/>
                  </a:moveTo>
                  <a:lnTo>
                    <a:pt x="239902" y="18668"/>
                  </a:lnTo>
                  <a:lnTo>
                    <a:pt x="238378" y="44703"/>
                  </a:lnTo>
                  <a:lnTo>
                    <a:pt x="249427" y="44703"/>
                  </a:lnTo>
                  <a:lnTo>
                    <a:pt x="250825" y="18668"/>
                  </a:lnTo>
                  <a:close/>
                </a:path>
                <a:path w="285750" h="142239">
                  <a:moveTo>
                    <a:pt x="47370" y="4825"/>
                  </a:moveTo>
                  <a:lnTo>
                    <a:pt x="36702" y="4825"/>
                  </a:lnTo>
                  <a:lnTo>
                    <a:pt x="36702" y="19938"/>
                  </a:lnTo>
                  <a:lnTo>
                    <a:pt x="36058" y="27485"/>
                  </a:lnTo>
                  <a:lnTo>
                    <a:pt x="14477" y="61642"/>
                  </a:lnTo>
                  <a:lnTo>
                    <a:pt x="0" y="70992"/>
                  </a:lnTo>
                  <a:lnTo>
                    <a:pt x="8127" y="78612"/>
                  </a:lnTo>
                  <a:lnTo>
                    <a:pt x="39750" y="48640"/>
                  </a:lnTo>
                  <a:lnTo>
                    <a:pt x="42290" y="42417"/>
                  </a:lnTo>
                  <a:lnTo>
                    <a:pt x="54559" y="42417"/>
                  </a:lnTo>
                  <a:lnTo>
                    <a:pt x="53371" y="40727"/>
                  </a:lnTo>
                  <a:lnTo>
                    <a:pt x="50037" y="33940"/>
                  </a:lnTo>
                  <a:lnTo>
                    <a:pt x="48037" y="27011"/>
                  </a:lnTo>
                  <a:lnTo>
                    <a:pt x="47370" y="19938"/>
                  </a:lnTo>
                  <a:lnTo>
                    <a:pt x="47370" y="4825"/>
                  </a:lnTo>
                  <a:close/>
                </a:path>
                <a:path w="285750" h="142239">
                  <a:moveTo>
                    <a:pt x="54559" y="42417"/>
                  </a:moveTo>
                  <a:lnTo>
                    <a:pt x="42290" y="42417"/>
                  </a:lnTo>
                  <a:lnTo>
                    <a:pt x="44957" y="47878"/>
                  </a:lnTo>
                  <a:lnTo>
                    <a:pt x="49529" y="53721"/>
                  </a:lnTo>
                  <a:lnTo>
                    <a:pt x="56387" y="60198"/>
                  </a:lnTo>
                  <a:lnTo>
                    <a:pt x="63158" y="66704"/>
                  </a:lnTo>
                  <a:lnTo>
                    <a:pt x="69723" y="71627"/>
                  </a:lnTo>
                  <a:lnTo>
                    <a:pt x="76073" y="74929"/>
                  </a:lnTo>
                  <a:lnTo>
                    <a:pt x="83312" y="66801"/>
                  </a:lnTo>
                  <a:lnTo>
                    <a:pt x="76219" y="63301"/>
                  </a:lnTo>
                  <a:lnTo>
                    <a:pt x="69627" y="58896"/>
                  </a:lnTo>
                  <a:lnTo>
                    <a:pt x="63559" y="53586"/>
                  </a:lnTo>
                  <a:lnTo>
                    <a:pt x="58038" y="47371"/>
                  </a:lnTo>
                  <a:lnTo>
                    <a:pt x="54559" y="42417"/>
                  </a:lnTo>
                  <a:close/>
                </a:path>
                <a:path w="285750" h="142239">
                  <a:moveTo>
                    <a:pt x="269113" y="3555"/>
                  </a:moveTo>
                  <a:lnTo>
                    <a:pt x="168528" y="3555"/>
                  </a:lnTo>
                  <a:lnTo>
                    <a:pt x="168528" y="13462"/>
                  </a:lnTo>
                  <a:lnTo>
                    <a:pt x="269113" y="13462"/>
                  </a:lnTo>
                  <a:lnTo>
                    <a:pt x="269113" y="3555"/>
                  </a:lnTo>
                  <a:close/>
                </a:path>
                <a:path w="285750" h="142239">
                  <a:moveTo>
                    <a:pt x="112267" y="0"/>
                  </a:moveTo>
                  <a:lnTo>
                    <a:pt x="101218" y="0"/>
                  </a:lnTo>
                  <a:lnTo>
                    <a:pt x="101218" y="82676"/>
                  </a:lnTo>
                  <a:lnTo>
                    <a:pt x="112267" y="82676"/>
                  </a:lnTo>
                  <a:lnTo>
                    <a:pt x="112267" y="49402"/>
                  </a:lnTo>
                  <a:lnTo>
                    <a:pt x="133985" y="49402"/>
                  </a:lnTo>
                  <a:lnTo>
                    <a:pt x="133985" y="39242"/>
                  </a:lnTo>
                  <a:lnTo>
                    <a:pt x="112267" y="39242"/>
                  </a:lnTo>
                  <a:lnTo>
                    <a:pt x="112267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5" name="object 95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060825" y="1609089"/>
              <a:ext cx="294513" cy="151384"/>
            </a:xfrm>
            <a:prstGeom prst="rect">
              <a:avLst/>
            </a:prstGeom>
          </p:spPr>
        </p:pic>
      </p:grpSp>
      <p:pic>
        <p:nvPicPr>
          <p:cNvPr id="96" name="object 96" descr="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4438777" y="1631695"/>
            <a:ext cx="105156" cy="132334"/>
          </a:xfrm>
          <a:prstGeom prst="rect">
            <a:avLst/>
          </a:prstGeom>
        </p:spPr>
      </p:pic>
      <p:grpSp>
        <p:nvGrpSpPr>
          <p:cNvPr id="97" name="object 97" descr=""/>
          <p:cNvGrpSpPr/>
          <p:nvPr/>
        </p:nvGrpSpPr>
        <p:grpSpPr>
          <a:xfrm>
            <a:off x="4628896" y="1609089"/>
            <a:ext cx="292100" cy="153035"/>
            <a:chOff x="4628896" y="1609089"/>
            <a:chExt cx="292100" cy="153035"/>
          </a:xfrm>
        </p:grpSpPr>
        <p:sp>
          <p:nvSpPr>
            <p:cNvPr id="98" name="object 98" descr=""/>
            <p:cNvSpPr/>
            <p:nvPr/>
          </p:nvSpPr>
          <p:spPr>
            <a:xfrm>
              <a:off x="4633468" y="1613661"/>
              <a:ext cx="283210" cy="143510"/>
            </a:xfrm>
            <a:custGeom>
              <a:avLst/>
              <a:gdLst/>
              <a:ahLst/>
              <a:cxnLst/>
              <a:rect l="l" t="t" r="r" b="b"/>
              <a:pathLst>
                <a:path w="283210" h="143510">
                  <a:moveTo>
                    <a:pt x="282702" y="108712"/>
                  </a:moveTo>
                  <a:lnTo>
                    <a:pt x="149606" y="108712"/>
                  </a:lnTo>
                  <a:lnTo>
                    <a:pt x="149606" y="118617"/>
                  </a:lnTo>
                  <a:lnTo>
                    <a:pt x="282702" y="118617"/>
                  </a:lnTo>
                  <a:lnTo>
                    <a:pt x="282702" y="108712"/>
                  </a:lnTo>
                  <a:close/>
                </a:path>
                <a:path w="283210" h="143510">
                  <a:moveTo>
                    <a:pt x="260223" y="13335"/>
                  </a:moveTo>
                  <a:lnTo>
                    <a:pt x="172085" y="13335"/>
                  </a:lnTo>
                  <a:lnTo>
                    <a:pt x="172085" y="77850"/>
                  </a:lnTo>
                  <a:lnTo>
                    <a:pt x="262509" y="77850"/>
                  </a:lnTo>
                  <a:lnTo>
                    <a:pt x="262509" y="67945"/>
                  </a:lnTo>
                  <a:lnTo>
                    <a:pt x="183261" y="67945"/>
                  </a:lnTo>
                  <a:lnTo>
                    <a:pt x="183261" y="23240"/>
                  </a:lnTo>
                  <a:lnTo>
                    <a:pt x="260223" y="23240"/>
                  </a:lnTo>
                  <a:lnTo>
                    <a:pt x="260223" y="13335"/>
                  </a:lnTo>
                  <a:close/>
                </a:path>
                <a:path w="283210" h="143510">
                  <a:moveTo>
                    <a:pt x="62550" y="54990"/>
                  </a:moveTo>
                  <a:lnTo>
                    <a:pt x="51308" y="54990"/>
                  </a:lnTo>
                  <a:lnTo>
                    <a:pt x="47001" y="62182"/>
                  </a:lnTo>
                  <a:lnTo>
                    <a:pt x="41910" y="69087"/>
                  </a:lnTo>
                  <a:lnTo>
                    <a:pt x="7675" y="97186"/>
                  </a:lnTo>
                  <a:lnTo>
                    <a:pt x="127" y="100711"/>
                  </a:lnTo>
                  <a:lnTo>
                    <a:pt x="8890" y="109727"/>
                  </a:lnTo>
                  <a:lnTo>
                    <a:pt x="36651" y="90084"/>
                  </a:lnTo>
                  <a:lnTo>
                    <a:pt x="56673" y="67357"/>
                  </a:lnTo>
                  <a:lnTo>
                    <a:pt x="62550" y="54990"/>
                  </a:lnTo>
                  <a:close/>
                </a:path>
                <a:path w="283210" h="143510">
                  <a:moveTo>
                    <a:pt x="73406" y="12700"/>
                  </a:moveTo>
                  <a:lnTo>
                    <a:pt x="6350" y="12700"/>
                  </a:lnTo>
                  <a:lnTo>
                    <a:pt x="6350" y="22605"/>
                  </a:lnTo>
                  <a:lnTo>
                    <a:pt x="61468" y="22605"/>
                  </a:lnTo>
                  <a:lnTo>
                    <a:pt x="60579" y="30479"/>
                  </a:lnTo>
                  <a:lnTo>
                    <a:pt x="58674" y="38100"/>
                  </a:lnTo>
                  <a:lnTo>
                    <a:pt x="55753" y="45592"/>
                  </a:lnTo>
                  <a:lnTo>
                    <a:pt x="0" y="49149"/>
                  </a:lnTo>
                  <a:lnTo>
                    <a:pt x="3937" y="59689"/>
                  </a:lnTo>
                  <a:lnTo>
                    <a:pt x="51308" y="54990"/>
                  </a:lnTo>
                  <a:lnTo>
                    <a:pt x="62550" y="54990"/>
                  </a:lnTo>
                  <a:lnTo>
                    <a:pt x="68933" y="41558"/>
                  </a:lnTo>
                  <a:lnTo>
                    <a:pt x="73406" y="12700"/>
                  </a:lnTo>
                  <a:close/>
                </a:path>
                <a:path w="283210" h="143510">
                  <a:moveTo>
                    <a:pt x="108839" y="0"/>
                  </a:moveTo>
                  <a:lnTo>
                    <a:pt x="97662" y="0"/>
                  </a:lnTo>
                  <a:lnTo>
                    <a:pt x="97662" y="143510"/>
                  </a:lnTo>
                  <a:lnTo>
                    <a:pt x="108839" y="143510"/>
                  </a:lnTo>
                  <a:lnTo>
                    <a:pt x="108839" y="68961"/>
                  </a:lnTo>
                  <a:lnTo>
                    <a:pt x="134493" y="68961"/>
                  </a:lnTo>
                  <a:lnTo>
                    <a:pt x="134493" y="59054"/>
                  </a:lnTo>
                  <a:lnTo>
                    <a:pt x="108839" y="59054"/>
                  </a:lnTo>
                  <a:lnTo>
                    <a:pt x="108839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4633468" y="1613661"/>
              <a:ext cx="283210" cy="143510"/>
            </a:xfrm>
            <a:custGeom>
              <a:avLst/>
              <a:gdLst/>
              <a:ahLst/>
              <a:cxnLst/>
              <a:rect l="l" t="t" r="r" b="b"/>
              <a:pathLst>
                <a:path w="283210" h="143510">
                  <a:moveTo>
                    <a:pt x="149606" y="108712"/>
                  </a:moveTo>
                  <a:lnTo>
                    <a:pt x="282702" y="108712"/>
                  </a:lnTo>
                  <a:lnTo>
                    <a:pt x="282702" y="118617"/>
                  </a:lnTo>
                  <a:lnTo>
                    <a:pt x="149606" y="118617"/>
                  </a:lnTo>
                  <a:lnTo>
                    <a:pt x="149606" y="108712"/>
                  </a:lnTo>
                  <a:close/>
                </a:path>
                <a:path w="283210" h="143510">
                  <a:moveTo>
                    <a:pt x="172085" y="13335"/>
                  </a:moveTo>
                  <a:lnTo>
                    <a:pt x="260223" y="13335"/>
                  </a:lnTo>
                  <a:lnTo>
                    <a:pt x="260223" y="23240"/>
                  </a:lnTo>
                  <a:lnTo>
                    <a:pt x="183261" y="23240"/>
                  </a:lnTo>
                  <a:lnTo>
                    <a:pt x="183261" y="67945"/>
                  </a:lnTo>
                  <a:lnTo>
                    <a:pt x="262509" y="67945"/>
                  </a:lnTo>
                  <a:lnTo>
                    <a:pt x="262509" y="77850"/>
                  </a:lnTo>
                  <a:lnTo>
                    <a:pt x="172085" y="77850"/>
                  </a:lnTo>
                  <a:lnTo>
                    <a:pt x="172085" y="13335"/>
                  </a:lnTo>
                  <a:close/>
                </a:path>
                <a:path w="283210" h="143510">
                  <a:moveTo>
                    <a:pt x="6350" y="12700"/>
                  </a:moveTo>
                  <a:lnTo>
                    <a:pt x="73406" y="12700"/>
                  </a:lnTo>
                  <a:lnTo>
                    <a:pt x="68933" y="41558"/>
                  </a:lnTo>
                  <a:lnTo>
                    <a:pt x="56673" y="67357"/>
                  </a:lnTo>
                  <a:lnTo>
                    <a:pt x="36651" y="90084"/>
                  </a:lnTo>
                  <a:lnTo>
                    <a:pt x="8890" y="109727"/>
                  </a:lnTo>
                  <a:lnTo>
                    <a:pt x="127" y="100711"/>
                  </a:lnTo>
                  <a:lnTo>
                    <a:pt x="7675" y="97186"/>
                  </a:lnTo>
                  <a:lnTo>
                    <a:pt x="15081" y="92900"/>
                  </a:lnTo>
                  <a:lnTo>
                    <a:pt x="47001" y="62182"/>
                  </a:lnTo>
                  <a:lnTo>
                    <a:pt x="51308" y="54990"/>
                  </a:lnTo>
                  <a:lnTo>
                    <a:pt x="3937" y="59689"/>
                  </a:lnTo>
                  <a:lnTo>
                    <a:pt x="0" y="49149"/>
                  </a:lnTo>
                  <a:lnTo>
                    <a:pt x="55753" y="45592"/>
                  </a:lnTo>
                  <a:lnTo>
                    <a:pt x="58674" y="38100"/>
                  </a:lnTo>
                  <a:lnTo>
                    <a:pt x="60579" y="30479"/>
                  </a:lnTo>
                  <a:lnTo>
                    <a:pt x="61468" y="22605"/>
                  </a:lnTo>
                  <a:lnTo>
                    <a:pt x="6350" y="22605"/>
                  </a:lnTo>
                  <a:lnTo>
                    <a:pt x="6350" y="12700"/>
                  </a:lnTo>
                  <a:close/>
                </a:path>
                <a:path w="283210" h="143510">
                  <a:moveTo>
                    <a:pt x="97662" y="0"/>
                  </a:moveTo>
                  <a:lnTo>
                    <a:pt x="108839" y="0"/>
                  </a:lnTo>
                  <a:lnTo>
                    <a:pt x="108839" y="59054"/>
                  </a:lnTo>
                  <a:lnTo>
                    <a:pt x="134493" y="59054"/>
                  </a:lnTo>
                  <a:lnTo>
                    <a:pt x="134493" y="68961"/>
                  </a:lnTo>
                  <a:lnTo>
                    <a:pt x="108839" y="68961"/>
                  </a:lnTo>
                  <a:lnTo>
                    <a:pt x="108839" y="143510"/>
                  </a:lnTo>
                  <a:lnTo>
                    <a:pt x="97662" y="143510"/>
                  </a:lnTo>
                  <a:lnTo>
                    <a:pt x="97662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0" name="object 100" descr="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004180" y="1631695"/>
            <a:ext cx="105156" cy="132334"/>
          </a:xfrm>
          <a:prstGeom prst="rect">
            <a:avLst/>
          </a:prstGeom>
        </p:spPr>
      </p:pic>
      <p:grpSp>
        <p:nvGrpSpPr>
          <p:cNvPr id="101" name="object 101" descr=""/>
          <p:cNvGrpSpPr/>
          <p:nvPr/>
        </p:nvGrpSpPr>
        <p:grpSpPr>
          <a:xfrm>
            <a:off x="5192014" y="1609089"/>
            <a:ext cx="599440" cy="153035"/>
            <a:chOff x="5192014" y="1609089"/>
            <a:chExt cx="599440" cy="153035"/>
          </a:xfrm>
        </p:grpSpPr>
        <p:sp>
          <p:nvSpPr>
            <p:cNvPr id="102" name="object 102" descr=""/>
            <p:cNvSpPr/>
            <p:nvPr/>
          </p:nvSpPr>
          <p:spPr>
            <a:xfrm>
              <a:off x="5196586" y="1613661"/>
              <a:ext cx="589915" cy="143510"/>
            </a:xfrm>
            <a:custGeom>
              <a:avLst/>
              <a:gdLst/>
              <a:ahLst/>
              <a:cxnLst/>
              <a:rect l="l" t="t" r="r" b="b"/>
              <a:pathLst>
                <a:path w="589914" h="143510">
                  <a:moveTo>
                    <a:pt x="589788" y="108712"/>
                  </a:moveTo>
                  <a:lnTo>
                    <a:pt x="456691" y="108712"/>
                  </a:lnTo>
                  <a:lnTo>
                    <a:pt x="456691" y="118617"/>
                  </a:lnTo>
                  <a:lnTo>
                    <a:pt x="589788" y="118617"/>
                  </a:lnTo>
                  <a:lnTo>
                    <a:pt x="589788" y="108712"/>
                  </a:lnTo>
                  <a:close/>
                </a:path>
                <a:path w="589914" h="143510">
                  <a:moveTo>
                    <a:pt x="284988" y="107061"/>
                  </a:moveTo>
                  <a:lnTo>
                    <a:pt x="151891" y="107061"/>
                  </a:lnTo>
                  <a:lnTo>
                    <a:pt x="151891" y="116966"/>
                  </a:lnTo>
                  <a:lnTo>
                    <a:pt x="284988" y="116966"/>
                  </a:lnTo>
                  <a:lnTo>
                    <a:pt x="284988" y="107061"/>
                  </a:lnTo>
                  <a:close/>
                </a:path>
                <a:path w="589914" h="143510">
                  <a:moveTo>
                    <a:pt x="262991" y="63626"/>
                  </a:moveTo>
                  <a:lnTo>
                    <a:pt x="251967" y="63626"/>
                  </a:lnTo>
                  <a:lnTo>
                    <a:pt x="251587" y="73699"/>
                  </a:lnTo>
                  <a:lnTo>
                    <a:pt x="251015" y="84296"/>
                  </a:lnTo>
                  <a:lnTo>
                    <a:pt x="250253" y="95416"/>
                  </a:lnTo>
                  <a:lnTo>
                    <a:pt x="249300" y="107061"/>
                  </a:lnTo>
                  <a:lnTo>
                    <a:pt x="260096" y="107061"/>
                  </a:lnTo>
                  <a:lnTo>
                    <a:pt x="261429" y="91537"/>
                  </a:lnTo>
                  <a:lnTo>
                    <a:pt x="262381" y="77739"/>
                  </a:lnTo>
                  <a:lnTo>
                    <a:pt x="262953" y="65680"/>
                  </a:lnTo>
                  <a:lnTo>
                    <a:pt x="262991" y="63626"/>
                  </a:lnTo>
                  <a:close/>
                </a:path>
                <a:path w="589914" h="143510">
                  <a:moveTo>
                    <a:pt x="263143" y="13588"/>
                  </a:moveTo>
                  <a:lnTo>
                    <a:pt x="170306" y="13588"/>
                  </a:lnTo>
                  <a:lnTo>
                    <a:pt x="170306" y="23495"/>
                  </a:lnTo>
                  <a:lnTo>
                    <a:pt x="252094" y="23495"/>
                  </a:lnTo>
                  <a:lnTo>
                    <a:pt x="252094" y="54228"/>
                  </a:lnTo>
                  <a:lnTo>
                    <a:pt x="163067" y="57276"/>
                  </a:lnTo>
                  <a:lnTo>
                    <a:pt x="165353" y="68199"/>
                  </a:lnTo>
                  <a:lnTo>
                    <a:pt x="251967" y="63626"/>
                  </a:lnTo>
                  <a:lnTo>
                    <a:pt x="262991" y="63626"/>
                  </a:lnTo>
                  <a:lnTo>
                    <a:pt x="263108" y="57276"/>
                  </a:lnTo>
                  <a:lnTo>
                    <a:pt x="263143" y="13588"/>
                  </a:lnTo>
                  <a:close/>
                </a:path>
                <a:path w="589914" h="143510">
                  <a:moveTo>
                    <a:pt x="567309" y="13335"/>
                  </a:moveTo>
                  <a:lnTo>
                    <a:pt x="479171" y="13335"/>
                  </a:lnTo>
                  <a:lnTo>
                    <a:pt x="479171" y="77850"/>
                  </a:lnTo>
                  <a:lnTo>
                    <a:pt x="569594" y="77850"/>
                  </a:lnTo>
                  <a:lnTo>
                    <a:pt x="569594" y="67945"/>
                  </a:lnTo>
                  <a:lnTo>
                    <a:pt x="490347" y="67945"/>
                  </a:lnTo>
                  <a:lnTo>
                    <a:pt x="490347" y="23240"/>
                  </a:lnTo>
                  <a:lnTo>
                    <a:pt x="567309" y="23240"/>
                  </a:lnTo>
                  <a:lnTo>
                    <a:pt x="567309" y="13335"/>
                  </a:lnTo>
                  <a:close/>
                </a:path>
                <a:path w="589914" h="143510">
                  <a:moveTo>
                    <a:pt x="369636" y="54990"/>
                  </a:moveTo>
                  <a:lnTo>
                    <a:pt x="358393" y="54990"/>
                  </a:lnTo>
                  <a:lnTo>
                    <a:pt x="354087" y="62182"/>
                  </a:lnTo>
                  <a:lnTo>
                    <a:pt x="348996" y="69087"/>
                  </a:lnTo>
                  <a:lnTo>
                    <a:pt x="314761" y="97186"/>
                  </a:lnTo>
                  <a:lnTo>
                    <a:pt x="307213" y="100711"/>
                  </a:lnTo>
                  <a:lnTo>
                    <a:pt x="315975" y="109727"/>
                  </a:lnTo>
                  <a:lnTo>
                    <a:pt x="343737" y="90084"/>
                  </a:lnTo>
                  <a:lnTo>
                    <a:pt x="363759" y="67357"/>
                  </a:lnTo>
                  <a:lnTo>
                    <a:pt x="369636" y="54990"/>
                  </a:lnTo>
                  <a:close/>
                </a:path>
                <a:path w="589914" h="143510">
                  <a:moveTo>
                    <a:pt x="380491" y="12700"/>
                  </a:moveTo>
                  <a:lnTo>
                    <a:pt x="313436" y="12700"/>
                  </a:lnTo>
                  <a:lnTo>
                    <a:pt x="313436" y="22605"/>
                  </a:lnTo>
                  <a:lnTo>
                    <a:pt x="368553" y="22605"/>
                  </a:lnTo>
                  <a:lnTo>
                    <a:pt x="367664" y="30479"/>
                  </a:lnTo>
                  <a:lnTo>
                    <a:pt x="365760" y="38100"/>
                  </a:lnTo>
                  <a:lnTo>
                    <a:pt x="362838" y="45592"/>
                  </a:lnTo>
                  <a:lnTo>
                    <a:pt x="307086" y="49149"/>
                  </a:lnTo>
                  <a:lnTo>
                    <a:pt x="311023" y="59689"/>
                  </a:lnTo>
                  <a:lnTo>
                    <a:pt x="358393" y="54990"/>
                  </a:lnTo>
                  <a:lnTo>
                    <a:pt x="369636" y="54990"/>
                  </a:lnTo>
                  <a:lnTo>
                    <a:pt x="376019" y="41558"/>
                  </a:lnTo>
                  <a:lnTo>
                    <a:pt x="380491" y="12700"/>
                  </a:lnTo>
                  <a:close/>
                </a:path>
                <a:path w="589914" h="143510">
                  <a:moveTo>
                    <a:pt x="96012" y="2793"/>
                  </a:moveTo>
                  <a:lnTo>
                    <a:pt x="85089" y="2793"/>
                  </a:lnTo>
                  <a:lnTo>
                    <a:pt x="85089" y="53721"/>
                  </a:lnTo>
                  <a:lnTo>
                    <a:pt x="59689" y="53721"/>
                  </a:lnTo>
                  <a:lnTo>
                    <a:pt x="59689" y="63626"/>
                  </a:lnTo>
                  <a:lnTo>
                    <a:pt x="85089" y="63626"/>
                  </a:lnTo>
                  <a:lnTo>
                    <a:pt x="85089" y="139064"/>
                  </a:lnTo>
                  <a:lnTo>
                    <a:pt x="96012" y="139064"/>
                  </a:lnTo>
                  <a:lnTo>
                    <a:pt x="96012" y="2793"/>
                  </a:lnTo>
                  <a:close/>
                </a:path>
                <a:path w="589914" h="143510">
                  <a:moveTo>
                    <a:pt x="42544" y="31496"/>
                  </a:moveTo>
                  <a:lnTo>
                    <a:pt x="31496" y="31496"/>
                  </a:lnTo>
                  <a:lnTo>
                    <a:pt x="31459" y="45847"/>
                  </a:lnTo>
                  <a:lnTo>
                    <a:pt x="30900" y="53576"/>
                  </a:lnTo>
                  <a:lnTo>
                    <a:pt x="11795" y="93599"/>
                  </a:lnTo>
                  <a:lnTo>
                    <a:pt x="0" y="103886"/>
                  </a:lnTo>
                  <a:lnTo>
                    <a:pt x="9525" y="111378"/>
                  </a:lnTo>
                  <a:lnTo>
                    <a:pt x="35433" y="76835"/>
                  </a:lnTo>
                  <a:lnTo>
                    <a:pt x="37211" y="70738"/>
                  </a:lnTo>
                  <a:lnTo>
                    <a:pt x="48682" y="70738"/>
                  </a:lnTo>
                  <a:lnTo>
                    <a:pt x="47902" y="69278"/>
                  </a:lnTo>
                  <a:lnTo>
                    <a:pt x="44926" y="61468"/>
                  </a:lnTo>
                  <a:lnTo>
                    <a:pt x="43134" y="53576"/>
                  </a:lnTo>
                  <a:lnTo>
                    <a:pt x="42544" y="45847"/>
                  </a:lnTo>
                  <a:lnTo>
                    <a:pt x="42544" y="31496"/>
                  </a:lnTo>
                  <a:close/>
                </a:path>
                <a:path w="589914" h="143510">
                  <a:moveTo>
                    <a:pt x="48682" y="70738"/>
                  </a:moveTo>
                  <a:lnTo>
                    <a:pt x="37211" y="70738"/>
                  </a:lnTo>
                  <a:lnTo>
                    <a:pt x="39369" y="76580"/>
                  </a:lnTo>
                  <a:lnTo>
                    <a:pt x="43179" y="83185"/>
                  </a:lnTo>
                  <a:lnTo>
                    <a:pt x="54355" y="97916"/>
                  </a:lnTo>
                  <a:lnTo>
                    <a:pt x="59816" y="103632"/>
                  </a:lnTo>
                  <a:lnTo>
                    <a:pt x="65150" y="107823"/>
                  </a:lnTo>
                  <a:lnTo>
                    <a:pt x="74167" y="100075"/>
                  </a:lnTo>
                  <a:lnTo>
                    <a:pt x="68071" y="95859"/>
                  </a:lnTo>
                  <a:lnTo>
                    <a:pt x="62356" y="90630"/>
                  </a:lnTo>
                  <a:lnTo>
                    <a:pt x="57022" y="84377"/>
                  </a:lnTo>
                  <a:lnTo>
                    <a:pt x="52069" y="77088"/>
                  </a:lnTo>
                  <a:lnTo>
                    <a:pt x="48682" y="70738"/>
                  </a:lnTo>
                  <a:close/>
                </a:path>
                <a:path w="589914" h="143510">
                  <a:moveTo>
                    <a:pt x="69850" y="21589"/>
                  </a:moveTo>
                  <a:lnTo>
                    <a:pt x="3937" y="21589"/>
                  </a:lnTo>
                  <a:lnTo>
                    <a:pt x="3937" y="31496"/>
                  </a:lnTo>
                  <a:lnTo>
                    <a:pt x="69850" y="31496"/>
                  </a:lnTo>
                  <a:lnTo>
                    <a:pt x="69850" y="21589"/>
                  </a:lnTo>
                  <a:close/>
                </a:path>
                <a:path w="589914" h="143510">
                  <a:moveTo>
                    <a:pt x="42417" y="2286"/>
                  </a:moveTo>
                  <a:lnTo>
                    <a:pt x="31241" y="2286"/>
                  </a:lnTo>
                  <a:lnTo>
                    <a:pt x="31241" y="21589"/>
                  </a:lnTo>
                  <a:lnTo>
                    <a:pt x="42417" y="21589"/>
                  </a:lnTo>
                  <a:lnTo>
                    <a:pt x="42417" y="2286"/>
                  </a:lnTo>
                  <a:close/>
                </a:path>
                <a:path w="589914" h="143510">
                  <a:moveTo>
                    <a:pt x="415925" y="0"/>
                  </a:moveTo>
                  <a:lnTo>
                    <a:pt x="404749" y="0"/>
                  </a:lnTo>
                  <a:lnTo>
                    <a:pt x="404749" y="143510"/>
                  </a:lnTo>
                  <a:lnTo>
                    <a:pt x="415925" y="143510"/>
                  </a:lnTo>
                  <a:lnTo>
                    <a:pt x="415925" y="68961"/>
                  </a:lnTo>
                  <a:lnTo>
                    <a:pt x="441578" y="68961"/>
                  </a:lnTo>
                  <a:lnTo>
                    <a:pt x="441578" y="59054"/>
                  </a:lnTo>
                  <a:lnTo>
                    <a:pt x="415925" y="59054"/>
                  </a:lnTo>
                  <a:lnTo>
                    <a:pt x="415925" y="0"/>
                  </a:lnTo>
                  <a:close/>
                </a:path>
                <a:path w="589914" h="143510">
                  <a:moveTo>
                    <a:pt x="121919" y="0"/>
                  </a:moveTo>
                  <a:lnTo>
                    <a:pt x="110489" y="0"/>
                  </a:lnTo>
                  <a:lnTo>
                    <a:pt x="110489" y="143510"/>
                  </a:lnTo>
                  <a:lnTo>
                    <a:pt x="121919" y="143510"/>
                  </a:lnTo>
                  <a:lnTo>
                    <a:pt x="121919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5196586" y="1613661"/>
              <a:ext cx="589915" cy="143510"/>
            </a:xfrm>
            <a:custGeom>
              <a:avLst/>
              <a:gdLst/>
              <a:ahLst/>
              <a:cxnLst/>
              <a:rect l="l" t="t" r="r" b="b"/>
              <a:pathLst>
                <a:path w="589914" h="143510">
                  <a:moveTo>
                    <a:pt x="456691" y="108712"/>
                  </a:moveTo>
                  <a:lnTo>
                    <a:pt x="589788" y="108712"/>
                  </a:lnTo>
                  <a:lnTo>
                    <a:pt x="589788" y="118617"/>
                  </a:lnTo>
                  <a:lnTo>
                    <a:pt x="456691" y="118617"/>
                  </a:lnTo>
                  <a:lnTo>
                    <a:pt x="456691" y="108712"/>
                  </a:lnTo>
                  <a:close/>
                </a:path>
                <a:path w="589914" h="143510">
                  <a:moveTo>
                    <a:pt x="170306" y="13588"/>
                  </a:moveTo>
                  <a:lnTo>
                    <a:pt x="263143" y="13588"/>
                  </a:lnTo>
                  <a:lnTo>
                    <a:pt x="263143" y="55372"/>
                  </a:lnTo>
                  <a:lnTo>
                    <a:pt x="262953" y="65680"/>
                  </a:lnTo>
                  <a:lnTo>
                    <a:pt x="262381" y="77739"/>
                  </a:lnTo>
                  <a:lnTo>
                    <a:pt x="261429" y="91537"/>
                  </a:lnTo>
                  <a:lnTo>
                    <a:pt x="260096" y="107061"/>
                  </a:lnTo>
                  <a:lnTo>
                    <a:pt x="284988" y="107061"/>
                  </a:lnTo>
                  <a:lnTo>
                    <a:pt x="284988" y="116966"/>
                  </a:lnTo>
                  <a:lnTo>
                    <a:pt x="151891" y="116966"/>
                  </a:lnTo>
                  <a:lnTo>
                    <a:pt x="151891" y="107061"/>
                  </a:lnTo>
                  <a:lnTo>
                    <a:pt x="249300" y="107061"/>
                  </a:lnTo>
                  <a:lnTo>
                    <a:pt x="250253" y="95416"/>
                  </a:lnTo>
                  <a:lnTo>
                    <a:pt x="251015" y="84296"/>
                  </a:lnTo>
                  <a:lnTo>
                    <a:pt x="251587" y="73699"/>
                  </a:lnTo>
                  <a:lnTo>
                    <a:pt x="251967" y="63626"/>
                  </a:lnTo>
                  <a:lnTo>
                    <a:pt x="165353" y="68199"/>
                  </a:lnTo>
                  <a:lnTo>
                    <a:pt x="163067" y="57276"/>
                  </a:lnTo>
                  <a:lnTo>
                    <a:pt x="252094" y="54228"/>
                  </a:lnTo>
                  <a:lnTo>
                    <a:pt x="252094" y="23495"/>
                  </a:lnTo>
                  <a:lnTo>
                    <a:pt x="170306" y="23495"/>
                  </a:lnTo>
                  <a:lnTo>
                    <a:pt x="170306" y="13588"/>
                  </a:lnTo>
                  <a:close/>
                </a:path>
                <a:path w="589914" h="143510">
                  <a:moveTo>
                    <a:pt x="479171" y="13335"/>
                  </a:moveTo>
                  <a:lnTo>
                    <a:pt x="567309" y="13335"/>
                  </a:lnTo>
                  <a:lnTo>
                    <a:pt x="567309" y="23240"/>
                  </a:lnTo>
                  <a:lnTo>
                    <a:pt x="490347" y="23240"/>
                  </a:lnTo>
                  <a:lnTo>
                    <a:pt x="490347" y="67945"/>
                  </a:lnTo>
                  <a:lnTo>
                    <a:pt x="569594" y="67945"/>
                  </a:lnTo>
                  <a:lnTo>
                    <a:pt x="569594" y="77850"/>
                  </a:lnTo>
                  <a:lnTo>
                    <a:pt x="479171" y="77850"/>
                  </a:lnTo>
                  <a:lnTo>
                    <a:pt x="479171" y="13335"/>
                  </a:lnTo>
                  <a:close/>
                </a:path>
                <a:path w="589914" h="143510">
                  <a:moveTo>
                    <a:pt x="313436" y="12700"/>
                  </a:moveTo>
                  <a:lnTo>
                    <a:pt x="380491" y="12700"/>
                  </a:lnTo>
                  <a:lnTo>
                    <a:pt x="376019" y="41558"/>
                  </a:lnTo>
                  <a:lnTo>
                    <a:pt x="363759" y="67357"/>
                  </a:lnTo>
                  <a:lnTo>
                    <a:pt x="343737" y="90084"/>
                  </a:lnTo>
                  <a:lnTo>
                    <a:pt x="315975" y="109727"/>
                  </a:lnTo>
                  <a:lnTo>
                    <a:pt x="307213" y="100711"/>
                  </a:lnTo>
                  <a:lnTo>
                    <a:pt x="314761" y="97186"/>
                  </a:lnTo>
                  <a:lnTo>
                    <a:pt x="322167" y="92900"/>
                  </a:lnTo>
                  <a:lnTo>
                    <a:pt x="354087" y="62182"/>
                  </a:lnTo>
                  <a:lnTo>
                    <a:pt x="358393" y="54990"/>
                  </a:lnTo>
                  <a:lnTo>
                    <a:pt x="311023" y="59689"/>
                  </a:lnTo>
                  <a:lnTo>
                    <a:pt x="307086" y="49149"/>
                  </a:lnTo>
                  <a:lnTo>
                    <a:pt x="362838" y="45592"/>
                  </a:lnTo>
                  <a:lnTo>
                    <a:pt x="365760" y="38100"/>
                  </a:lnTo>
                  <a:lnTo>
                    <a:pt x="367664" y="30479"/>
                  </a:lnTo>
                  <a:lnTo>
                    <a:pt x="368553" y="22605"/>
                  </a:lnTo>
                  <a:lnTo>
                    <a:pt x="313436" y="22605"/>
                  </a:lnTo>
                  <a:lnTo>
                    <a:pt x="313436" y="12700"/>
                  </a:lnTo>
                  <a:close/>
                </a:path>
                <a:path w="589914" h="143510">
                  <a:moveTo>
                    <a:pt x="85089" y="2793"/>
                  </a:moveTo>
                  <a:lnTo>
                    <a:pt x="96012" y="2793"/>
                  </a:lnTo>
                  <a:lnTo>
                    <a:pt x="96012" y="139064"/>
                  </a:lnTo>
                  <a:lnTo>
                    <a:pt x="85089" y="139064"/>
                  </a:lnTo>
                  <a:lnTo>
                    <a:pt x="85089" y="63626"/>
                  </a:lnTo>
                  <a:lnTo>
                    <a:pt x="59689" y="63626"/>
                  </a:lnTo>
                  <a:lnTo>
                    <a:pt x="59689" y="53721"/>
                  </a:lnTo>
                  <a:lnTo>
                    <a:pt x="85089" y="53721"/>
                  </a:lnTo>
                  <a:lnTo>
                    <a:pt x="85089" y="2793"/>
                  </a:lnTo>
                  <a:close/>
                </a:path>
                <a:path w="589914" h="143510">
                  <a:moveTo>
                    <a:pt x="31241" y="2286"/>
                  </a:moveTo>
                  <a:lnTo>
                    <a:pt x="42417" y="2286"/>
                  </a:lnTo>
                  <a:lnTo>
                    <a:pt x="42417" y="21589"/>
                  </a:lnTo>
                  <a:lnTo>
                    <a:pt x="69850" y="21589"/>
                  </a:lnTo>
                  <a:lnTo>
                    <a:pt x="69850" y="31496"/>
                  </a:lnTo>
                  <a:lnTo>
                    <a:pt x="42544" y="31496"/>
                  </a:lnTo>
                  <a:lnTo>
                    <a:pt x="42544" y="45847"/>
                  </a:lnTo>
                  <a:lnTo>
                    <a:pt x="57022" y="84377"/>
                  </a:lnTo>
                  <a:lnTo>
                    <a:pt x="74167" y="100075"/>
                  </a:lnTo>
                  <a:lnTo>
                    <a:pt x="65150" y="107823"/>
                  </a:lnTo>
                  <a:lnTo>
                    <a:pt x="59816" y="103632"/>
                  </a:lnTo>
                  <a:lnTo>
                    <a:pt x="54355" y="97916"/>
                  </a:lnTo>
                  <a:lnTo>
                    <a:pt x="48767" y="90550"/>
                  </a:lnTo>
                  <a:lnTo>
                    <a:pt x="43179" y="83185"/>
                  </a:lnTo>
                  <a:lnTo>
                    <a:pt x="39369" y="76580"/>
                  </a:lnTo>
                  <a:lnTo>
                    <a:pt x="37211" y="70738"/>
                  </a:lnTo>
                  <a:lnTo>
                    <a:pt x="35433" y="76835"/>
                  </a:lnTo>
                  <a:lnTo>
                    <a:pt x="9525" y="111378"/>
                  </a:lnTo>
                  <a:lnTo>
                    <a:pt x="0" y="103886"/>
                  </a:lnTo>
                  <a:lnTo>
                    <a:pt x="6094" y="99313"/>
                  </a:lnTo>
                  <a:lnTo>
                    <a:pt x="11795" y="93599"/>
                  </a:lnTo>
                  <a:lnTo>
                    <a:pt x="30900" y="53576"/>
                  </a:lnTo>
                  <a:lnTo>
                    <a:pt x="31496" y="45338"/>
                  </a:lnTo>
                  <a:lnTo>
                    <a:pt x="31496" y="31496"/>
                  </a:lnTo>
                  <a:lnTo>
                    <a:pt x="3937" y="31496"/>
                  </a:lnTo>
                  <a:lnTo>
                    <a:pt x="3937" y="21589"/>
                  </a:lnTo>
                  <a:lnTo>
                    <a:pt x="31241" y="21589"/>
                  </a:lnTo>
                  <a:lnTo>
                    <a:pt x="31241" y="2286"/>
                  </a:lnTo>
                  <a:close/>
                </a:path>
                <a:path w="589914" h="143510">
                  <a:moveTo>
                    <a:pt x="404749" y="0"/>
                  </a:moveTo>
                  <a:lnTo>
                    <a:pt x="415925" y="0"/>
                  </a:lnTo>
                  <a:lnTo>
                    <a:pt x="415925" y="59054"/>
                  </a:lnTo>
                  <a:lnTo>
                    <a:pt x="441578" y="59054"/>
                  </a:lnTo>
                  <a:lnTo>
                    <a:pt x="441578" y="68961"/>
                  </a:lnTo>
                  <a:lnTo>
                    <a:pt x="415925" y="68961"/>
                  </a:lnTo>
                  <a:lnTo>
                    <a:pt x="415925" y="143510"/>
                  </a:lnTo>
                  <a:lnTo>
                    <a:pt x="404749" y="143510"/>
                  </a:lnTo>
                  <a:lnTo>
                    <a:pt x="404749" y="0"/>
                  </a:lnTo>
                  <a:close/>
                </a:path>
                <a:path w="589914" h="143510">
                  <a:moveTo>
                    <a:pt x="110489" y="0"/>
                  </a:moveTo>
                  <a:lnTo>
                    <a:pt x="121919" y="0"/>
                  </a:lnTo>
                  <a:lnTo>
                    <a:pt x="121919" y="143510"/>
                  </a:lnTo>
                  <a:lnTo>
                    <a:pt x="110489" y="143510"/>
                  </a:lnTo>
                  <a:lnTo>
                    <a:pt x="110489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4" name="object 104" descr="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572260" y="1883410"/>
            <a:ext cx="1358773" cy="162051"/>
          </a:xfrm>
          <a:prstGeom prst="rect">
            <a:avLst/>
          </a:prstGeom>
        </p:spPr>
      </p:pic>
      <p:pic>
        <p:nvPicPr>
          <p:cNvPr id="105" name="object 105" descr="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3024504" y="1906016"/>
            <a:ext cx="105156" cy="132334"/>
          </a:xfrm>
          <a:prstGeom prst="rect">
            <a:avLst/>
          </a:prstGeom>
        </p:spPr>
      </p:pic>
      <p:grpSp>
        <p:nvGrpSpPr>
          <p:cNvPr id="106" name="object 106" descr=""/>
          <p:cNvGrpSpPr/>
          <p:nvPr/>
        </p:nvGrpSpPr>
        <p:grpSpPr>
          <a:xfrm>
            <a:off x="3213607" y="1883410"/>
            <a:ext cx="598170" cy="153035"/>
            <a:chOff x="3213607" y="1883410"/>
            <a:chExt cx="598170" cy="153035"/>
          </a:xfrm>
        </p:grpSpPr>
        <p:sp>
          <p:nvSpPr>
            <p:cNvPr id="107" name="object 107" descr=""/>
            <p:cNvSpPr/>
            <p:nvPr/>
          </p:nvSpPr>
          <p:spPr>
            <a:xfrm>
              <a:off x="3218179" y="1887982"/>
              <a:ext cx="588645" cy="143510"/>
            </a:xfrm>
            <a:custGeom>
              <a:avLst/>
              <a:gdLst/>
              <a:ahLst/>
              <a:cxnLst/>
              <a:rect l="l" t="t" r="r" b="b"/>
              <a:pathLst>
                <a:path w="588645" h="143510">
                  <a:moveTo>
                    <a:pt x="38607" y="91820"/>
                  </a:moveTo>
                  <a:lnTo>
                    <a:pt x="27431" y="91820"/>
                  </a:lnTo>
                  <a:lnTo>
                    <a:pt x="27431" y="138810"/>
                  </a:lnTo>
                  <a:lnTo>
                    <a:pt x="119633" y="138810"/>
                  </a:lnTo>
                  <a:lnTo>
                    <a:pt x="119633" y="129031"/>
                  </a:lnTo>
                  <a:lnTo>
                    <a:pt x="38607" y="129031"/>
                  </a:lnTo>
                  <a:lnTo>
                    <a:pt x="38607" y="91820"/>
                  </a:lnTo>
                  <a:close/>
                </a:path>
                <a:path w="588645" h="143510">
                  <a:moveTo>
                    <a:pt x="115823" y="0"/>
                  </a:moveTo>
                  <a:lnTo>
                    <a:pt x="104774" y="0"/>
                  </a:lnTo>
                  <a:lnTo>
                    <a:pt x="104774" y="36194"/>
                  </a:lnTo>
                  <a:lnTo>
                    <a:pt x="71119" y="36194"/>
                  </a:lnTo>
                  <a:lnTo>
                    <a:pt x="71119" y="46100"/>
                  </a:lnTo>
                  <a:lnTo>
                    <a:pt x="104774" y="46100"/>
                  </a:lnTo>
                  <a:lnTo>
                    <a:pt x="104774" y="101980"/>
                  </a:lnTo>
                  <a:lnTo>
                    <a:pt x="115823" y="101980"/>
                  </a:lnTo>
                  <a:lnTo>
                    <a:pt x="115823" y="0"/>
                  </a:lnTo>
                  <a:close/>
                </a:path>
                <a:path w="588645" h="143510">
                  <a:moveTo>
                    <a:pt x="47624" y="17779"/>
                  </a:moveTo>
                  <a:lnTo>
                    <a:pt x="36703" y="17779"/>
                  </a:lnTo>
                  <a:lnTo>
                    <a:pt x="36703" y="23113"/>
                  </a:lnTo>
                  <a:lnTo>
                    <a:pt x="36036" y="30900"/>
                  </a:lnTo>
                  <a:lnTo>
                    <a:pt x="14208" y="67309"/>
                  </a:lnTo>
                  <a:lnTo>
                    <a:pt x="0" y="76834"/>
                  </a:lnTo>
                  <a:lnTo>
                    <a:pt x="8127" y="84581"/>
                  </a:lnTo>
                  <a:lnTo>
                    <a:pt x="36845" y="55610"/>
                  </a:lnTo>
                  <a:lnTo>
                    <a:pt x="42544" y="45212"/>
                  </a:lnTo>
                  <a:lnTo>
                    <a:pt x="54250" y="45212"/>
                  </a:lnTo>
                  <a:lnTo>
                    <a:pt x="53840" y="44598"/>
                  </a:lnTo>
                  <a:lnTo>
                    <a:pt x="50387" y="37417"/>
                  </a:lnTo>
                  <a:lnTo>
                    <a:pt x="48315" y="30259"/>
                  </a:lnTo>
                  <a:lnTo>
                    <a:pt x="47624" y="23113"/>
                  </a:lnTo>
                  <a:lnTo>
                    <a:pt x="47624" y="17779"/>
                  </a:lnTo>
                  <a:close/>
                </a:path>
                <a:path w="588645" h="143510">
                  <a:moveTo>
                    <a:pt x="54250" y="45212"/>
                  </a:moveTo>
                  <a:lnTo>
                    <a:pt x="42544" y="45212"/>
                  </a:lnTo>
                  <a:lnTo>
                    <a:pt x="45211" y="50800"/>
                  </a:lnTo>
                  <a:lnTo>
                    <a:pt x="76072" y="80771"/>
                  </a:lnTo>
                  <a:lnTo>
                    <a:pt x="83566" y="72770"/>
                  </a:lnTo>
                  <a:lnTo>
                    <a:pt x="76801" y="69032"/>
                  </a:lnTo>
                  <a:lnTo>
                    <a:pt x="70405" y="64293"/>
                  </a:lnTo>
                  <a:lnTo>
                    <a:pt x="64367" y="58554"/>
                  </a:lnTo>
                  <a:lnTo>
                    <a:pt x="58673" y="51815"/>
                  </a:lnTo>
                  <a:lnTo>
                    <a:pt x="54250" y="45212"/>
                  </a:lnTo>
                  <a:close/>
                </a:path>
                <a:path w="588645" h="143510">
                  <a:moveTo>
                    <a:pt x="78740" y="7746"/>
                  </a:moveTo>
                  <a:lnTo>
                    <a:pt x="4825" y="7746"/>
                  </a:lnTo>
                  <a:lnTo>
                    <a:pt x="4825" y="17779"/>
                  </a:lnTo>
                  <a:lnTo>
                    <a:pt x="78740" y="17779"/>
                  </a:lnTo>
                  <a:lnTo>
                    <a:pt x="78740" y="7746"/>
                  </a:lnTo>
                  <a:close/>
                </a:path>
                <a:path w="588645" h="143510">
                  <a:moveTo>
                    <a:pt x="503046" y="85978"/>
                  </a:moveTo>
                  <a:lnTo>
                    <a:pt x="492124" y="85978"/>
                  </a:lnTo>
                  <a:lnTo>
                    <a:pt x="492124" y="143509"/>
                  </a:lnTo>
                  <a:lnTo>
                    <a:pt x="503046" y="143509"/>
                  </a:lnTo>
                  <a:lnTo>
                    <a:pt x="503046" y="85978"/>
                  </a:lnTo>
                  <a:close/>
                </a:path>
                <a:path w="588645" h="143510">
                  <a:moveTo>
                    <a:pt x="553339" y="85978"/>
                  </a:moveTo>
                  <a:lnTo>
                    <a:pt x="542162" y="85978"/>
                  </a:lnTo>
                  <a:lnTo>
                    <a:pt x="542162" y="143509"/>
                  </a:lnTo>
                  <a:lnTo>
                    <a:pt x="553339" y="143509"/>
                  </a:lnTo>
                  <a:lnTo>
                    <a:pt x="553339" y="85978"/>
                  </a:lnTo>
                  <a:close/>
                </a:path>
                <a:path w="588645" h="143510">
                  <a:moveTo>
                    <a:pt x="588518" y="76200"/>
                  </a:moveTo>
                  <a:lnTo>
                    <a:pt x="455421" y="76200"/>
                  </a:lnTo>
                  <a:lnTo>
                    <a:pt x="455421" y="85978"/>
                  </a:lnTo>
                  <a:lnTo>
                    <a:pt x="588518" y="85978"/>
                  </a:lnTo>
                  <a:lnTo>
                    <a:pt x="588518" y="76200"/>
                  </a:lnTo>
                  <a:close/>
                </a:path>
                <a:path w="588645" h="143510">
                  <a:moveTo>
                    <a:pt x="399542" y="62864"/>
                  </a:moveTo>
                  <a:lnTo>
                    <a:pt x="388619" y="62864"/>
                  </a:lnTo>
                  <a:lnTo>
                    <a:pt x="388619" y="138302"/>
                  </a:lnTo>
                  <a:lnTo>
                    <a:pt x="399542" y="138302"/>
                  </a:lnTo>
                  <a:lnTo>
                    <a:pt x="399542" y="62864"/>
                  </a:lnTo>
                  <a:close/>
                </a:path>
                <a:path w="588645" h="143510">
                  <a:moveTo>
                    <a:pt x="368681" y="12445"/>
                  </a:moveTo>
                  <a:lnTo>
                    <a:pt x="311657" y="12445"/>
                  </a:lnTo>
                  <a:lnTo>
                    <a:pt x="311657" y="102234"/>
                  </a:lnTo>
                  <a:lnTo>
                    <a:pt x="368681" y="102234"/>
                  </a:lnTo>
                  <a:lnTo>
                    <a:pt x="368681" y="92201"/>
                  </a:lnTo>
                  <a:lnTo>
                    <a:pt x="322833" y="92201"/>
                  </a:lnTo>
                  <a:lnTo>
                    <a:pt x="322833" y="22351"/>
                  </a:lnTo>
                  <a:lnTo>
                    <a:pt x="368681" y="22351"/>
                  </a:lnTo>
                  <a:lnTo>
                    <a:pt x="368681" y="12445"/>
                  </a:lnTo>
                  <a:close/>
                </a:path>
                <a:path w="588645" h="143510">
                  <a:moveTo>
                    <a:pt x="368681" y="22351"/>
                  </a:moveTo>
                  <a:lnTo>
                    <a:pt x="357505" y="22351"/>
                  </a:lnTo>
                  <a:lnTo>
                    <a:pt x="357505" y="92201"/>
                  </a:lnTo>
                  <a:lnTo>
                    <a:pt x="368681" y="92201"/>
                  </a:lnTo>
                  <a:lnTo>
                    <a:pt x="368681" y="62864"/>
                  </a:lnTo>
                  <a:lnTo>
                    <a:pt x="399542" y="62864"/>
                  </a:lnTo>
                  <a:lnTo>
                    <a:pt x="399542" y="52958"/>
                  </a:lnTo>
                  <a:lnTo>
                    <a:pt x="368681" y="52958"/>
                  </a:lnTo>
                  <a:lnTo>
                    <a:pt x="368681" y="22351"/>
                  </a:lnTo>
                  <a:close/>
                </a:path>
                <a:path w="588645" h="143510">
                  <a:moveTo>
                    <a:pt x="399542" y="2793"/>
                  </a:moveTo>
                  <a:lnTo>
                    <a:pt x="388619" y="2793"/>
                  </a:lnTo>
                  <a:lnTo>
                    <a:pt x="388619" y="52958"/>
                  </a:lnTo>
                  <a:lnTo>
                    <a:pt x="399542" y="52958"/>
                  </a:lnTo>
                  <a:lnTo>
                    <a:pt x="399542" y="2793"/>
                  </a:lnTo>
                  <a:close/>
                </a:path>
                <a:path w="588645" h="143510">
                  <a:moveTo>
                    <a:pt x="488060" y="4952"/>
                  </a:moveTo>
                  <a:lnTo>
                    <a:pt x="477011" y="4952"/>
                  </a:lnTo>
                  <a:lnTo>
                    <a:pt x="477011" y="55371"/>
                  </a:lnTo>
                  <a:lnTo>
                    <a:pt x="568959" y="55371"/>
                  </a:lnTo>
                  <a:lnTo>
                    <a:pt x="568959" y="45465"/>
                  </a:lnTo>
                  <a:lnTo>
                    <a:pt x="488060" y="45465"/>
                  </a:lnTo>
                  <a:lnTo>
                    <a:pt x="488060" y="4952"/>
                  </a:lnTo>
                  <a:close/>
                </a:path>
                <a:path w="588645" h="143510">
                  <a:moveTo>
                    <a:pt x="247142" y="2793"/>
                  </a:moveTo>
                  <a:lnTo>
                    <a:pt x="236219" y="2793"/>
                  </a:lnTo>
                  <a:lnTo>
                    <a:pt x="236219" y="53720"/>
                  </a:lnTo>
                  <a:lnTo>
                    <a:pt x="210819" y="53720"/>
                  </a:lnTo>
                  <a:lnTo>
                    <a:pt x="210819" y="63626"/>
                  </a:lnTo>
                  <a:lnTo>
                    <a:pt x="236219" y="63626"/>
                  </a:lnTo>
                  <a:lnTo>
                    <a:pt x="236219" y="139064"/>
                  </a:lnTo>
                  <a:lnTo>
                    <a:pt x="247142" y="139064"/>
                  </a:lnTo>
                  <a:lnTo>
                    <a:pt x="247142" y="2793"/>
                  </a:lnTo>
                  <a:close/>
                </a:path>
                <a:path w="588645" h="143510">
                  <a:moveTo>
                    <a:pt x="193674" y="31495"/>
                  </a:moveTo>
                  <a:lnTo>
                    <a:pt x="182625" y="31495"/>
                  </a:lnTo>
                  <a:lnTo>
                    <a:pt x="182589" y="45846"/>
                  </a:lnTo>
                  <a:lnTo>
                    <a:pt x="182030" y="53576"/>
                  </a:lnTo>
                  <a:lnTo>
                    <a:pt x="162925" y="93599"/>
                  </a:lnTo>
                  <a:lnTo>
                    <a:pt x="151130" y="103885"/>
                  </a:lnTo>
                  <a:lnTo>
                    <a:pt x="160655" y="111378"/>
                  </a:lnTo>
                  <a:lnTo>
                    <a:pt x="186562" y="76834"/>
                  </a:lnTo>
                  <a:lnTo>
                    <a:pt x="188341" y="70738"/>
                  </a:lnTo>
                  <a:lnTo>
                    <a:pt x="199812" y="70738"/>
                  </a:lnTo>
                  <a:lnTo>
                    <a:pt x="199032" y="69278"/>
                  </a:lnTo>
                  <a:lnTo>
                    <a:pt x="196056" y="61467"/>
                  </a:lnTo>
                  <a:lnTo>
                    <a:pt x="194264" y="53576"/>
                  </a:lnTo>
                  <a:lnTo>
                    <a:pt x="193674" y="45846"/>
                  </a:lnTo>
                  <a:lnTo>
                    <a:pt x="193674" y="31495"/>
                  </a:lnTo>
                  <a:close/>
                </a:path>
                <a:path w="588645" h="143510">
                  <a:moveTo>
                    <a:pt x="199812" y="70738"/>
                  </a:moveTo>
                  <a:lnTo>
                    <a:pt x="188341" y="70738"/>
                  </a:lnTo>
                  <a:lnTo>
                    <a:pt x="190499" y="76580"/>
                  </a:lnTo>
                  <a:lnTo>
                    <a:pt x="194309" y="83184"/>
                  </a:lnTo>
                  <a:lnTo>
                    <a:pt x="205485" y="97916"/>
                  </a:lnTo>
                  <a:lnTo>
                    <a:pt x="210946" y="103631"/>
                  </a:lnTo>
                  <a:lnTo>
                    <a:pt x="216281" y="107822"/>
                  </a:lnTo>
                  <a:lnTo>
                    <a:pt x="225297" y="100075"/>
                  </a:lnTo>
                  <a:lnTo>
                    <a:pt x="219201" y="95859"/>
                  </a:lnTo>
                  <a:lnTo>
                    <a:pt x="213486" y="90630"/>
                  </a:lnTo>
                  <a:lnTo>
                    <a:pt x="208152" y="84377"/>
                  </a:lnTo>
                  <a:lnTo>
                    <a:pt x="203199" y="77088"/>
                  </a:lnTo>
                  <a:lnTo>
                    <a:pt x="199812" y="70738"/>
                  </a:lnTo>
                  <a:close/>
                </a:path>
                <a:path w="588645" h="143510">
                  <a:moveTo>
                    <a:pt x="220980" y="21589"/>
                  </a:moveTo>
                  <a:lnTo>
                    <a:pt x="155067" y="21589"/>
                  </a:lnTo>
                  <a:lnTo>
                    <a:pt x="155067" y="31495"/>
                  </a:lnTo>
                  <a:lnTo>
                    <a:pt x="220980" y="31495"/>
                  </a:lnTo>
                  <a:lnTo>
                    <a:pt x="220980" y="21589"/>
                  </a:lnTo>
                  <a:close/>
                </a:path>
                <a:path w="588645" h="143510">
                  <a:moveTo>
                    <a:pt x="193547" y="2285"/>
                  </a:moveTo>
                  <a:lnTo>
                    <a:pt x="182371" y="2285"/>
                  </a:lnTo>
                  <a:lnTo>
                    <a:pt x="182371" y="21589"/>
                  </a:lnTo>
                  <a:lnTo>
                    <a:pt x="193547" y="21589"/>
                  </a:lnTo>
                  <a:lnTo>
                    <a:pt x="193547" y="2285"/>
                  </a:lnTo>
                  <a:close/>
                </a:path>
                <a:path w="588645" h="143510">
                  <a:moveTo>
                    <a:pt x="425449" y="0"/>
                  </a:moveTo>
                  <a:lnTo>
                    <a:pt x="414019" y="0"/>
                  </a:lnTo>
                  <a:lnTo>
                    <a:pt x="414019" y="143509"/>
                  </a:lnTo>
                  <a:lnTo>
                    <a:pt x="425449" y="143509"/>
                  </a:lnTo>
                  <a:lnTo>
                    <a:pt x="425449" y="0"/>
                  </a:lnTo>
                  <a:close/>
                </a:path>
                <a:path w="588645" h="143510">
                  <a:moveTo>
                    <a:pt x="273049" y="0"/>
                  </a:moveTo>
                  <a:lnTo>
                    <a:pt x="261619" y="0"/>
                  </a:lnTo>
                  <a:lnTo>
                    <a:pt x="261619" y="143509"/>
                  </a:lnTo>
                  <a:lnTo>
                    <a:pt x="273049" y="143509"/>
                  </a:lnTo>
                  <a:lnTo>
                    <a:pt x="273049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3218179" y="1887982"/>
              <a:ext cx="588645" cy="143510"/>
            </a:xfrm>
            <a:custGeom>
              <a:avLst/>
              <a:gdLst/>
              <a:ahLst/>
              <a:cxnLst/>
              <a:rect l="l" t="t" r="r" b="b"/>
              <a:pathLst>
                <a:path w="588645" h="143510">
                  <a:moveTo>
                    <a:pt x="27431" y="91820"/>
                  </a:moveTo>
                  <a:lnTo>
                    <a:pt x="38607" y="91820"/>
                  </a:lnTo>
                  <a:lnTo>
                    <a:pt x="38607" y="129031"/>
                  </a:lnTo>
                  <a:lnTo>
                    <a:pt x="119633" y="129031"/>
                  </a:lnTo>
                  <a:lnTo>
                    <a:pt x="119633" y="138810"/>
                  </a:lnTo>
                  <a:lnTo>
                    <a:pt x="27431" y="138810"/>
                  </a:lnTo>
                  <a:lnTo>
                    <a:pt x="27431" y="91820"/>
                  </a:lnTo>
                  <a:close/>
                </a:path>
                <a:path w="588645" h="143510">
                  <a:moveTo>
                    <a:pt x="455421" y="76200"/>
                  </a:moveTo>
                  <a:lnTo>
                    <a:pt x="588518" y="76200"/>
                  </a:lnTo>
                  <a:lnTo>
                    <a:pt x="588518" y="85978"/>
                  </a:lnTo>
                  <a:lnTo>
                    <a:pt x="553339" y="85978"/>
                  </a:lnTo>
                  <a:lnTo>
                    <a:pt x="553339" y="143509"/>
                  </a:lnTo>
                  <a:lnTo>
                    <a:pt x="542162" y="143509"/>
                  </a:lnTo>
                  <a:lnTo>
                    <a:pt x="542162" y="85978"/>
                  </a:lnTo>
                  <a:lnTo>
                    <a:pt x="503046" y="85978"/>
                  </a:lnTo>
                  <a:lnTo>
                    <a:pt x="503046" y="143509"/>
                  </a:lnTo>
                  <a:lnTo>
                    <a:pt x="492124" y="143509"/>
                  </a:lnTo>
                  <a:lnTo>
                    <a:pt x="492124" y="85978"/>
                  </a:lnTo>
                  <a:lnTo>
                    <a:pt x="455421" y="85978"/>
                  </a:lnTo>
                  <a:lnTo>
                    <a:pt x="455421" y="76200"/>
                  </a:lnTo>
                  <a:close/>
                </a:path>
                <a:path w="588645" h="143510">
                  <a:moveTo>
                    <a:pt x="322833" y="22351"/>
                  </a:moveTo>
                  <a:lnTo>
                    <a:pt x="322833" y="92201"/>
                  </a:lnTo>
                  <a:lnTo>
                    <a:pt x="357505" y="92201"/>
                  </a:lnTo>
                  <a:lnTo>
                    <a:pt x="357505" y="22351"/>
                  </a:lnTo>
                  <a:lnTo>
                    <a:pt x="322833" y="22351"/>
                  </a:lnTo>
                  <a:close/>
                </a:path>
                <a:path w="588645" h="143510">
                  <a:moveTo>
                    <a:pt x="4825" y="7746"/>
                  </a:moveTo>
                  <a:lnTo>
                    <a:pt x="78740" y="7746"/>
                  </a:lnTo>
                  <a:lnTo>
                    <a:pt x="78740" y="17779"/>
                  </a:lnTo>
                  <a:lnTo>
                    <a:pt x="47624" y="17779"/>
                  </a:lnTo>
                  <a:lnTo>
                    <a:pt x="47624" y="23113"/>
                  </a:lnTo>
                  <a:lnTo>
                    <a:pt x="64367" y="58554"/>
                  </a:lnTo>
                  <a:lnTo>
                    <a:pt x="83566" y="72770"/>
                  </a:lnTo>
                  <a:lnTo>
                    <a:pt x="76072" y="80771"/>
                  </a:lnTo>
                  <a:lnTo>
                    <a:pt x="45211" y="50800"/>
                  </a:lnTo>
                  <a:lnTo>
                    <a:pt x="42544" y="45212"/>
                  </a:lnTo>
                  <a:lnTo>
                    <a:pt x="40070" y="50286"/>
                  </a:lnTo>
                  <a:lnTo>
                    <a:pt x="13084" y="81343"/>
                  </a:lnTo>
                  <a:lnTo>
                    <a:pt x="8127" y="84581"/>
                  </a:lnTo>
                  <a:lnTo>
                    <a:pt x="0" y="76834"/>
                  </a:lnTo>
                  <a:lnTo>
                    <a:pt x="7407" y="72548"/>
                  </a:lnTo>
                  <a:lnTo>
                    <a:pt x="14208" y="67309"/>
                  </a:lnTo>
                  <a:lnTo>
                    <a:pt x="36036" y="30900"/>
                  </a:lnTo>
                  <a:lnTo>
                    <a:pt x="36703" y="23113"/>
                  </a:lnTo>
                  <a:lnTo>
                    <a:pt x="36703" y="17779"/>
                  </a:lnTo>
                  <a:lnTo>
                    <a:pt x="4825" y="17779"/>
                  </a:lnTo>
                  <a:lnTo>
                    <a:pt x="4825" y="7746"/>
                  </a:lnTo>
                  <a:close/>
                </a:path>
                <a:path w="588645" h="143510">
                  <a:moveTo>
                    <a:pt x="477011" y="4952"/>
                  </a:moveTo>
                  <a:lnTo>
                    <a:pt x="488060" y="4952"/>
                  </a:lnTo>
                  <a:lnTo>
                    <a:pt x="488060" y="45465"/>
                  </a:lnTo>
                  <a:lnTo>
                    <a:pt x="568959" y="45465"/>
                  </a:lnTo>
                  <a:lnTo>
                    <a:pt x="568959" y="55371"/>
                  </a:lnTo>
                  <a:lnTo>
                    <a:pt x="477011" y="55371"/>
                  </a:lnTo>
                  <a:lnTo>
                    <a:pt x="477011" y="4952"/>
                  </a:lnTo>
                  <a:close/>
                </a:path>
                <a:path w="588645" h="143510">
                  <a:moveTo>
                    <a:pt x="388619" y="2793"/>
                  </a:moveTo>
                  <a:lnTo>
                    <a:pt x="399542" y="2793"/>
                  </a:lnTo>
                  <a:lnTo>
                    <a:pt x="399542" y="138302"/>
                  </a:lnTo>
                  <a:lnTo>
                    <a:pt x="388619" y="138302"/>
                  </a:lnTo>
                  <a:lnTo>
                    <a:pt x="388619" y="62864"/>
                  </a:lnTo>
                  <a:lnTo>
                    <a:pt x="368681" y="62864"/>
                  </a:lnTo>
                  <a:lnTo>
                    <a:pt x="368681" y="102234"/>
                  </a:lnTo>
                  <a:lnTo>
                    <a:pt x="311657" y="102234"/>
                  </a:lnTo>
                  <a:lnTo>
                    <a:pt x="311657" y="12445"/>
                  </a:lnTo>
                  <a:lnTo>
                    <a:pt x="368681" y="12445"/>
                  </a:lnTo>
                  <a:lnTo>
                    <a:pt x="368681" y="52958"/>
                  </a:lnTo>
                  <a:lnTo>
                    <a:pt x="388619" y="52958"/>
                  </a:lnTo>
                  <a:lnTo>
                    <a:pt x="388619" y="2793"/>
                  </a:lnTo>
                  <a:close/>
                </a:path>
                <a:path w="588645" h="143510">
                  <a:moveTo>
                    <a:pt x="236219" y="2793"/>
                  </a:moveTo>
                  <a:lnTo>
                    <a:pt x="247142" y="2793"/>
                  </a:lnTo>
                  <a:lnTo>
                    <a:pt x="247142" y="139064"/>
                  </a:lnTo>
                  <a:lnTo>
                    <a:pt x="236219" y="139064"/>
                  </a:lnTo>
                  <a:lnTo>
                    <a:pt x="236219" y="63626"/>
                  </a:lnTo>
                  <a:lnTo>
                    <a:pt x="210819" y="63626"/>
                  </a:lnTo>
                  <a:lnTo>
                    <a:pt x="210819" y="53720"/>
                  </a:lnTo>
                  <a:lnTo>
                    <a:pt x="236219" y="53720"/>
                  </a:lnTo>
                  <a:lnTo>
                    <a:pt x="236219" y="2793"/>
                  </a:lnTo>
                  <a:close/>
                </a:path>
                <a:path w="588645" h="143510">
                  <a:moveTo>
                    <a:pt x="182371" y="2285"/>
                  </a:moveTo>
                  <a:lnTo>
                    <a:pt x="193547" y="2285"/>
                  </a:lnTo>
                  <a:lnTo>
                    <a:pt x="193547" y="21589"/>
                  </a:lnTo>
                  <a:lnTo>
                    <a:pt x="220980" y="21589"/>
                  </a:lnTo>
                  <a:lnTo>
                    <a:pt x="220980" y="31495"/>
                  </a:lnTo>
                  <a:lnTo>
                    <a:pt x="193674" y="31495"/>
                  </a:lnTo>
                  <a:lnTo>
                    <a:pt x="193674" y="45846"/>
                  </a:lnTo>
                  <a:lnTo>
                    <a:pt x="208152" y="84377"/>
                  </a:lnTo>
                  <a:lnTo>
                    <a:pt x="225297" y="100075"/>
                  </a:lnTo>
                  <a:lnTo>
                    <a:pt x="216281" y="107822"/>
                  </a:lnTo>
                  <a:lnTo>
                    <a:pt x="190499" y="76580"/>
                  </a:lnTo>
                  <a:lnTo>
                    <a:pt x="188341" y="70738"/>
                  </a:lnTo>
                  <a:lnTo>
                    <a:pt x="186562" y="76834"/>
                  </a:lnTo>
                  <a:lnTo>
                    <a:pt x="160655" y="111378"/>
                  </a:lnTo>
                  <a:lnTo>
                    <a:pt x="151130" y="103885"/>
                  </a:lnTo>
                  <a:lnTo>
                    <a:pt x="157224" y="99313"/>
                  </a:lnTo>
                  <a:lnTo>
                    <a:pt x="162925" y="93599"/>
                  </a:lnTo>
                  <a:lnTo>
                    <a:pt x="182030" y="53576"/>
                  </a:lnTo>
                  <a:lnTo>
                    <a:pt x="182625" y="45338"/>
                  </a:lnTo>
                  <a:lnTo>
                    <a:pt x="182625" y="31495"/>
                  </a:lnTo>
                  <a:lnTo>
                    <a:pt x="155067" y="31495"/>
                  </a:lnTo>
                  <a:lnTo>
                    <a:pt x="155067" y="21589"/>
                  </a:lnTo>
                  <a:lnTo>
                    <a:pt x="182371" y="21589"/>
                  </a:lnTo>
                  <a:lnTo>
                    <a:pt x="182371" y="2285"/>
                  </a:lnTo>
                  <a:close/>
                </a:path>
                <a:path w="588645" h="143510">
                  <a:moveTo>
                    <a:pt x="414019" y="0"/>
                  </a:moveTo>
                  <a:lnTo>
                    <a:pt x="425449" y="0"/>
                  </a:lnTo>
                  <a:lnTo>
                    <a:pt x="425449" y="143509"/>
                  </a:lnTo>
                  <a:lnTo>
                    <a:pt x="414019" y="143509"/>
                  </a:lnTo>
                  <a:lnTo>
                    <a:pt x="414019" y="0"/>
                  </a:lnTo>
                  <a:close/>
                </a:path>
                <a:path w="588645" h="143510">
                  <a:moveTo>
                    <a:pt x="261619" y="0"/>
                  </a:moveTo>
                  <a:lnTo>
                    <a:pt x="273049" y="0"/>
                  </a:lnTo>
                  <a:lnTo>
                    <a:pt x="273049" y="143509"/>
                  </a:lnTo>
                  <a:lnTo>
                    <a:pt x="261619" y="143509"/>
                  </a:lnTo>
                  <a:lnTo>
                    <a:pt x="261619" y="0"/>
                  </a:lnTo>
                  <a:close/>
                </a:path>
                <a:path w="588645" h="143510">
                  <a:moveTo>
                    <a:pt x="104774" y="0"/>
                  </a:moveTo>
                  <a:lnTo>
                    <a:pt x="115823" y="0"/>
                  </a:lnTo>
                  <a:lnTo>
                    <a:pt x="115823" y="101980"/>
                  </a:lnTo>
                  <a:lnTo>
                    <a:pt x="104774" y="101980"/>
                  </a:lnTo>
                  <a:lnTo>
                    <a:pt x="104774" y="46100"/>
                  </a:lnTo>
                  <a:lnTo>
                    <a:pt x="71119" y="46100"/>
                  </a:lnTo>
                  <a:lnTo>
                    <a:pt x="71119" y="36194"/>
                  </a:lnTo>
                  <a:lnTo>
                    <a:pt x="104774" y="36194"/>
                  </a:lnTo>
                  <a:lnTo>
                    <a:pt x="104774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9" name="object 109" descr="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3894709" y="1906016"/>
            <a:ext cx="105156" cy="132334"/>
          </a:xfrm>
          <a:prstGeom prst="rect">
            <a:avLst/>
          </a:prstGeom>
        </p:spPr>
      </p:pic>
      <p:grpSp>
        <p:nvGrpSpPr>
          <p:cNvPr id="110" name="object 110" descr=""/>
          <p:cNvGrpSpPr/>
          <p:nvPr/>
        </p:nvGrpSpPr>
        <p:grpSpPr>
          <a:xfrm>
            <a:off x="4082160" y="1883410"/>
            <a:ext cx="585470" cy="153035"/>
            <a:chOff x="4082160" y="1883410"/>
            <a:chExt cx="585470" cy="153035"/>
          </a:xfrm>
        </p:grpSpPr>
        <p:sp>
          <p:nvSpPr>
            <p:cNvPr id="111" name="object 111" descr=""/>
            <p:cNvSpPr/>
            <p:nvPr/>
          </p:nvSpPr>
          <p:spPr>
            <a:xfrm>
              <a:off x="4086732" y="1887982"/>
              <a:ext cx="576580" cy="143510"/>
            </a:xfrm>
            <a:custGeom>
              <a:avLst/>
              <a:gdLst/>
              <a:ahLst/>
              <a:cxnLst/>
              <a:rect l="l" t="t" r="r" b="b"/>
              <a:pathLst>
                <a:path w="576579" h="143510">
                  <a:moveTo>
                    <a:pt x="499109" y="80771"/>
                  </a:moveTo>
                  <a:lnTo>
                    <a:pt x="488188" y="80771"/>
                  </a:lnTo>
                  <a:lnTo>
                    <a:pt x="488188" y="139572"/>
                  </a:lnTo>
                  <a:lnTo>
                    <a:pt x="576326" y="139572"/>
                  </a:lnTo>
                  <a:lnTo>
                    <a:pt x="576326" y="129793"/>
                  </a:lnTo>
                  <a:lnTo>
                    <a:pt x="499109" y="129793"/>
                  </a:lnTo>
                  <a:lnTo>
                    <a:pt x="499109" y="111251"/>
                  </a:lnTo>
                  <a:lnTo>
                    <a:pt x="576326" y="111251"/>
                  </a:lnTo>
                  <a:lnTo>
                    <a:pt x="576326" y="101472"/>
                  </a:lnTo>
                  <a:lnTo>
                    <a:pt x="499109" y="101472"/>
                  </a:lnTo>
                  <a:lnTo>
                    <a:pt x="499109" y="80771"/>
                  </a:lnTo>
                  <a:close/>
                </a:path>
                <a:path w="576579" h="143510">
                  <a:moveTo>
                    <a:pt x="576326" y="111251"/>
                  </a:moveTo>
                  <a:lnTo>
                    <a:pt x="565403" y="111251"/>
                  </a:lnTo>
                  <a:lnTo>
                    <a:pt x="565403" y="129793"/>
                  </a:lnTo>
                  <a:lnTo>
                    <a:pt x="576326" y="129793"/>
                  </a:lnTo>
                  <a:lnTo>
                    <a:pt x="576326" y="111251"/>
                  </a:lnTo>
                  <a:close/>
                </a:path>
                <a:path w="576579" h="143510">
                  <a:moveTo>
                    <a:pt x="576326" y="80771"/>
                  </a:moveTo>
                  <a:lnTo>
                    <a:pt x="565403" y="80771"/>
                  </a:lnTo>
                  <a:lnTo>
                    <a:pt x="565403" y="101472"/>
                  </a:lnTo>
                  <a:lnTo>
                    <a:pt x="576326" y="101472"/>
                  </a:lnTo>
                  <a:lnTo>
                    <a:pt x="576326" y="80771"/>
                  </a:lnTo>
                  <a:close/>
                </a:path>
                <a:path w="576579" h="143510">
                  <a:moveTo>
                    <a:pt x="263525" y="93725"/>
                  </a:moveTo>
                  <a:lnTo>
                    <a:pt x="174116" y="93725"/>
                  </a:lnTo>
                  <a:lnTo>
                    <a:pt x="174116" y="139191"/>
                  </a:lnTo>
                  <a:lnTo>
                    <a:pt x="263525" y="139191"/>
                  </a:lnTo>
                  <a:lnTo>
                    <a:pt x="263525" y="129539"/>
                  </a:lnTo>
                  <a:lnTo>
                    <a:pt x="185165" y="129539"/>
                  </a:lnTo>
                  <a:lnTo>
                    <a:pt x="185165" y="103631"/>
                  </a:lnTo>
                  <a:lnTo>
                    <a:pt x="263525" y="103631"/>
                  </a:lnTo>
                  <a:lnTo>
                    <a:pt x="263525" y="93725"/>
                  </a:lnTo>
                  <a:close/>
                </a:path>
                <a:path w="576579" h="143510">
                  <a:moveTo>
                    <a:pt x="263525" y="103631"/>
                  </a:moveTo>
                  <a:lnTo>
                    <a:pt x="252475" y="103631"/>
                  </a:lnTo>
                  <a:lnTo>
                    <a:pt x="252475" y="129539"/>
                  </a:lnTo>
                  <a:lnTo>
                    <a:pt x="263525" y="129539"/>
                  </a:lnTo>
                  <a:lnTo>
                    <a:pt x="263525" y="103631"/>
                  </a:lnTo>
                  <a:close/>
                </a:path>
                <a:path w="576579" h="143510">
                  <a:moveTo>
                    <a:pt x="224536" y="77088"/>
                  </a:moveTo>
                  <a:lnTo>
                    <a:pt x="213232" y="77088"/>
                  </a:lnTo>
                  <a:lnTo>
                    <a:pt x="213232" y="93725"/>
                  </a:lnTo>
                  <a:lnTo>
                    <a:pt x="224536" y="93725"/>
                  </a:lnTo>
                  <a:lnTo>
                    <a:pt x="224536" y="77088"/>
                  </a:lnTo>
                  <a:close/>
                </a:path>
                <a:path w="576579" h="143510">
                  <a:moveTo>
                    <a:pt x="285368" y="67182"/>
                  </a:moveTo>
                  <a:lnTo>
                    <a:pt x="152272" y="67182"/>
                  </a:lnTo>
                  <a:lnTo>
                    <a:pt x="152272" y="77088"/>
                  </a:lnTo>
                  <a:lnTo>
                    <a:pt x="285368" y="77088"/>
                  </a:lnTo>
                  <a:lnTo>
                    <a:pt x="285368" y="67182"/>
                  </a:lnTo>
                  <a:close/>
                </a:path>
                <a:path w="576579" h="143510">
                  <a:moveTo>
                    <a:pt x="67944" y="86613"/>
                  </a:moveTo>
                  <a:lnTo>
                    <a:pt x="25272" y="99567"/>
                  </a:lnTo>
                  <a:lnTo>
                    <a:pt x="21208" y="106171"/>
                  </a:lnTo>
                  <a:lnTo>
                    <a:pt x="21208" y="122681"/>
                  </a:lnTo>
                  <a:lnTo>
                    <a:pt x="57394" y="141763"/>
                  </a:lnTo>
                  <a:lnTo>
                    <a:pt x="67944" y="142239"/>
                  </a:lnTo>
                  <a:lnTo>
                    <a:pt x="78554" y="141761"/>
                  </a:lnTo>
                  <a:lnTo>
                    <a:pt x="87905" y="140319"/>
                  </a:lnTo>
                  <a:lnTo>
                    <a:pt x="95877" y="137953"/>
                  </a:lnTo>
                  <a:lnTo>
                    <a:pt x="102615" y="134619"/>
                  </a:lnTo>
                  <a:lnTo>
                    <a:pt x="105348" y="132841"/>
                  </a:lnTo>
                  <a:lnTo>
                    <a:pt x="67944" y="132841"/>
                  </a:lnTo>
                  <a:lnTo>
                    <a:pt x="60112" y="132530"/>
                  </a:lnTo>
                  <a:lnTo>
                    <a:pt x="33019" y="119887"/>
                  </a:lnTo>
                  <a:lnTo>
                    <a:pt x="33019" y="108965"/>
                  </a:lnTo>
                  <a:lnTo>
                    <a:pt x="67944" y="96138"/>
                  </a:lnTo>
                  <a:lnTo>
                    <a:pt x="105333" y="96138"/>
                  </a:lnTo>
                  <a:lnTo>
                    <a:pt x="102488" y="94360"/>
                  </a:lnTo>
                  <a:lnTo>
                    <a:pt x="95752" y="90953"/>
                  </a:lnTo>
                  <a:lnTo>
                    <a:pt x="87741" y="88534"/>
                  </a:lnTo>
                  <a:lnTo>
                    <a:pt x="78468" y="87092"/>
                  </a:lnTo>
                  <a:lnTo>
                    <a:pt x="67944" y="86613"/>
                  </a:lnTo>
                  <a:close/>
                </a:path>
                <a:path w="576579" h="143510">
                  <a:moveTo>
                    <a:pt x="105333" y="96138"/>
                  </a:moveTo>
                  <a:lnTo>
                    <a:pt x="67944" y="96138"/>
                  </a:lnTo>
                  <a:lnTo>
                    <a:pt x="75850" y="96450"/>
                  </a:lnTo>
                  <a:lnTo>
                    <a:pt x="82803" y="97393"/>
                  </a:lnTo>
                  <a:lnTo>
                    <a:pt x="88804" y="98978"/>
                  </a:lnTo>
                  <a:lnTo>
                    <a:pt x="93852" y="101218"/>
                  </a:lnTo>
                  <a:lnTo>
                    <a:pt x="99949" y="104520"/>
                  </a:lnTo>
                  <a:lnTo>
                    <a:pt x="102996" y="108965"/>
                  </a:lnTo>
                  <a:lnTo>
                    <a:pt x="102996" y="119887"/>
                  </a:lnTo>
                  <a:lnTo>
                    <a:pt x="67944" y="132841"/>
                  </a:lnTo>
                  <a:lnTo>
                    <a:pt x="105348" y="132841"/>
                  </a:lnTo>
                  <a:lnTo>
                    <a:pt x="110616" y="129412"/>
                  </a:lnTo>
                  <a:lnTo>
                    <a:pt x="114680" y="122681"/>
                  </a:lnTo>
                  <a:lnTo>
                    <a:pt x="114680" y="106171"/>
                  </a:lnTo>
                  <a:lnTo>
                    <a:pt x="110616" y="99440"/>
                  </a:lnTo>
                  <a:lnTo>
                    <a:pt x="105333" y="96138"/>
                  </a:lnTo>
                  <a:close/>
                </a:path>
                <a:path w="576579" h="143510">
                  <a:moveTo>
                    <a:pt x="270890" y="44703"/>
                  </a:moveTo>
                  <a:lnTo>
                    <a:pt x="166750" y="44703"/>
                  </a:lnTo>
                  <a:lnTo>
                    <a:pt x="166750" y="54355"/>
                  </a:lnTo>
                  <a:lnTo>
                    <a:pt x="270890" y="54355"/>
                  </a:lnTo>
                  <a:lnTo>
                    <a:pt x="270890" y="44703"/>
                  </a:lnTo>
                  <a:close/>
                </a:path>
                <a:path w="576579" h="143510">
                  <a:moveTo>
                    <a:pt x="197738" y="18668"/>
                  </a:moveTo>
                  <a:lnTo>
                    <a:pt x="186816" y="18668"/>
                  </a:lnTo>
                  <a:lnTo>
                    <a:pt x="188213" y="44703"/>
                  </a:lnTo>
                  <a:lnTo>
                    <a:pt x="199389" y="44703"/>
                  </a:lnTo>
                  <a:lnTo>
                    <a:pt x="197738" y="18668"/>
                  </a:lnTo>
                  <a:close/>
                </a:path>
                <a:path w="576579" h="143510">
                  <a:moveTo>
                    <a:pt x="250825" y="18668"/>
                  </a:moveTo>
                  <a:lnTo>
                    <a:pt x="239902" y="18668"/>
                  </a:lnTo>
                  <a:lnTo>
                    <a:pt x="238378" y="44703"/>
                  </a:lnTo>
                  <a:lnTo>
                    <a:pt x="249427" y="44703"/>
                  </a:lnTo>
                  <a:lnTo>
                    <a:pt x="250825" y="18668"/>
                  </a:lnTo>
                  <a:close/>
                </a:path>
                <a:path w="576579" h="143510">
                  <a:moveTo>
                    <a:pt x="381000" y="12700"/>
                  </a:moveTo>
                  <a:lnTo>
                    <a:pt x="313943" y="12700"/>
                  </a:lnTo>
                  <a:lnTo>
                    <a:pt x="313943" y="22605"/>
                  </a:lnTo>
                  <a:lnTo>
                    <a:pt x="369062" y="22605"/>
                  </a:lnTo>
                  <a:lnTo>
                    <a:pt x="366629" y="35728"/>
                  </a:lnTo>
                  <a:lnTo>
                    <a:pt x="348233" y="70357"/>
                  </a:lnTo>
                  <a:lnTo>
                    <a:pt x="318801" y="95200"/>
                  </a:lnTo>
                  <a:lnTo>
                    <a:pt x="307847" y="100583"/>
                  </a:lnTo>
                  <a:lnTo>
                    <a:pt x="316356" y="109600"/>
                  </a:lnTo>
                  <a:lnTo>
                    <a:pt x="344031" y="90120"/>
                  </a:lnTo>
                  <a:lnTo>
                    <a:pt x="364013" y="67484"/>
                  </a:lnTo>
                  <a:lnTo>
                    <a:pt x="376328" y="41681"/>
                  </a:lnTo>
                  <a:lnTo>
                    <a:pt x="381000" y="12700"/>
                  </a:lnTo>
                  <a:close/>
                </a:path>
                <a:path w="576579" h="143510">
                  <a:moveTo>
                    <a:pt x="504697" y="2285"/>
                  </a:moveTo>
                  <a:lnTo>
                    <a:pt x="470868" y="22383"/>
                  </a:lnTo>
                  <a:lnTo>
                    <a:pt x="468375" y="35559"/>
                  </a:lnTo>
                  <a:lnTo>
                    <a:pt x="468999" y="42489"/>
                  </a:lnTo>
                  <a:lnTo>
                    <a:pt x="497056" y="68492"/>
                  </a:lnTo>
                  <a:lnTo>
                    <a:pt x="504697" y="69087"/>
                  </a:lnTo>
                  <a:lnTo>
                    <a:pt x="512341" y="68512"/>
                  </a:lnTo>
                  <a:lnTo>
                    <a:pt x="519271" y="66770"/>
                  </a:lnTo>
                  <a:lnTo>
                    <a:pt x="525486" y="63837"/>
                  </a:lnTo>
                  <a:lnTo>
                    <a:pt x="530987" y="59689"/>
                  </a:lnTo>
                  <a:lnTo>
                    <a:pt x="496950" y="59562"/>
                  </a:lnTo>
                  <a:lnTo>
                    <a:pt x="490854" y="57276"/>
                  </a:lnTo>
                  <a:lnTo>
                    <a:pt x="481711" y="48387"/>
                  </a:lnTo>
                  <a:lnTo>
                    <a:pt x="479425" y="42671"/>
                  </a:lnTo>
                  <a:lnTo>
                    <a:pt x="479425" y="28575"/>
                  </a:lnTo>
                  <a:lnTo>
                    <a:pt x="481711" y="22859"/>
                  </a:lnTo>
                  <a:lnTo>
                    <a:pt x="486282" y="18414"/>
                  </a:lnTo>
                  <a:lnTo>
                    <a:pt x="490854" y="14096"/>
                  </a:lnTo>
                  <a:lnTo>
                    <a:pt x="497077" y="11810"/>
                  </a:lnTo>
                  <a:lnTo>
                    <a:pt x="531100" y="11810"/>
                  </a:lnTo>
                  <a:lnTo>
                    <a:pt x="525557" y="7536"/>
                  </a:lnTo>
                  <a:lnTo>
                    <a:pt x="519366" y="4603"/>
                  </a:lnTo>
                  <a:lnTo>
                    <a:pt x="512413" y="2861"/>
                  </a:lnTo>
                  <a:lnTo>
                    <a:pt x="504697" y="2285"/>
                  </a:lnTo>
                  <a:close/>
                </a:path>
                <a:path w="576579" h="143510">
                  <a:moveTo>
                    <a:pt x="531100" y="11810"/>
                  </a:moveTo>
                  <a:lnTo>
                    <a:pt x="512444" y="11810"/>
                  </a:lnTo>
                  <a:lnTo>
                    <a:pt x="518540" y="14096"/>
                  </a:lnTo>
                  <a:lnTo>
                    <a:pt x="523113" y="18414"/>
                  </a:lnTo>
                  <a:lnTo>
                    <a:pt x="527684" y="22859"/>
                  </a:lnTo>
                  <a:lnTo>
                    <a:pt x="529970" y="28575"/>
                  </a:lnTo>
                  <a:lnTo>
                    <a:pt x="529970" y="42671"/>
                  </a:lnTo>
                  <a:lnTo>
                    <a:pt x="527684" y="48387"/>
                  </a:lnTo>
                  <a:lnTo>
                    <a:pt x="523239" y="52831"/>
                  </a:lnTo>
                  <a:lnTo>
                    <a:pt x="518667" y="57276"/>
                  </a:lnTo>
                  <a:lnTo>
                    <a:pt x="512444" y="59562"/>
                  </a:lnTo>
                  <a:lnTo>
                    <a:pt x="531097" y="59562"/>
                  </a:lnTo>
                  <a:lnTo>
                    <a:pt x="541146" y="35559"/>
                  </a:lnTo>
                  <a:lnTo>
                    <a:pt x="540506" y="28575"/>
                  </a:lnTo>
                  <a:lnTo>
                    <a:pt x="538638" y="22336"/>
                  </a:lnTo>
                  <a:lnTo>
                    <a:pt x="535467" y="16682"/>
                  </a:lnTo>
                  <a:lnTo>
                    <a:pt x="531100" y="11810"/>
                  </a:lnTo>
                  <a:close/>
                </a:path>
                <a:path w="576579" h="143510">
                  <a:moveTo>
                    <a:pt x="47370" y="4825"/>
                  </a:moveTo>
                  <a:lnTo>
                    <a:pt x="36702" y="4825"/>
                  </a:lnTo>
                  <a:lnTo>
                    <a:pt x="36702" y="19938"/>
                  </a:lnTo>
                  <a:lnTo>
                    <a:pt x="36058" y="27485"/>
                  </a:lnTo>
                  <a:lnTo>
                    <a:pt x="14477" y="61642"/>
                  </a:lnTo>
                  <a:lnTo>
                    <a:pt x="0" y="70992"/>
                  </a:lnTo>
                  <a:lnTo>
                    <a:pt x="8127" y="78612"/>
                  </a:lnTo>
                  <a:lnTo>
                    <a:pt x="39750" y="48640"/>
                  </a:lnTo>
                  <a:lnTo>
                    <a:pt x="42290" y="42417"/>
                  </a:lnTo>
                  <a:lnTo>
                    <a:pt x="54559" y="42417"/>
                  </a:lnTo>
                  <a:lnTo>
                    <a:pt x="53371" y="40727"/>
                  </a:lnTo>
                  <a:lnTo>
                    <a:pt x="50037" y="33940"/>
                  </a:lnTo>
                  <a:lnTo>
                    <a:pt x="48037" y="27011"/>
                  </a:lnTo>
                  <a:lnTo>
                    <a:pt x="47370" y="19938"/>
                  </a:lnTo>
                  <a:lnTo>
                    <a:pt x="47370" y="4825"/>
                  </a:lnTo>
                  <a:close/>
                </a:path>
                <a:path w="576579" h="143510">
                  <a:moveTo>
                    <a:pt x="54559" y="42417"/>
                  </a:moveTo>
                  <a:lnTo>
                    <a:pt x="42290" y="42417"/>
                  </a:lnTo>
                  <a:lnTo>
                    <a:pt x="44957" y="47878"/>
                  </a:lnTo>
                  <a:lnTo>
                    <a:pt x="49529" y="53720"/>
                  </a:lnTo>
                  <a:lnTo>
                    <a:pt x="56387" y="60197"/>
                  </a:lnTo>
                  <a:lnTo>
                    <a:pt x="63158" y="66704"/>
                  </a:lnTo>
                  <a:lnTo>
                    <a:pt x="69722" y="71627"/>
                  </a:lnTo>
                  <a:lnTo>
                    <a:pt x="76072" y="74929"/>
                  </a:lnTo>
                  <a:lnTo>
                    <a:pt x="83312" y="66801"/>
                  </a:lnTo>
                  <a:lnTo>
                    <a:pt x="76219" y="63301"/>
                  </a:lnTo>
                  <a:lnTo>
                    <a:pt x="69627" y="58896"/>
                  </a:lnTo>
                  <a:lnTo>
                    <a:pt x="63559" y="53586"/>
                  </a:lnTo>
                  <a:lnTo>
                    <a:pt x="58038" y="47370"/>
                  </a:lnTo>
                  <a:lnTo>
                    <a:pt x="54559" y="42417"/>
                  </a:lnTo>
                  <a:close/>
                </a:path>
                <a:path w="576579" h="143510">
                  <a:moveTo>
                    <a:pt x="269113" y="3555"/>
                  </a:moveTo>
                  <a:lnTo>
                    <a:pt x="168528" y="3555"/>
                  </a:lnTo>
                  <a:lnTo>
                    <a:pt x="168528" y="13462"/>
                  </a:lnTo>
                  <a:lnTo>
                    <a:pt x="269113" y="13462"/>
                  </a:lnTo>
                  <a:lnTo>
                    <a:pt x="269113" y="3555"/>
                  </a:lnTo>
                  <a:close/>
                </a:path>
                <a:path w="576579" h="143510">
                  <a:moveTo>
                    <a:pt x="576326" y="0"/>
                  </a:moveTo>
                  <a:lnTo>
                    <a:pt x="565276" y="0"/>
                  </a:lnTo>
                  <a:lnTo>
                    <a:pt x="565276" y="72897"/>
                  </a:lnTo>
                  <a:lnTo>
                    <a:pt x="576326" y="72897"/>
                  </a:lnTo>
                  <a:lnTo>
                    <a:pt x="576326" y="0"/>
                  </a:lnTo>
                  <a:close/>
                </a:path>
                <a:path w="576579" h="143510">
                  <a:moveTo>
                    <a:pt x="416305" y="0"/>
                  </a:moveTo>
                  <a:lnTo>
                    <a:pt x="405256" y="0"/>
                  </a:lnTo>
                  <a:lnTo>
                    <a:pt x="405256" y="143509"/>
                  </a:lnTo>
                  <a:lnTo>
                    <a:pt x="416305" y="143509"/>
                  </a:lnTo>
                  <a:lnTo>
                    <a:pt x="416305" y="68960"/>
                  </a:lnTo>
                  <a:lnTo>
                    <a:pt x="442087" y="68960"/>
                  </a:lnTo>
                  <a:lnTo>
                    <a:pt x="442087" y="59054"/>
                  </a:lnTo>
                  <a:lnTo>
                    <a:pt x="416305" y="59054"/>
                  </a:lnTo>
                  <a:lnTo>
                    <a:pt x="416305" y="0"/>
                  </a:lnTo>
                  <a:close/>
                </a:path>
                <a:path w="576579" h="143510">
                  <a:moveTo>
                    <a:pt x="112267" y="0"/>
                  </a:moveTo>
                  <a:lnTo>
                    <a:pt x="101218" y="0"/>
                  </a:lnTo>
                  <a:lnTo>
                    <a:pt x="101218" y="82676"/>
                  </a:lnTo>
                  <a:lnTo>
                    <a:pt x="112267" y="82676"/>
                  </a:lnTo>
                  <a:lnTo>
                    <a:pt x="112267" y="49402"/>
                  </a:lnTo>
                  <a:lnTo>
                    <a:pt x="133984" y="49402"/>
                  </a:lnTo>
                  <a:lnTo>
                    <a:pt x="133984" y="39242"/>
                  </a:lnTo>
                  <a:lnTo>
                    <a:pt x="112267" y="39242"/>
                  </a:lnTo>
                  <a:lnTo>
                    <a:pt x="112267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 descr=""/>
            <p:cNvSpPr/>
            <p:nvPr/>
          </p:nvSpPr>
          <p:spPr>
            <a:xfrm>
              <a:off x="4086732" y="1887982"/>
              <a:ext cx="576580" cy="143510"/>
            </a:xfrm>
            <a:custGeom>
              <a:avLst/>
              <a:gdLst/>
              <a:ahLst/>
              <a:cxnLst/>
              <a:rect l="l" t="t" r="r" b="b"/>
              <a:pathLst>
                <a:path w="576579" h="143510">
                  <a:moveTo>
                    <a:pt x="499109" y="111251"/>
                  </a:moveTo>
                  <a:lnTo>
                    <a:pt x="499109" y="129793"/>
                  </a:lnTo>
                  <a:lnTo>
                    <a:pt x="565403" y="129793"/>
                  </a:lnTo>
                  <a:lnTo>
                    <a:pt x="565403" y="111251"/>
                  </a:lnTo>
                  <a:lnTo>
                    <a:pt x="499109" y="111251"/>
                  </a:lnTo>
                  <a:close/>
                </a:path>
                <a:path w="576579" h="143510">
                  <a:moveTo>
                    <a:pt x="185165" y="103631"/>
                  </a:moveTo>
                  <a:lnTo>
                    <a:pt x="185165" y="129539"/>
                  </a:lnTo>
                  <a:lnTo>
                    <a:pt x="252475" y="129539"/>
                  </a:lnTo>
                  <a:lnTo>
                    <a:pt x="252475" y="103631"/>
                  </a:lnTo>
                  <a:lnTo>
                    <a:pt x="185165" y="103631"/>
                  </a:lnTo>
                  <a:close/>
                </a:path>
                <a:path w="576579" h="143510">
                  <a:moveTo>
                    <a:pt x="67944" y="96138"/>
                  </a:moveTo>
                  <a:lnTo>
                    <a:pt x="33019" y="108965"/>
                  </a:lnTo>
                  <a:lnTo>
                    <a:pt x="33019" y="114426"/>
                  </a:lnTo>
                  <a:lnTo>
                    <a:pt x="33019" y="119887"/>
                  </a:lnTo>
                  <a:lnTo>
                    <a:pt x="67944" y="132841"/>
                  </a:lnTo>
                  <a:lnTo>
                    <a:pt x="75850" y="132530"/>
                  </a:lnTo>
                  <a:lnTo>
                    <a:pt x="102996" y="119887"/>
                  </a:lnTo>
                  <a:lnTo>
                    <a:pt x="102996" y="114426"/>
                  </a:lnTo>
                  <a:lnTo>
                    <a:pt x="102996" y="108965"/>
                  </a:lnTo>
                  <a:lnTo>
                    <a:pt x="75850" y="96450"/>
                  </a:lnTo>
                  <a:lnTo>
                    <a:pt x="67944" y="96138"/>
                  </a:lnTo>
                  <a:close/>
                </a:path>
                <a:path w="576579" h="143510">
                  <a:moveTo>
                    <a:pt x="67944" y="86613"/>
                  </a:moveTo>
                  <a:lnTo>
                    <a:pt x="110616" y="99440"/>
                  </a:lnTo>
                  <a:lnTo>
                    <a:pt x="114680" y="106171"/>
                  </a:lnTo>
                  <a:lnTo>
                    <a:pt x="114680" y="114426"/>
                  </a:lnTo>
                  <a:lnTo>
                    <a:pt x="114680" y="122681"/>
                  </a:lnTo>
                  <a:lnTo>
                    <a:pt x="78541" y="141763"/>
                  </a:lnTo>
                  <a:lnTo>
                    <a:pt x="67944" y="142239"/>
                  </a:lnTo>
                  <a:lnTo>
                    <a:pt x="57350" y="141761"/>
                  </a:lnTo>
                  <a:lnTo>
                    <a:pt x="21208" y="122681"/>
                  </a:lnTo>
                  <a:lnTo>
                    <a:pt x="21208" y="114426"/>
                  </a:lnTo>
                  <a:lnTo>
                    <a:pt x="21208" y="106171"/>
                  </a:lnTo>
                  <a:lnTo>
                    <a:pt x="57421" y="87092"/>
                  </a:lnTo>
                  <a:lnTo>
                    <a:pt x="67944" y="86613"/>
                  </a:lnTo>
                  <a:close/>
                </a:path>
                <a:path w="576579" h="143510">
                  <a:moveTo>
                    <a:pt x="488188" y="80771"/>
                  </a:moveTo>
                  <a:lnTo>
                    <a:pt x="499109" y="80771"/>
                  </a:lnTo>
                  <a:lnTo>
                    <a:pt x="499109" y="101472"/>
                  </a:lnTo>
                  <a:lnTo>
                    <a:pt x="565403" y="101472"/>
                  </a:lnTo>
                  <a:lnTo>
                    <a:pt x="565403" y="80771"/>
                  </a:lnTo>
                  <a:lnTo>
                    <a:pt x="576326" y="80771"/>
                  </a:lnTo>
                  <a:lnTo>
                    <a:pt x="576326" y="139572"/>
                  </a:lnTo>
                  <a:lnTo>
                    <a:pt x="488188" y="139572"/>
                  </a:lnTo>
                  <a:lnTo>
                    <a:pt x="488188" y="80771"/>
                  </a:lnTo>
                  <a:close/>
                </a:path>
                <a:path w="576579" h="143510">
                  <a:moveTo>
                    <a:pt x="152272" y="67182"/>
                  </a:moveTo>
                  <a:lnTo>
                    <a:pt x="285368" y="67182"/>
                  </a:lnTo>
                  <a:lnTo>
                    <a:pt x="285368" y="77088"/>
                  </a:lnTo>
                  <a:lnTo>
                    <a:pt x="224536" y="77088"/>
                  </a:lnTo>
                  <a:lnTo>
                    <a:pt x="224536" y="93725"/>
                  </a:lnTo>
                  <a:lnTo>
                    <a:pt x="263525" y="93725"/>
                  </a:lnTo>
                  <a:lnTo>
                    <a:pt x="263525" y="139191"/>
                  </a:lnTo>
                  <a:lnTo>
                    <a:pt x="174116" y="139191"/>
                  </a:lnTo>
                  <a:lnTo>
                    <a:pt x="174116" y="93725"/>
                  </a:lnTo>
                  <a:lnTo>
                    <a:pt x="213232" y="93725"/>
                  </a:lnTo>
                  <a:lnTo>
                    <a:pt x="213232" y="77088"/>
                  </a:lnTo>
                  <a:lnTo>
                    <a:pt x="152272" y="77088"/>
                  </a:lnTo>
                  <a:lnTo>
                    <a:pt x="152272" y="67182"/>
                  </a:lnTo>
                  <a:close/>
                </a:path>
                <a:path w="576579" h="143510">
                  <a:moveTo>
                    <a:pt x="186816" y="18668"/>
                  </a:moveTo>
                  <a:lnTo>
                    <a:pt x="197738" y="18668"/>
                  </a:lnTo>
                  <a:lnTo>
                    <a:pt x="199389" y="44703"/>
                  </a:lnTo>
                  <a:lnTo>
                    <a:pt x="238378" y="44703"/>
                  </a:lnTo>
                  <a:lnTo>
                    <a:pt x="239902" y="18668"/>
                  </a:lnTo>
                  <a:lnTo>
                    <a:pt x="250825" y="18668"/>
                  </a:lnTo>
                  <a:lnTo>
                    <a:pt x="249427" y="44703"/>
                  </a:lnTo>
                  <a:lnTo>
                    <a:pt x="270890" y="44703"/>
                  </a:lnTo>
                  <a:lnTo>
                    <a:pt x="270890" y="54355"/>
                  </a:lnTo>
                  <a:lnTo>
                    <a:pt x="166750" y="54355"/>
                  </a:lnTo>
                  <a:lnTo>
                    <a:pt x="166750" y="44703"/>
                  </a:lnTo>
                  <a:lnTo>
                    <a:pt x="188213" y="44703"/>
                  </a:lnTo>
                  <a:lnTo>
                    <a:pt x="186816" y="18668"/>
                  </a:lnTo>
                  <a:close/>
                </a:path>
                <a:path w="576579" h="143510">
                  <a:moveTo>
                    <a:pt x="313943" y="12700"/>
                  </a:moveTo>
                  <a:lnTo>
                    <a:pt x="381000" y="12700"/>
                  </a:lnTo>
                  <a:lnTo>
                    <a:pt x="376328" y="41681"/>
                  </a:lnTo>
                  <a:lnTo>
                    <a:pt x="364013" y="67484"/>
                  </a:lnTo>
                  <a:lnTo>
                    <a:pt x="344031" y="90120"/>
                  </a:lnTo>
                  <a:lnTo>
                    <a:pt x="316356" y="109600"/>
                  </a:lnTo>
                  <a:lnTo>
                    <a:pt x="307847" y="100583"/>
                  </a:lnTo>
                  <a:lnTo>
                    <a:pt x="318801" y="95200"/>
                  </a:lnTo>
                  <a:lnTo>
                    <a:pt x="329183" y="88376"/>
                  </a:lnTo>
                  <a:lnTo>
                    <a:pt x="356238" y="59592"/>
                  </a:lnTo>
                  <a:lnTo>
                    <a:pt x="369062" y="22605"/>
                  </a:lnTo>
                  <a:lnTo>
                    <a:pt x="313943" y="22605"/>
                  </a:lnTo>
                  <a:lnTo>
                    <a:pt x="313943" y="12700"/>
                  </a:lnTo>
                  <a:close/>
                </a:path>
                <a:path w="576579" h="143510">
                  <a:moveTo>
                    <a:pt x="504697" y="11810"/>
                  </a:moveTo>
                  <a:lnTo>
                    <a:pt x="497077" y="11810"/>
                  </a:lnTo>
                  <a:lnTo>
                    <a:pt x="490854" y="14096"/>
                  </a:lnTo>
                  <a:lnTo>
                    <a:pt x="486282" y="18414"/>
                  </a:lnTo>
                  <a:lnTo>
                    <a:pt x="481711" y="22859"/>
                  </a:lnTo>
                  <a:lnTo>
                    <a:pt x="479425" y="28575"/>
                  </a:lnTo>
                  <a:lnTo>
                    <a:pt x="479425" y="35559"/>
                  </a:lnTo>
                  <a:lnTo>
                    <a:pt x="479425" y="42671"/>
                  </a:lnTo>
                  <a:lnTo>
                    <a:pt x="481711" y="48387"/>
                  </a:lnTo>
                  <a:lnTo>
                    <a:pt x="486282" y="52831"/>
                  </a:lnTo>
                  <a:lnTo>
                    <a:pt x="490854" y="57276"/>
                  </a:lnTo>
                  <a:lnTo>
                    <a:pt x="496950" y="59562"/>
                  </a:lnTo>
                  <a:lnTo>
                    <a:pt x="504697" y="59562"/>
                  </a:lnTo>
                  <a:lnTo>
                    <a:pt x="512444" y="59562"/>
                  </a:lnTo>
                  <a:lnTo>
                    <a:pt x="518667" y="57276"/>
                  </a:lnTo>
                  <a:lnTo>
                    <a:pt x="523239" y="52831"/>
                  </a:lnTo>
                  <a:lnTo>
                    <a:pt x="527684" y="48387"/>
                  </a:lnTo>
                  <a:lnTo>
                    <a:pt x="529970" y="42671"/>
                  </a:lnTo>
                  <a:lnTo>
                    <a:pt x="529970" y="35559"/>
                  </a:lnTo>
                  <a:lnTo>
                    <a:pt x="529970" y="28575"/>
                  </a:lnTo>
                  <a:lnTo>
                    <a:pt x="527684" y="22859"/>
                  </a:lnTo>
                  <a:lnTo>
                    <a:pt x="523113" y="18414"/>
                  </a:lnTo>
                  <a:lnTo>
                    <a:pt x="518540" y="14096"/>
                  </a:lnTo>
                  <a:lnTo>
                    <a:pt x="512444" y="11810"/>
                  </a:lnTo>
                  <a:lnTo>
                    <a:pt x="504697" y="11810"/>
                  </a:lnTo>
                  <a:close/>
                </a:path>
                <a:path w="576579" h="143510">
                  <a:moveTo>
                    <a:pt x="36702" y="4825"/>
                  </a:moveTo>
                  <a:lnTo>
                    <a:pt x="47370" y="4825"/>
                  </a:lnTo>
                  <a:lnTo>
                    <a:pt x="47370" y="19938"/>
                  </a:lnTo>
                  <a:lnTo>
                    <a:pt x="48037" y="27011"/>
                  </a:lnTo>
                  <a:lnTo>
                    <a:pt x="69627" y="58896"/>
                  </a:lnTo>
                  <a:lnTo>
                    <a:pt x="83312" y="66801"/>
                  </a:lnTo>
                  <a:lnTo>
                    <a:pt x="76072" y="74929"/>
                  </a:lnTo>
                  <a:lnTo>
                    <a:pt x="69722" y="71627"/>
                  </a:lnTo>
                  <a:lnTo>
                    <a:pt x="63118" y="66675"/>
                  </a:lnTo>
                  <a:lnTo>
                    <a:pt x="56387" y="60197"/>
                  </a:lnTo>
                  <a:lnTo>
                    <a:pt x="49529" y="53720"/>
                  </a:lnTo>
                  <a:lnTo>
                    <a:pt x="44957" y="47878"/>
                  </a:lnTo>
                  <a:lnTo>
                    <a:pt x="42290" y="42417"/>
                  </a:lnTo>
                  <a:lnTo>
                    <a:pt x="39750" y="48640"/>
                  </a:lnTo>
                  <a:lnTo>
                    <a:pt x="8127" y="78612"/>
                  </a:lnTo>
                  <a:lnTo>
                    <a:pt x="0" y="70992"/>
                  </a:lnTo>
                  <a:lnTo>
                    <a:pt x="7572" y="66704"/>
                  </a:lnTo>
                  <a:lnTo>
                    <a:pt x="14477" y="61642"/>
                  </a:lnTo>
                  <a:lnTo>
                    <a:pt x="36058" y="27485"/>
                  </a:lnTo>
                  <a:lnTo>
                    <a:pt x="36702" y="19938"/>
                  </a:lnTo>
                  <a:lnTo>
                    <a:pt x="36702" y="4825"/>
                  </a:lnTo>
                  <a:close/>
                </a:path>
                <a:path w="576579" h="143510">
                  <a:moveTo>
                    <a:pt x="168528" y="3555"/>
                  </a:moveTo>
                  <a:lnTo>
                    <a:pt x="269113" y="3555"/>
                  </a:lnTo>
                  <a:lnTo>
                    <a:pt x="269113" y="13462"/>
                  </a:lnTo>
                  <a:lnTo>
                    <a:pt x="168528" y="13462"/>
                  </a:lnTo>
                  <a:lnTo>
                    <a:pt x="168528" y="3555"/>
                  </a:lnTo>
                  <a:close/>
                </a:path>
                <a:path w="576579" h="143510">
                  <a:moveTo>
                    <a:pt x="504697" y="2285"/>
                  </a:moveTo>
                  <a:lnTo>
                    <a:pt x="538638" y="22336"/>
                  </a:lnTo>
                  <a:lnTo>
                    <a:pt x="541146" y="35559"/>
                  </a:lnTo>
                  <a:lnTo>
                    <a:pt x="540506" y="42562"/>
                  </a:lnTo>
                  <a:lnTo>
                    <a:pt x="512341" y="68512"/>
                  </a:lnTo>
                  <a:lnTo>
                    <a:pt x="504697" y="69087"/>
                  </a:lnTo>
                  <a:lnTo>
                    <a:pt x="497056" y="68492"/>
                  </a:lnTo>
                  <a:lnTo>
                    <a:pt x="468999" y="42489"/>
                  </a:lnTo>
                  <a:lnTo>
                    <a:pt x="468375" y="35559"/>
                  </a:lnTo>
                  <a:lnTo>
                    <a:pt x="468997" y="28650"/>
                  </a:lnTo>
                  <a:lnTo>
                    <a:pt x="504697" y="2285"/>
                  </a:lnTo>
                  <a:close/>
                </a:path>
                <a:path w="576579" h="143510">
                  <a:moveTo>
                    <a:pt x="565276" y="0"/>
                  </a:moveTo>
                  <a:lnTo>
                    <a:pt x="576326" y="0"/>
                  </a:lnTo>
                  <a:lnTo>
                    <a:pt x="576326" y="72897"/>
                  </a:lnTo>
                  <a:lnTo>
                    <a:pt x="565276" y="72897"/>
                  </a:lnTo>
                  <a:lnTo>
                    <a:pt x="565276" y="0"/>
                  </a:lnTo>
                  <a:close/>
                </a:path>
                <a:path w="576579" h="143510">
                  <a:moveTo>
                    <a:pt x="405256" y="0"/>
                  </a:moveTo>
                  <a:lnTo>
                    <a:pt x="416305" y="0"/>
                  </a:lnTo>
                  <a:lnTo>
                    <a:pt x="416305" y="59054"/>
                  </a:lnTo>
                  <a:lnTo>
                    <a:pt x="442087" y="59054"/>
                  </a:lnTo>
                  <a:lnTo>
                    <a:pt x="442087" y="68960"/>
                  </a:lnTo>
                  <a:lnTo>
                    <a:pt x="416305" y="68960"/>
                  </a:lnTo>
                  <a:lnTo>
                    <a:pt x="416305" y="143509"/>
                  </a:lnTo>
                  <a:lnTo>
                    <a:pt x="405256" y="143509"/>
                  </a:lnTo>
                  <a:lnTo>
                    <a:pt x="405256" y="0"/>
                  </a:lnTo>
                  <a:close/>
                </a:path>
                <a:path w="576579" h="143510">
                  <a:moveTo>
                    <a:pt x="101218" y="0"/>
                  </a:moveTo>
                  <a:lnTo>
                    <a:pt x="112267" y="0"/>
                  </a:lnTo>
                  <a:lnTo>
                    <a:pt x="112267" y="39242"/>
                  </a:lnTo>
                  <a:lnTo>
                    <a:pt x="133984" y="39242"/>
                  </a:lnTo>
                  <a:lnTo>
                    <a:pt x="133984" y="49402"/>
                  </a:lnTo>
                  <a:lnTo>
                    <a:pt x="112267" y="49402"/>
                  </a:lnTo>
                  <a:lnTo>
                    <a:pt x="112267" y="82676"/>
                  </a:lnTo>
                  <a:lnTo>
                    <a:pt x="101218" y="82676"/>
                  </a:lnTo>
                  <a:lnTo>
                    <a:pt x="101218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13" name="object 113" descr="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4764913" y="1906016"/>
            <a:ext cx="105156" cy="132334"/>
          </a:xfrm>
          <a:prstGeom prst="rect">
            <a:avLst/>
          </a:prstGeom>
        </p:spPr>
      </p:pic>
      <p:grpSp>
        <p:nvGrpSpPr>
          <p:cNvPr id="114" name="object 114" descr=""/>
          <p:cNvGrpSpPr/>
          <p:nvPr/>
        </p:nvGrpSpPr>
        <p:grpSpPr>
          <a:xfrm>
            <a:off x="4953508" y="1883410"/>
            <a:ext cx="292100" cy="153035"/>
            <a:chOff x="4953508" y="1883410"/>
            <a:chExt cx="292100" cy="153035"/>
          </a:xfrm>
        </p:grpSpPr>
        <p:sp>
          <p:nvSpPr>
            <p:cNvPr id="115" name="object 115" descr=""/>
            <p:cNvSpPr/>
            <p:nvPr/>
          </p:nvSpPr>
          <p:spPr>
            <a:xfrm>
              <a:off x="4958080" y="1887982"/>
              <a:ext cx="283210" cy="143510"/>
            </a:xfrm>
            <a:custGeom>
              <a:avLst/>
              <a:gdLst/>
              <a:ahLst/>
              <a:cxnLst/>
              <a:rect l="l" t="t" r="r" b="b"/>
              <a:pathLst>
                <a:path w="283210" h="143510">
                  <a:moveTo>
                    <a:pt x="282702" y="108712"/>
                  </a:moveTo>
                  <a:lnTo>
                    <a:pt x="149606" y="108712"/>
                  </a:lnTo>
                  <a:lnTo>
                    <a:pt x="149606" y="118617"/>
                  </a:lnTo>
                  <a:lnTo>
                    <a:pt x="282702" y="118617"/>
                  </a:lnTo>
                  <a:lnTo>
                    <a:pt x="282702" y="108712"/>
                  </a:lnTo>
                  <a:close/>
                </a:path>
                <a:path w="283210" h="143510">
                  <a:moveTo>
                    <a:pt x="260223" y="13334"/>
                  </a:moveTo>
                  <a:lnTo>
                    <a:pt x="172085" y="13334"/>
                  </a:lnTo>
                  <a:lnTo>
                    <a:pt x="172085" y="77850"/>
                  </a:lnTo>
                  <a:lnTo>
                    <a:pt x="262509" y="77850"/>
                  </a:lnTo>
                  <a:lnTo>
                    <a:pt x="262509" y="67944"/>
                  </a:lnTo>
                  <a:lnTo>
                    <a:pt x="183261" y="67944"/>
                  </a:lnTo>
                  <a:lnTo>
                    <a:pt x="183261" y="23240"/>
                  </a:lnTo>
                  <a:lnTo>
                    <a:pt x="260223" y="23240"/>
                  </a:lnTo>
                  <a:lnTo>
                    <a:pt x="260223" y="13334"/>
                  </a:lnTo>
                  <a:close/>
                </a:path>
                <a:path w="283210" h="143510">
                  <a:moveTo>
                    <a:pt x="62550" y="54990"/>
                  </a:moveTo>
                  <a:lnTo>
                    <a:pt x="51308" y="54990"/>
                  </a:lnTo>
                  <a:lnTo>
                    <a:pt x="47001" y="62182"/>
                  </a:lnTo>
                  <a:lnTo>
                    <a:pt x="41910" y="69087"/>
                  </a:lnTo>
                  <a:lnTo>
                    <a:pt x="7675" y="97186"/>
                  </a:lnTo>
                  <a:lnTo>
                    <a:pt x="127" y="100710"/>
                  </a:lnTo>
                  <a:lnTo>
                    <a:pt x="8890" y="109727"/>
                  </a:lnTo>
                  <a:lnTo>
                    <a:pt x="36651" y="90084"/>
                  </a:lnTo>
                  <a:lnTo>
                    <a:pt x="56673" y="67357"/>
                  </a:lnTo>
                  <a:lnTo>
                    <a:pt x="62550" y="54990"/>
                  </a:lnTo>
                  <a:close/>
                </a:path>
                <a:path w="283210" h="143510">
                  <a:moveTo>
                    <a:pt x="73406" y="12700"/>
                  </a:moveTo>
                  <a:lnTo>
                    <a:pt x="6350" y="12700"/>
                  </a:lnTo>
                  <a:lnTo>
                    <a:pt x="6350" y="22605"/>
                  </a:lnTo>
                  <a:lnTo>
                    <a:pt x="61468" y="22605"/>
                  </a:lnTo>
                  <a:lnTo>
                    <a:pt x="60579" y="30479"/>
                  </a:lnTo>
                  <a:lnTo>
                    <a:pt x="58674" y="38100"/>
                  </a:lnTo>
                  <a:lnTo>
                    <a:pt x="55753" y="45592"/>
                  </a:lnTo>
                  <a:lnTo>
                    <a:pt x="0" y="49148"/>
                  </a:lnTo>
                  <a:lnTo>
                    <a:pt x="3937" y="59689"/>
                  </a:lnTo>
                  <a:lnTo>
                    <a:pt x="51308" y="54990"/>
                  </a:lnTo>
                  <a:lnTo>
                    <a:pt x="62550" y="54990"/>
                  </a:lnTo>
                  <a:lnTo>
                    <a:pt x="68933" y="41558"/>
                  </a:lnTo>
                  <a:lnTo>
                    <a:pt x="73406" y="12700"/>
                  </a:lnTo>
                  <a:close/>
                </a:path>
                <a:path w="283210" h="143510">
                  <a:moveTo>
                    <a:pt x="108839" y="0"/>
                  </a:moveTo>
                  <a:lnTo>
                    <a:pt x="97662" y="0"/>
                  </a:lnTo>
                  <a:lnTo>
                    <a:pt x="97662" y="143509"/>
                  </a:lnTo>
                  <a:lnTo>
                    <a:pt x="108839" y="143509"/>
                  </a:lnTo>
                  <a:lnTo>
                    <a:pt x="108839" y="68960"/>
                  </a:lnTo>
                  <a:lnTo>
                    <a:pt x="134493" y="68960"/>
                  </a:lnTo>
                  <a:lnTo>
                    <a:pt x="134493" y="59054"/>
                  </a:lnTo>
                  <a:lnTo>
                    <a:pt x="108839" y="59054"/>
                  </a:lnTo>
                  <a:lnTo>
                    <a:pt x="108839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" name="object 116" descr=""/>
            <p:cNvSpPr/>
            <p:nvPr/>
          </p:nvSpPr>
          <p:spPr>
            <a:xfrm>
              <a:off x="4958080" y="1887982"/>
              <a:ext cx="283210" cy="143510"/>
            </a:xfrm>
            <a:custGeom>
              <a:avLst/>
              <a:gdLst/>
              <a:ahLst/>
              <a:cxnLst/>
              <a:rect l="l" t="t" r="r" b="b"/>
              <a:pathLst>
                <a:path w="283210" h="143510">
                  <a:moveTo>
                    <a:pt x="149606" y="108712"/>
                  </a:moveTo>
                  <a:lnTo>
                    <a:pt x="282702" y="108712"/>
                  </a:lnTo>
                  <a:lnTo>
                    <a:pt x="282702" y="118617"/>
                  </a:lnTo>
                  <a:lnTo>
                    <a:pt x="149606" y="118617"/>
                  </a:lnTo>
                  <a:lnTo>
                    <a:pt x="149606" y="108712"/>
                  </a:lnTo>
                  <a:close/>
                </a:path>
                <a:path w="283210" h="143510">
                  <a:moveTo>
                    <a:pt x="172085" y="13334"/>
                  </a:moveTo>
                  <a:lnTo>
                    <a:pt x="260223" y="13334"/>
                  </a:lnTo>
                  <a:lnTo>
                    <a:pt x="260223" y="23240"/>
                  </a:lnTo>
                  <a:lnTo>
                    <a:pt x="183261" y="23240"/>
                  </a:lnTo>
                  <a:lnTo>
                    <a:pt x="183261" y="67944"/>
                  </a:lnTo>
                  <a:lnTo>
                    <a:pt x="262509" y="67944"/>
                  </a:lnTo>
                  <a:lnTo>
                    <a:pt x="262509" y="77850"/>
                  </a:lnTo>
                  <a:lnTo>
                    <a:pt x="172085" y="77850"/>
                  </a:lnTo>
                  <a:lnTo>
                    <a:pt x="172085" y="13334"/>
                  </a:lnTo>
                  <a:close/>
                </a:path>
                <a:path w="283210" h="143510">
                  <a:moveTo>
                    <a:pt x="6350" y="12700"/>
                  </a:moveTo>
                  <a:lnTo>
                    <a:pt x="73406" y="12700"/>
                  </a:lnTo>
                  <a:lnTo>
                    <a:pt x="68933" y="41558"/>
                  </a:lnTo>
                  <a:lnTo>
                    <a:pt x="56673" y="67357"/>
                  </a:lnTo>
                  <a:lnTo>
                    <a:pt x="36651" y="90084"/>
                  </a:lnTo>
                  <a:lnTo>
                    <a:pt x="8890" y="109727"/>
                  </a:lnTo>
                  <a:lnTo>
                    <a:pt x="127" y="100710"/>
                  </a:lnTo>
                  <a:lnTo>
                    <a:pt x="7675" y="97186"/>
                  </a:lnTo>
                  <a:lnTo>
                    <a:pt x="15081" y="92900"/>
                  </a:lnTo>
                  <a:lnTo>
                    <a:pt x="47001" y="62182"/>
                  </a:lnTo>
                  <a:lnTo>
                    <a:pt x="51308" y="54990"/>
                  </a:lnTo>
                  <a:lnTo>
                    <a:pt x="3937" y="59689"/>
                  </a:lnTo>
                  <a:lnTo>
                    <a:pt x="0" y="49148"/>
                  </a:lnTo>
                  <a:lnTo>
                    <a:pt x="55753" y="45592"/>
                  </a:lnTo>
                  <a:lnTo>
                    <a:pt x="58674" y="38100"/>
                  </a:lnTo>
                  <a:lnTo>
                    <a:pt x="60579" y="30479"/>
                  </a:lnTo>
                  <a:lnTo>
                    <a:pt x="61468" y="22605"/>
                  </a:lnTo>
                  <a:lnTo>
                    <a:pt x="6350" y="22605"/>
                  </a:lnTo>
                  <a:lnTo>
                    <a:pt x="6350" y="12700"/>
                  </a:lnTo>
                  <a:close/>
                </a:path>
                <a:path w="283210" h="143510">
                  <a:moveTo>
                    <a:pt x="97662" y="0"/>
                  </a:moveTo>
                  <a:lnTo>
                    <a:pt x="108839" y="0"/>
                  </a:lnTo>
                  <a:lnTo>
                    <a:pt x="108839" y="59054"/>
                  </a:lnTo>
                  <a:lnTo>
                    <a:pt x="134493" y="59054"/>
                  </a:lnTo>
                  <a:lnTo>
                    <a:pt x="134493" y="68960"/>
                  </a:lnTo>
                  <a:lnTo>
                    <a:pt x="108839" y="68960"/>
                  </a:lnTo>
                  <a:lnTo>
                    <a:pt x="108839" y="143509"/>
                  </a:lnTo>
                  <a:lnTo>
                    <a:pt x="97662" y="143509"/>
                  </a:lnTo>
                  <a:lnTo>
                    <a:pt x="97662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17" name="object 117" descr="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5330316" y="1906016"/>
            <a:ext cx="105156" cy="132334"/>
          </a:xfrm>
          <a:prstGeom prst="rect">
            <a:avLst/>
          </a:prstGeom>
        </p:spPr>
      </p:pic>
      <p:grpSp>
        <p:nvGrpSpPr>
          <p:cNvPr id="118" name="object 118" descr=""/>
          <p:cNvGrpSpPr/>
          <p:nvPr/>
        </p:nvGrpSpPr>
        <p:grpSpPr>
          <a:xfrm>
            <a:off x="5516626" y="1883410"/>
            <a:ext cx="599440" cy="153035"/>
            <a:chOff x="5516626" y="1883410"/>
            <a:chExt cx="599440" cy="153035"/>
          </a:xfrm>
        </p:grpSpPr>
        <p:sp>
          <p:nvSpPr>
            <p:cNvPr id="119" name="object 119" descr=""/>
            <p:cNvSpPr/>
            <p:nvPr/>
          </p:nvSpPr>
          <p:spPr>
            <a:xfrm>
              <a:off x="5521198" y="1887982"/>
              <a:ext cx="589915" cy="143510"/>
            </a:xfrm>
            <a:custGeom>
              <a:avLst/>
              <a:gdLst/>
              <a:ahLst/>
              <a:cxnLst/>
              <a:rect l="l" t="t" r="r" b="b"/>
              <a:pathLst>
                <a:path w="589914" h="143510">
                  <a:moveTo>
                    <a:pt x="589788" y="108712"/>
                  </a:moveTo>
                  <a:lnTo>
                    <a:pt x="456691" y="108712"/>
                  </a:lnTo>
                  <a:lnTo>
                    <a:pt x="456691" y="118617"/>
                  </a:lnTo>
                  <a:lnTo>
                    <a:pt x="589788" y="118617"/>
                  </a:lnTo>
                  <a:lnTo>
                    <a:pt x="589788" y="108712"/>
                  </a:lnTo>
                  <a:close/>
                </a:path>
                <a:path w="589914" h="143510">
                  <a:moveTo>
                    <a:pt x="284988" y="107060"/>
                  </a:moveTo>
                  <a:lnTo>
                    <a:pt x="151891" y="107060"/>
                  </a:lnTo>
                  <a:lnTo>
                    <a:pt x="151891" y="116966"/>
                  </a:lnTo>
                  <a:lnTo>
                    <a:pt x="284988" y="116966"/>
                  </a:lnTo>
                  <a:lnTo>
                    <a:pt x="284988" y="107060"/>
                  </a:lnTo>
                  <a:close/>
                </a:path>
                <a:path w="589914" h="143510">
                  <a:moveTo>
                    <a:pt x="262991" y="63626"/>
                  </a:moveTo>
                  <a:lnTo>
                    <a:pt x="251967" y="63626"/>
                  </a:lnTo>
                  <a:lnTo>
                    <a:pt x="251587" y="73699"/>
                  </a:lnTo>
                  <a:lnTo>
                    <a:pt x="251015" y="84296"/>
                  </a:lnTo>
                  <a:lnTo>
                    <a:pt x="250253" y="95416"/>
                  </a:lnTo>
                  <a:lnTo>
                    <a:pt x="249300" y="107060"/>
                  </a:lnTo>
                  <a:lnTo>
                    <a:pt x="260096" y="107060"/>
                  </a:lnTo>
                  <a:lnTo>
                    <a:pt x="261429" y="91537"/>
                  </a:lnTo>
                  <a:lnTo>
                    <a:pt x="262381" y="77739"/>
                  </a:lnTo>
                  <a:lnTo>
                    <a:pt x="262953" y="65680"/>
                  </a:lnTo>
                  <a:lnTo>
                    <a:pt x="262991" y="63626"/>
                  </a:lnTo>
                  <a:close/>
                </a:path>
                <a:path w="589914" h="143510">
                  <a:moveTo>
                    <a:pt x="263143" y="13588"/>
                  </a:moveTo>
                  <a:lnTo>
                    <a:pt x="170306" y="13588"/>
                  </a:lnTo>
                  <a:lnTo>
                    <a:pt x="170306" y="23494"/>
                  </a:lnTo>
                  <a:lnTo>
                    <a:pt x="252094" y="23494"/>
                  </a:lnTo>
                  <a:lnTo>
                    <a:pt x="252094" y="54228"/>
                  </a:lnTo>
                  <a:lnTo>
                    <a:pt x="163067" y="57276"/>
                  </a:lnTo>
                  <a:lnTo>
                    <a:pt x="165353" y="68198"/>
                  </a:lnTo>
                  <a:lnTo>
                    <a:pt x="251967" y="63626"/>
                  </a:lnTo>
                  <a:lnTo>
                    <a:pt x="262991" y="63626"/>
                  </a:lnTo>
                  <a:lnTo>
                    <a:pt x="263108" y="57276"/>
                  </a:lnTo>
                  <a:lnTo>
                    <a:pt x="263143" y="13588"/>
                  </a:lnTo>
                  <a:close/>
                </a:path>
                <a:path w="589914" h="143510">
                  <a:moveTo>
                    <a:pt x="567309" y="13334"/>
                  </a:moveTo>
                  <a:lnTo>
                    <a:pt x="479171" y="13334"/>
                  </a:lnTo>
                  <a:lnTo>
                    <a:pt x="479171" y="77850"/>
                  </a:lnTo>
                  <a:lnTo>
                    <a:pt x="569594" y="77850"/>
                  </a:lnTo>
                  <a:lnTo>
                    <a:pt x="569594" y="67944"/>
                  </a:lnTo>
                  <a:lnTo>
                    <a:pt x="490347" y="67944"/>
                  </a:lnTo>
                  <a:lnTo>
                    <a:pt x="490347" y="23240"/>
                  </a:lnTo>
                  <a:lnTo>
                    <a:pt x="567309" y="23240"/>
                  </a:lnTo>
                  <a:lnTo>
                    <a:pt x="567309" y="13334"/>
                  </a:lnTo>
                  <a:close/>
                </a:path>
                <a:path w="589914" h="143510">
                  <a:moveTo>
                    <a:pt x="369636" y="54990"/>
                  </a:moveTo>
                  <a:lnTo>
                    <a:pt x="358393" y="54990"/>
                  </a:lnTo>
                  <a:lnTo>
                    <a:pt x="354087" y="62182"/>
                  </a:lnTo>
                  <a:lnTo>
                    <a:pt x="348996" y="69087"/>
                  </a:lnTo>
                  <a:lnTo>
                    <a:pt x="314761" y="97186"/>
                  </a:lnTo>
                  <a:lnTo>
                    <a:pt x="307213" y="100710"/>
                  </a:lnTo>
                  <a:lnTo>
                    <a:pt x="315975" y="109727"/>
                  </a:lnTo>
                  <a:lnTo>
                    <a:pt x="343737" y="90084"/>
                  </a:lnTo>
                  <a:lnTo>
                    <a:pt x="363759" y="67357"/>
                  </a:lnTo>
                  <a:lnTo>
                    <a:pt x="369636" y="54990"/>
                  </a:lnTo>
                  <a:close/>
                </a:path>
                <a:path w="589914" h="143510">
                  <a:moveTo>
                    <a:pt x="380491" y="12700"/>
                  </a:moveTo>
                  <a:lnTo>
                    <a:pt x="313436" y="12700"/>
                  </a:lnTo>
                  <a:lnTo>
                    <a:pt x="313436" y="22605"/>
                  </a:lnTo>
                  <a:lnTo>
                    <a:pt x="368553" y="22605"/>
                  </a:lnTo>
                  <a:lnTo>
                    <a:pt x="367664" y="30479"/>
                  </a:lnTo>
                  <a:lnTo>
                    <a:pt x="365760" y="38100"/>
                  </a:lnTo>
                  <a:lnTo>
                    <a:pt x="362838" y="45592"/>
                  </a:lnTo>
                  <a:lnTo>
                    <a:pt x="307086" y="49148"/>
                  </a:lnTo>
                  <a:lnTo>
                    <a:pt x="311023" y="59689"/>
                  </a:lnTo>
                  <a:lnTo>
                    <a:pt x="358393" y="54990"/>
                  </a:lnTo>
                  <a:lnTo>
                    <a:pt x="369636" y="54990"/>
                  </a:lnTo>
                  <a:lnTo>
                    <a:pt x="376019" y="41558"/>
                  </a:lnTo>
                  <a:lnTo>
                    <a:pt x="380491" y="12700"/>
                  </a:lnTo>
                  <a:close/>
                </a:path>
                <a:path w="589914" h="143510">
                  <a:moveTo>
                    <a:pt x="96012" y="2793"/>
                  </a:moveTo>
                  <a:lnTo>
                    <a:pt x="85089" y="2793"/>
                  </a:lnTo>
                  <a:lnTo>
                    <a:pt x="85089" y="53720"/>
                  </a:lnTo>
                  <a:lnTo>
                    <a:pt x="59689" y="53720"/>
                  </a:lnTo>
                  <a:lnTo>
                    <a:pt x="59689" y="63626"/>
                  </a:lnTo>
                  <a:lnTo>
                    <a:pt x="85089" y="63626"/>
                  </a:lnTo>
                  <a:lnTo>
                    <a:pt x="85089" y="139064"/>
                  </a:lnTo>
                  <a:lnTo>
                    <a:pt x="96012" y="139064"/>
                  </a:lnTo>
                  <a:lnTo>
                    <a:pt x="96012" y="2793"/>
                  </a:lnTo>
                  <a:close/>
                </a:path>
                <a:path w="589914" h="143510">
                  <a:moveTo>
                    <a:pt x="42544" y="31495"/>
                  </a:moveTo>
                  <a:lnTo>
                    <a:pt x="31496" y="31495"/>
                  </a:lnTo>
                  <a:lnTo>
                    <a:pt x="31459" y="45846"/>
                  </a:lnTo>
                  <a:lnTo>
                    <a:pt x="30900" y="53576"/>
                  </a:lnTo>
                  <a:lnTo>
                    <a:pt x="11795" y="93599"/>
                  </a:lnTo>
                  <a:lnTo>
                    <a:pt x="0" y="103885"/>
                  </a:lnTo>
                  <a:lnTo>
                    <a:pt x="9525" y="111378"/>
                  </a:lnTo>
                  <a:lnTo>
                    <a:pt x="35432" y="76834"/>
                  </a:lnTo>
                  <a:lnTo>
                    <a:pt x="37211" y="70738"/>
                  </a:lnTo>
                  <a:lnTo>
                    <a:pt x="48682" y="70738"/>
                  </a:lnTo>
                  <a:lnTo>
                    <a:pt x="47902" y="69278"/>
                  </a:lnTo>
                  <a:lnTo>
                    <a:pt x="44926" y="61467"/>
                  </a:lnTo>
                  <a:lnTo>
                    <a:pt x="43134" y="53576"/>
                  </a:lnTo>
                  <a:lnTo>
                    <a:pt x="42544" y="45846"/>
                  </a:lnTo>
                  <a:lnTo>
                    <a:pt x="42544" y="31495"/>
                  </a:lnTo>
                  <a:close/>
                </a:path>
                <a:path w="589914" h="143510">
                  <a:moveTo>
                    <a:pt x="48682" y="70738"/>
                  </a:moveTo>
                  <a:lnTo>
                    <a:pt x="37211" y="70738"/>
                  </a:lnTo>
                  <a:lnTo>
                    <a:pt x="39369" y="76580"/>
                  </a:lnTo>
                  <a:lnTo>
                    <a:pt x="43179" y="83184"/>
                  </a:lnTo>
                  <a:lnTo>
                    <a:pt x="54355" y="97916"/>
                  </a:lnTo>
                  <a:lnTo>
                    <a:pt x="59816" y="103631"/>
                  </a:lnTo>
                  <a:lnTo>
                    <a:pt x="65150" y="107822"/>
                  </a:lnTo>
                  <a:lnTo>
                    <a:pt x="74167" y="100075"/>
                  </a:lnTo>
                  <a:lnTo>
                    <a:pt x="68071" y="95859"/>
                  </a:lnTo>
                  <a:lnTo>
                    <a:pt x="62356" y="90630"/>
                  </a:lnTo>
                  <a:lnTo>
                    <a:pt x="57022" y="84377"/>
                  </a:lnTo>
                  <a:lnTo>
                    <a:pt x="52069" y="77088"/>
                  </a:lnTo>
                  <a:lnTo>
                    <a:pt x="48682" y="70738"/>
                  </a:lnTo>
                  <a:close/>
                </a:path>
                <a:path w="589914" h="143510">
                  <a:moveTo>
                    <a:pt x="69850" y="21589"/>
                  </a:moveTo>
                  <a:lnTo>
                    <a:pt x="3937" y="21589"/>
                  </a:lnTo>
                  <a:lnTo>
                    <a:pt x="3937" y="31495"/>
                  </a:lnTo>
                  <a:lnTo>
                    <a:pt x="69850" y="31495"/>
                  </a:lnTo>
                  <a:lnTo>
                    <a:pt x="69850" y="21589"/>
                  </a:lnTo>
                  <a:close/>
                </a:path>
                <a:path w="589914" h="143510">
                  <a:moveTo>
                    <a:pt x="42417" y="2285"/>
                  </a:moveTo>
                  <a:lnTo>
                    <a:pt x="31241" y="2285"/>
                  </a:lnTo>
                  <a:lnTo>
                    <a:pt x="31241" y="21589"/>
                  </a:lnTo>
                  <a:lnTo>
                    <a:pt x="42417" y="21589"/>
                  </a:lnTo>
                  <a:lnTo>
                    <a:pt x="42417" y="2285"/>
                  </a:lnTo>
                  <a:close/>
                </a:path>
                <a:path w="589914" h="143510">
                  <a:moveTo>
                    <a:pt x="415925" y="0"/>
                  </a:moveTo>
                  <a:lnTo>
                    <a:pt x="404749" y="0"/>
                  </a:lnTo>
                  <a:lnTo>
                    <a:pt x="404749" y="143509"/>
                  </a:lnTo>
                  <a:lnTo>
                    <a:pt x="415925" y="143509"/>
                  </a:lnTo>
                  <a:lnTo>
                    <a:pt x="415925" y="68960"/>
                  </a:lnTo>
                  <a:lnTo>
                    <a:pt x="441578" y="68960"/>
                  </a:lnTo>
                  <a:lnTo>
                    <a:pt x="441578" y="59054"/>
                  </a:lnTo>
                  <a:lnTo>
                    <a:pt x="415925" y="59054"/>
                  </a:lnTo>
                  <a:lnTo>
                    <a:pt x="415925" y="0"/>
                  </a:lnTo>
                  <a:close/>
                </a:path>
                <a:path w="589914" h="143510">
                  <a:moveTo>
                    <a:pt x="121919" y="0"/>
                  </a:moveTo>
                  <a:lnTo>
                    <a:pt x="110489" y="0"/>
                  </a:lnTo>
                  <a:lnTo>
                    <a:pt x="110489" y="143509"/>
                  </a:lnTo>
                  <a:lnTo>
                    <a:pt x="121919" y="143509"/>
                  </a:lnTo>
                  <a:lnTo>
                    <a:pt x="121919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" name="object 120" descr=""/>
            <p:cNvSpPr/>
            <p:nvPr/>
          </p:nvSpPr>
          <p:spPr>
            <a:xfrm>
              <a:off x="5521198" y="1887982"/>
              <a:ext cx="589915" cy="143510"/>
            </a:xfrm>
            <a:custGeom>
              <a:avLst/>
              <a:gdLst/>
              <a:ahLst/>
              <a:cxnLst/>
              <a:rect l="l" t="t" r="r" b="b"/>
              <a:pathLst>
                <a:path w="589914" h="143510">
                  <a:moveTo>
                    <a:pt x="456691" y="108712"/>
                  </a:moveTo>
                  <a:lnTo>
                    <a:pt x="589788" y="108712"/>
                  </a:lnTo>
                  <a:lnTo>
                    <a:pt x="589788" y="118617"/>
                  </a:lnTo>
                  <a:lnTo>
                    <a:pt x="456691" y="118617"/>
                  </a:lnTo>
                  <a:lnTo>
                    <a:pt x="456691" y="108712"/>
                  </a:lnTo>
                  <a:close/>
                </a:path>
                <a:path w="589914" h="143510">
                  <a:moveTo>
                    <a:pt x="170306" y="13588"/>
                  </a:moveTo>
                  <a:lnTo>
                    <a:pt x="263143" y="13588"/>
                  </a:lnTo>
                  <a:lnTo>
                    <a:pt x="263143" y="55371"/>
                  </a:lnTo>
                  <a:lnTo>
                    <a:pt x="262953" y="65680"/>
                  </a:lnTo>
                  <a:lnTo>
                    <a:pt x="262381" y="77739"/>
                  </a:lnTo>
                  <a:lnTo>
                    <a:pt x="261429" y="91537"/>
                  </a:lnTo>
                  <a:lnTo>
                    <a:pt x="260096" y="107060"/>
                  </a:lnTo>
                  <a:lnTo>
                    <a:pt x="284988" y="107060"/>
                  </a:lnTo>
                  <a:lnTo>
                    <a:pt x="284988" y="116966"/>
                  </a:lnTo>
                  <a:lnTo>
                    <a:pt x="151891" y="116966"/>
                  </a:lnTo>
                  <a:lnTo>
                    <a:pt x="151891" y="107060"/>
                  </a:lnTo>
                  <a:lnTo>
                    <a:pt x="249300" y="107060"/>
                  </a:lnTo>
                  <a:lnTo>
                    <a:pt x="250253" y="95416"/>
                  </a:lnTo>
                  <a:lnTo>
                    <a:pt x="251015" y="84296"/>
                  </a:lnTo>
                  <a:lnTo>
                    <a:pt x="251587" y="73699"/>
                  </a:lnTo>
                  <a:lnTo>
                    <a:pt x="251967" y="63626"/>
                  </a:lnTo>
                  <a:lnTo>
                    <a:pt x="165353" y="68198"/>
                  </a:lnTo>
                  <a:lnTo>
                    <a:pt x="163067" y="57276"/>
                  </a:lnTo>
                  <a:lnTo>
                    <a:pt x="252094" y="54228"/>
                  </a:lnTo>
                  <a:lnTo>
                    <a:pt x="252094" y="23494"/>
                  </a:lnTo>
                  <a:lnTo>
                    <a:pt x="170306" y="23494"/>
                  </a:lnTo>
                  <a:lnTo>
                    <a:pt x="170306" y="13588"/>
                  </a:lnTo>
                  <a:close/>
                </a:path>
                <a:path w="589914" h="143510">
                  <a:moveTo>
                    <a:pt x="479171" y="13334"/>
                  </a:moveTo>
                  <a:lnTo>
                    <a:pt x="567309" y="13334"/>
                  </a:lnTo>
                  <a:lnTo>
                    <a:pt x="567309" y="23240"/>
                  </a:lnTo>
                  <a:lnTo>
                    <a:pt x="490347" y="23240"/>
                  </a:lnTo>
                  <a:lnTo>
                    <a:pt x="490347" y="67944"/>
                  </a:lnTo>
                  <a:lnTo>
                    <a:pt x="569594" y="67944"/>
                  </a:lnTo>
                  <a:lnTo>
                    <a:pt x="569594" y="77850"/>
                  </a:lnTo>
                  <a:lnTo>
                    <a:pt x="479171" y="77850"/>
                  </a:lnTo>
                  <a:lnTo>
                    <a:pt x="479171" y="13334"/>
                  </a:lnTo>
                  <a:close/>
                </a:path>
                <a:path w="589914" h="143510">
                  <a:moveTo>
                    <a:pt x="313436" y="12700"/>
                  </a:moveTo>
                  <a:lnTo>
                    <a:pt x="380491" y="12700"/>
                  </a:lnTo>
                  <a:lnTo>
                    <a:pt x="376019" y="41558"/>
                  </a:lnTo>
                  <a:lnTo>
                    <a:pt x="363759" y="67357"/>
                  </a:lnTo>
                  <a:lnTo>
                    <a:pt x="343737" y="90084"/>
                  </a:lnTo>
                  <a:lnTo>
                    <a:pt x="315975" y="109727"/>
                  </a:lnTo>
                  <a:lnTo>
                    <a:pt x="307213" y="100710"/>
                  </a:lnTo>
                  <a:lnTo>
                    <a:pt x="314761" y="97186"/>
                  </a:lnTo>
                  <a:lnTo>
                    <a:pt x="322167" y="92900"/>
                  </a:lnTo>
                  <a:lnTo>
                    <a:pt x="354087" y="62182"/>
                  </a:lnTo>
                  <a:lnTo>
                    <a:pt x="358393" y="54990"/>
                  </a:lnTo>
                  <a:lnTo>
                    <a:pt x="311023" y="59689"/>
                  </a:lnTo>
                  <a:lnTo>
                    <a:pt x="307086" y="49148"/>
                  </a:lnTo>
                  <a:lnTo>
                    <a:pt x="362838" y="45592"/>
                  </a:lnTo>
                  <a:lnTo>
                    <a:pt x="365760" y="38100"/>
                  </a:lnTo>
                  <a:lnTo>
                    <a:pt x="367664" y="30479"/>
                  </a:lnTo>
                  <a:lnTo>
                    <a:pt x="368553" y="22605"/>
                  </a:lnTo>
                  <a:lnTo>
                    <a:pt x="313436" y="22605"/>
                  </a:lnTo>
                  <a:lnTo>
                    <a:pt x="313436" y="12700"/>
                  </a:lnTo>
                  <a:close/>
                </a:path>
                <a:path w="589914" h="143510">
                  <a:moveTo>
                    <a:pt x="85089" y="2793"/>
                  </a:moveTo>
                  <a:lnTo>
                    <a:pt x="96012" y="2793"/>
                  </a:lnTo>
                  <a:lnTo>
                    <a:pt x="96012" y="139064"/>
                  </a:lnTo>
                  <a:lnTo>
                    <a:pt x="85089" y="139064"/>
                  </a:lnTo>
                  <a:lnTo>
                    <a:pt x="85089" y="63626"/>
                  </a:lnTo>
                  <a:lnTo>
                    <a:pt x="59689" y="63626"/>
                  </a:lnTo>
                  <a:lnTo>
                    <a:pt x="59689" y="53720"/>
                  </a:lnTo>
                  <a:lnTo>
                    <a:pt x="85089" y="53720"/>
                  </a:lnTo>
                  <a:lnTo>
                    <a:pt x="85089" y="2793"/>
                  </a:lnTo>
                  <a:close/>
                </a:path>
                <a:path w="589914" h="143510">
                  <a:moveTo>
                    <a:pt x="31241" y="2285"/>
                  </a:moveTo>
                  <a:lnTo>
                    <a:pt x="42417" y="2285"/>
                  </a:lnTo>
                  <a:lnTo>
                    <a:pt x="42417" y="21589"/>
                  </a:lnTo>
                  <a:lnTo>
                    <a:pt x="69850" y="21589"/>
                  </a:lnTo>
                  <a:lnTo>
                    <a:pt x="69850" y="31495"/>
                  </a:lnTo>
                  <a:lnTo>
                    <a:pt x="42544" y="31495"/>
                  </a:lnTo>
                  <a:lnTo>
                    <a:pt x="42544" y="45846"/>
                  </a:lnTo>
                  <a:lnTo>
                    <a:pt x="57022" y="84377"/>
                  </a:lnTo>
                  <a:lnTo>
                    <a:pt x="74167" y="100075"/>
                  </a:lnTo>
                  <a:lnTo>
                    <a:pt x="65150" y="107822"/>
                  </a:lnTo>
                  <a:lnTo>
                    <a:pt x="39369" y="76580"/>
                  </a:lnTo>
                  <a:lnTo>
                    <a:pt x="37211" y="70738"/>
                  </a:lnTo>
                  <a:lnTo>
                    <a:pt x="35432" y="76834"/>
                  </a:lnTo>
                  <a:lnTo>
                    <a:pt x="9525" y="111378"/>
                  </a:lnTo>
                  <a:lnTo>
                    <a:pt x="0" y="103885"/>
                  </a:lnTo>
                  <a:lnTo>
                    <a:pt x="6094" y="99313"/>
                  </a:lnTo>
                  <a:lnTo>
                    <a:pt x="11795" y="93599"/>
                  </a:lnTo>
                  <a:lnTo>
                    <a:pt x="30900" y="53576"/>
                  </a:lnTo>
                  <a:lnTo>
                    <a:pt x="31496" y="45338"/>
                  </a:lnTo>
                  <a:lnTo>
                    <a:pt x="31496" y="31495"/>
                  </a:lnTo>
                  <a:lnTo>
                    <a:pt x="3937" y="31495"/>
                  </a:lnTo>
                  <a:lnTo>
                    <a:pt x="3937" y="21589"/>
                  </a:lnTo>
                  <a:lnTo>
                    <a:pt x="31241" y="21589"/>
                  </a:lnTo>
                  <a:lnTo>
                    <a:pt x="31241" y="2285"/>
                  </a:lnTo>
                  <a:close/>
                </a:path>
                <a:path w="589914" h="143510">
                  <a:moveTo>
                    <a:pt x="404749" y="0"/>
                  </a:moveTo>
                  <a:lnTo>
                    <a:pt x="415925" y="0"/>
                  </a:lnTo>
                  <a:lnTo>
                    <a:pt x="415925" y="59054"/>
                  </a:lnTo>
                  <a:lnTo>
                    <a:pt x="441578" y="59054"/>
                  </a:lnTo>
                  <a:lnTo>
                    <a:pt x="441578" y="68960"/>
                  </a:lnTo>
                  <a:lnTo>
                    <a:pt x="415925" y="68960"/>
                  </a:lnTo>
                  <a:lnTo>
                    <a:pt x="415925" y="143509"/>
                  </a:lnTo>
                  <a:lnTo>
                    <a:pt x="404749" y="143509"/>
                  </a:lnTo>
                  <a:lnTo>
                    <a:pt x="404749" y="0"/>
                  </a:lnTo>
                  <a:close/>
                </a:path>
                <a:path w="589914" h="143510">
                  <a:moveTo>
                    <a:pt x="110489" y="0"/>
                  </a:moveTo>
                  <a:lnTo>
                    <a:pt x="121919" y="0"/>
                  </a:lnTo>
                  <a:lnTo>
                    <a:pt x="121919" y="143509"/>
                  </a:lnTo>
                  <a:lnTo>
                    <a:pt x="110489" y="143509"/>
                  </a:lnTo>
                  <a:lnTo>
                    <a:pt x="110489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1" name="object 121" descr=""/>
          <p:cNvSpPr/>
          <p:nvPr/>
        </p:nvSpPr>
        <p:spPr>
          <a:xfrm>
            <a:off x="8455914" y="3736085"/>
            <a:ext cx="95885" cy="193675"/>
          </a:xfrm>
          <a:custGeom>
            <a:avLst/>
            <a:gdLst/>
            <a:ahLst/>
            <a:cxnLst/>
            <a:rect l="l" t="t" r="r" b="b"/>
            <a:pathLst>
              <a:path w="95884" h="193675">
                <a:moveTo>
                  <a:pt x="0" y="0"/>
                </a:moveTo>
                <a:lnTo>
                  <a:pt x="95630" y="96646"/>
                </a:lnTo>
                <a:lnTo>
                  <a:pt x="0" y="193294"/>
                </a:lnTo>
              </a:path>
            </a:pathLst>
          </a:custGeom>
          <a:ln w="28575">
            <a:solidFill>
              <a:srgbClr val="293984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22" name="object 122" descr=""/>
          <p:cNvGrpSpPr/>
          <p:nvPr/>
        </p:nvGrpSpPr>
        <p:grpSpPr>
          <a:xfrm>
            <a:off x="8753856" y="3229355"/>
            <a:ext cx="830580" cy="1126490"/>
            <a:chOff x="8753856" y="3229355"/>
            <a:chExt cx="830580" cy="1126490"/>
          </a:xfrm>
        </p:grpSpPr>
        <p:sp>
          <p:nvSpPr>
            <p:cNvPr id="123" name="object 123" descr=""/>
            <p:cNvSpPr/>
            <p:nvPr/>
          </p:nvSpPr>
          <p:spPr>
            <a:xfrm>
              <a:off x="8753856" y="3229355"/>
              <a:ext cx="830580" cy="1126490"/>
            </a:xfrm>
            <a:custGeom>
              <a:avLst/>
              <a:gdLst/>
              <a:ahLst/>
              <a:cxnLst/>
              <a:rect l="l" t="t" r="r" b="b"/>
              <a:pathLst>
                <a:path w="830579" h="1126489">
                  <a:moveTo>
                    <a:pt x="736853" y="0"/>
                  </a:moveTo>
                  <a:lnTo>
                    <a:pt x="93725" y="0"/>
                  </a:lnTo>
                  <a:lnTo>
                    <a:pt x="57275" y="7375"/>
                  </a:lnTo>
                  <a:lnTo>
                    <a:pt x="27479" y="27479"/>
                  </a:lnTo>
                  <a:lnTo>
                    <a:pt x="7375" y="57275"/>
                  </a:lnTo>
                  <a:lnTo>
                    <a:pt x="0" y="93726"/>
                  </a:lnTo>
                  <a:lnTo>
                    <a:pt x="0" y="1032510"/>
                  </a:lnTo>
                  <a:lnTo>
                    <a:pt x="7375" y="1068960"/>
                  </a:lnTo>
                  <a:lnTo>
                    <a:pt x="27479" y="1098756"/>
                  </a:lnTo>
                  <a:lnTo>
                    <a:pt x="57275" y="1118860"/>
                  </a:lnTo>
                  <a:lnTo>
                    <a:pt x="93725" y="1126236"/>
                  </a:lnTo>
                  <a:lnTo>
                    <a:pt x="736853" y="1126236"/>
                  </a:lnTo>
                  <a:lnTo>
                    <a:pt x="773304" y="1118860"/>
                  </a:lnTo>
                  <a:lnTo>
                    <a:pt x="803100" y="1098756"/>
                  </a:lnTo>
                  <a:lnTo>
                    <a:pt x="823204" y="1068960"/>
                  </a:lnTo>
                  <a:lnTo>
                    <a:pt x="830579" y="1032510"/>
                  </a:lnTo>
                  <a:lnTo>
                    <a:pt x="830579" y="93726"/>
                  </a:lnTo>
                  <a:lnTo>
                    <a:pt x="823204" y="57275"/>
                  </a:lnTo>
                  <a:lnTo>
                    <a:pt x="803100" y="27479"/>
                  </a:lnTo>
                  <a:lnTo>
                    <a:pt x="773304" y="7375"/>
                  </a:lnTo>
                  <a:lnTo>
                    <a:pt x="736853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4" name="object 124" descr=""/>
            <p:cNvSpPr/>
            <p:nvPr/>
          </p:nvSpPr>
          <p:spPr>
            <a:xfrm>
              <a:off x="8912225" y="3479418"/>
              <a:ext cx="514984" cy="176530"/>
            </a:xfrm>
            <a:custGeom>
              <a:avLst/>
              <a:gdLst/>
              <a:ahLst/>
              <a:cxnLst/>
              <a:rect l="l" t="t" r="r" b="b"/>
              <a:pathLst>
                <a:path w="514984" h="176529">
                  <a:moveTo>
                    <a:pt x="415290" y="115823"/>
                  </a:moveTo>
                  <a:lnTo>
                    <a:pt x="401574" y="115823"/>
                  </a:lnTo>
                  <a:lnTo>
                    <a:pt x="401574" y="171449"/>
                  </a:lnTo>
                  <a:lnTo>
                    <a:pt x="514984" y="171449"/>
                  </a:lnTo>
                  <a:lnTo>
                    <a:pt x="514984" y="159257"/>
                  </a:lnTo>
                  <a:lnTo>
                    <a:pt x="415290" y="159257"/>
                  </a:lnTo>
                  <a:lnTo>
                    <a:pt x="415290" y="115823"/>
                  </a:lnTo>
                  <a:close/>
                </a:path>
                <a:path w="514984" h="176529">
                  <a:moveTo>
                    <a:pt x="509524" y="79375"/>
                  </a:moveTo>
                  <a:lnTo>
                    <a:pt x="495807" y="79375"/>
                  </a:lnTo>
                  <a:lnTo>
                    <a:pt x="495807" y="128904"/>
                  </a:lnTo>
                  <a:lnTo>
                    <a:pt x="509524" y="128904"/>
                  </a:lnTo>
                  <a:lnTo>
                    <a:pt x="509524" y="79375"/>
                  </a:lnTo>
                  <a:close/>
                </a:path>
                <a:path w="514984" h="176529">
                  <a:moveTo>
                    <a:pt x="460628" y="9905"/>
                  </a:moveTo>
                  <a:lnTo>
                    <a:pt x="379602" y="9905"/>
                  </a:lnTo>
                  <a:lnTo>
                    <a:pt x="379602" y="96646"/>
                  </a:lnTo>
                  <a:lnTo>
                    <a:pt x="460628" y="96646"/>
                  </a:lnTo>
                  <a:lnTo>
                    <a:pt x="460628" y="84581"/>
                  </a:lnTo>
                  <a:lnTo>
                    <a:pt x="393319" y="84581"/>
                  </a:lnTo>
                  <a:lnTo>
                    <a:pt x="393319" y="22097"/>
                  </a:lnTo>
                  <a:lnTo>
                    <a:pt x="460628" y="22097"/>
                  </a:lnTo>
                  <a:lnTo>
                    <a:pt x="460628" y="9905"/>
                  </a:lnTo>
                  <a:close/>
                </a:path>
                <a:path w="514984" h="176529">
                  <a:moveTo>
                    <a:pt x="460628" y="22097"/>
                  </a:moveTo>
                  <a:lnTo>
                    <a:pt x="446913" y="22097"/>
                  </a:lnTo>
                  <a:lnTo>
                    <a:pt x="446913" y="84581"/>
                  </a:lnTo>
                  <a:lnTo>
                    <a:pt x="460628" y="84581"/>
                  </a:lnTo>
                  <a:lnTo>
                    <a:pt x="460628" y="79375"/>
                  </a:lnTo>
                  <a:lnTo>
                    <a:pt x="509524" y="79375"/>
                  </a:lnTo>
                  <a:lnTo>
                    <a:pt x="509524" y="67563"/>
                  </a:lnTo>
                  <a:lnTo>
                    <a:pt x="460628" y="67563"/>
                  </a:lnTo>
                  <a:lnTo>
                    <a:pt x="460628" y="39115"/>
                  </a:lnTo>
                  <a:lnTo>
                    <a:pt x="509524" y="39115"/>
                  </a:lnTo>
                  <a:lnTo>
                    <a:pt x="509524" y="27304"/>
                  </a:lnTo>
                  <a:lnTo>
                    <a:pt x="460628" y="27304"/>
                  </a:lnTo>
                  <a:lnTo>
                    <a:pt x="460628" y="22097"/>
                  </a:lnTo>
                  <a:close/>
                </a:path>
                <a:path w="514984" h="176529">
                  <a:moveTo>
                    <a:pt x="509524" y="39115"/>
                  </a:moveTo>
                  <a:lnTo>
                    <a:pt x="495807" y="39115"/>
                  </a:lnTo>
                  <a:lnTo>
                    <a:pt x="495807" y="67563"/>
                  </a:lnTo>
                  <a:lnTo>
                    <a:pt x="509524" y="67563"/>
                  </a:lnTo>
                  <a:lnTo>
                    <a:pt x="509524" y="39115"/>
                  </a:lnTo>
                  <a:close/>
                </a:path>
                <a:path w="514984" h="176529">
                  <a:moveTo>
                    <a:pt x="509524" y="0"/>
                  </a:moveTo>
                  <a:lnTo>
                    <a:pt x="495807" y="0"/>
                  </a:lnTo>
                  <a:lnTo>
                    <a:pt x="495807" y="27304"/>
                  </a:lnTo>
                  <a:lnTo>
                    <a:pt x="509524" y="27304"/>
                  </a:lnTo>
                  <a:lnTo>
                    <a:pt x="509524" y="0"/>
                  </a:lnTo>
                  <a:close/>
                </a:path>
                <a:path w="514984" h="176529">
                  <a:moveTo>
                    <a:pt x="13716" y="13207"/>
                  </a:moveTo>
                  <a:lnTo>
                    <a:pt x="0" y="13207"/>
                  </a:lnTo>
                  <a:lnTo>
                    <a:pt x="0" y="128396"/>
                  </a:lnTo>
                  <a:lnTo>
                    <a:pt x="84581" y="128396"/>
                  </a:lnTo>
                  <a:lnTo>
                    <a:pt x="84581" y="116204"/>
                  </a:lnTo>
                  <a:lnTo>
                    <a:pt x="13716" y="116204"/>
                  </a:lnTo>
                  <a:lnTo>
                    <a:pt x="13716" y="70611"/>
                  </a:lnTo>
                  <a:lnTo>
                    <a:pt x="84581" y="70611"/>
                  </a:lnTo>
                  <a:lnTo>
                    <a:pt x="84581" y="58419"/>
                  </a:lnTo>
                  <a:lnTo>
                    <a:pt x="13716" y="58419"/>
                  </a:lnTo>
                  <a:lnTo>
                    <a:pt x="13716" y="13207"/>
                  </a:lnTo>
                  <a:close/>
                </a:path>
                <a:path w="514984" h="176529">
                  <a:moveTo>
                    <a:pt x="84581" y="70611"/>
                  </a:moveTo>
                  <a:lnTo>
                    <a:pt x="70866" y="70611"/>
                  </a:lnTo>
                  <a:lnTo>
                    <a:pt x="70866" y="116204"/>
                  </a:lnTo>
                  <a:lnTo>
                    <a:pt x="84581" y="116204"/>
                  </a:lnTo>
                  <a:lnTo>
                    <a:pt x="84581" y="70611"/>
                  </a:lnTo>
                  <a:close/>
                </a:path>
                <a:path w="514984" h="176529">
                  <a:moveTo>
                    <a:pt x="84581" y="13207"/>
                  </a:moveTo>
                  <a:lnTo>
                    <a:pt x="70866" y="13207"/>
                  </a:lnTo>
                  <a:lnTo>
                    <a:pt x="70866" y="58419"/>
                  </a:lnTo>
                  <a:lnTo>
                    <a:pt x="84581" y="58419"/>
                  </a:lnTo>
                  <a:lnTo>
                    <a:pt x="84581" y="13207"/>
                  </a:lnTo>
                  <a:close/>
                </a:path>
                <a:path w="514984" h="176529">
                  <a:moveTo>
                    <a:pt x="255143" y="15493"/>
                  </a:moveTo>
                  <a:lnTo>
                    <a:pt x="187451" y="15493"/>
                  </a:lnTo>
                  <a:lnTo>
                    <a:pt x="187451" y="128904"/>
                  </a:lnTo>
                  <a:lnTo>
                    <a:pt x="210718" y="128738"/>
                  </a:lnTo>
                  <a:lnTo>
                    <a:pt x="230997" y="128238"/>
                  </a:lnTo>
                  <a:lnTo>
                    <a:pt x="248298" y="127404"/>
                  </a:lnTo>
                  <a:lnTo>
                    <a:pt x="262635" y="126237"/>
                  </a:lnTo>
                  <a:lnTo>
                    <a:pt x="261903" y="116712"/>
                  </a:lnTo>
                  <a:lnTo>
                    <a:pt x="201041" y="116712"/>
                  </a:lnTo>
                  <a:lnTo>
                    <a:pt x="201041" y="27685"/>
                  </a:lnTo>
                  <a:lnTo>
                    <a:pt x="255143" y="27685"/>
                  </a:lnTo>
                  <a:lnTo>
                    <a:pt x="255143" y="15493"/>
                  </a:lnTo>
                  <a:close/>
                </a:path>
                <a:path w="514984" h="176529">
                  <a:moveTo>
                    <a:pt x="261747" y="114680"/>
                  </a:moveTo>
                  <a:lnTo>
                    <a:pt x="252694" y="115587"/>
                  </a:lnTo>
                  <a:lnTo>
                    <a:pt x="242284" y="116220"/>
                  </a:lnTo>
                  <a:lnTo>
                    <a:pt x="230493" y="116591"/>
                  </a:lnTo>
                  <a:lnTo>
                    <a:pt x="217297" y="116712"/>
                  </a:lnTo>
                  <a:lnTo>
                    <a:pt x="261903" y="116712"/>
                  </a:lnTo>
                  <a:lnTo>
                    <a:pt x="261747" y="114680"/>
                  </a:lnTo>
                  <a:close/>
                </a:path>
                <a:path w="514984" h="176529">
                  <a:moveTo>
                    <a:pt x="325500" y="84708"/>
                  </a:moveTo>
                  <a:lnTo>
                    <a:pt x="311784" y="84708"/>
                  </a:lnTo>
                  <a:lnTo>
                    <a:pt x="311784" y="176529"/>
                  </a:lnTo>
                  <a:lnTo>
                    <a:pt x="325500" y="176529"/>
                  </a:lnTo>
                  <a:lnTo>
                    <a:pt x="325500" y="84708"/>
                  </a:lnTo>
                  <a:close/>
                </a:path>
                <a:path w="514984" h="176529">
                  <a:moveTo>
                    <a:pt x="289051" y="3555"/>
                  </a:moveTo>
                  <a:lnTo>
                    <a:pt x="275590" y="3555"/>
                  </a:lnTo>
                  <a:lnTo>
                    <a:pt x="275590" y="171068"/>
                  </a:lnTo>
                  <a:lnTo>
                    <a:pt x="289051" y="171068"/>
                  </a:lnTo>
                  <a:lnTo>
                    <a:pt x="289051" y="84708"/>
                  </a:lnTo>
                  <a:lnTo>
                    <a:pt x="325500" y="84708"/>
                  </a:lnTo>
                  <a:lnTo>
                    <a:pt x="325500" y="72516"/>
                  </a:lnTo>
                  <a:lnTo>
                    <a:pt x="289051" y="72516"/>
                  </a:lnTo>
                  <a:lnTo>
                    <a:pt x="289051" y="3555"/>
                  </a:lnTo>
                  <a:close/>
                </a:path>
                <a:path w="514984" h="176529">
                  <a:moveTo>
                    <a:pt x="325500" y="0"/>
                  </a:moveTo>
                  <a:lnTo>
                    <a:pt x="311784" y="0"/>
                  </a:lnTo>
                  <a:lnTo>
                    <a:pt x="311784" y="72516"/>
                  </a:lnTo>
                  <a:lnTo>
                    <a:pt x="325500" y="72516"/>
                  </a:lnTo>
                  <a:lnTo>
                    <a:pt x="325500" y="0"/>
                  </a:lnTo>
                  <a:close/>
                </a:path>
                <a:path w="514984" h="176529">
                  <a:moveTo>
                    <a:pt x="132588" y="0"/>
                  </a:moveTo>
                  <a:lnTo>
                    <a:pt x="118872" y="0"/>
                  </a:lnTo>
                  <a:lnTo>
                    <a:pt x="118872" y="176529"/>
                  </a:lnTo>
                  <a:lnTo>
                    <a:pt x="132588" y="176529"/>
                  </a:lnTo>
                  <a:lnTo>
                    <a:pt x="1325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" name="object 125" descr=""/>
            <p:cNvSpPr/>
            <p:nvPr/>
          </p:nvSpPr>
          <p:spPr>
            <a:xfrm>
              <a:off x="8912225" y="3479418"/>
              <a:ext cx="514984" cy="176530"/>
            </a:xfrm>
            <a:custGeom>
              <a:avLst/>
              <a:gdLst/>
              <a:ahLst/>
              <a:cxnLst/>
              <a:rect l="l" t="t" r="r" b="b"/>
              <a:pathLst>
                <a:path w="514984" h="176529">
                  <a:moveTo>
                    <a:pt x="401574" y="115823"/>
                  </a:moveTo>
                  <a:lnTo>
                    <a:pt x="415290" y="115823"/>
                  </a:lnTo>
                  <a:lnTo>
                    <a:pt x="415290" y="159257"/>
                  </a:lnTo>
                  <a:lnTo>
                    <a:pt x="514984" y="159257"/>
                  </a:lnTo>
                  <a:lnTo>
                    <a:pt x="514984" y="171449"/>
                  </a:lnTo>
                  <a:lnTo>
                    <a:pt x="401574" y="171449"/>
                  </a:lnTo>
                  <a:lnTo>
                    <a:pt x="401574" y="115823"/>
                  </a:lnTo>
                  <a:close/>
                </a:path>
                <a:path w="514984" h="176529">
                  <a:moveTo>
                    <a:pt x="13716" y="70611"/>
                  </a:moveTo>
                  <a:lnTo>
                    <a:pt x="13716" y="116204"/>
                  </a:lnTo>
                  <a:lnTo>
                    <a:pt x="70866" y="116204"/>
                  </a:lnTo>
                  <a:lnTo>
                    <a:pt x="70866" y="70611"/>
                  </a:lnTo>
                  <a:lnTo>
                    <a:pt x="13716" y="70611"/>
                  </a:lnTo>
                  <a:close/>
                </a:path>
                <a:path w="514984" h="176529">
                  <a:moveTo>
                    <a:pt x="460628" y="39115"/>
                  </a:moveTo>
                  <a:lnTo>
                    <a:pt x="460628" y="67563"/>
                  </a:lnTo>
                  <a:lnTo>
                    <a:pt x="495807" y="67563"/>
                  </a:lnTo>
                  <a:lnTo>
                    <a:pt x="495807" y="39115"/>
                  </a:lnTo>
                  <a:lnTo>
                    <a:pt x="460628" y="39115"/>
                  </a:lnTo>
                  <a:close/>
                </a:path>
                <a:path w="514984" h="176529">
                  <a:moveTo>
                    <a:pt x="393319" y="22097"/>
                  </a:moveTo>
                  <a:lnTo>
                    <a:pt x="393319" y="84581"/>
                  </a:lnTo>
                  <a:lnTo>
                    <a:pt x="446913" y="84581"/>
                  </a:lnTo>
                  <a:lnTo>
                    <a:pt x="446913" y="22097"/>
                  </a:lnTo>
                  <a:lnTo>
                    <a:pt x="393319" y="22097"/>
                  </a:lnTo>
                  <a:close/>
                </a:path>
                <a:path w="514984" h="176529">
                  <a:moveTo>
                    <a:pt x="187451" y="15493"/>
                  </a:moveTo>
                  <a:lnTo>
                    <a:pt x="255143" y="15493"/>
                  </a:lnTo>
                  <a:lnTo>
                    <a:pt x="255143" y="27685"/>
                  </a:lnTo>
                  <a:lnTo>
                    <a:pt x="201041" y="27685"/>
                  </a:lnTo>
                  <a:lnTo>
                    <a:pt x="201041" y="116712"/>
                  </a:lnTo>
                  <a:lnTo>
                    <a:pt x="217297" y="116712"/>
                  </a:lnTo>
                  <a:lnTo>
                    <a:pt x="230493" y="116591"/>
                  </a:lnTo>
                  <a:lnTo>
                    <a:pt x="242284" y="116220"/>
                  </a:lnTo>
                  <a:lnTo>
                    <a:pt x="252694" y="115587"/>
                  </a:lnTo>
                  <a:lnTo>
                    <a:pt x="261747" y="114680"/>
                  </a:lnTo>
                  <a:lnTo>
                    <a:pt x="262635" y="126237"/>
                  </a:lnTo>
                  <a:lnTo>
                    <a:pt x="248298" y="127404"/>
                  </a:lnTo>
                  <a:lnTo>
                    <a:pt x="230997" y="128238"/>
                  </a:lnTo>
                  <a:lnTo>
                    <a:pt x="210718" y="128738"/>
                  </a:lnTo>
                  <a:lnTo>
                    <a:pt x="187451" y="128904"/>
                  </a:lnTo>
                  <a:lnTo>
                    <a:pt x="187451" y="15493"/>
                  </a:lnTo>
                  <a:close/>
                </a:path>
                <a:path w="514984" h="176529">
                  <a:moveTo>
                    <a:pt x="0" y="13207"/>
                  </a:moveTo>
                  <a:lnTo>
                    <a:pt x="13716" y="13207"/>
                  </a:lnTo>
                  <a:lnTo>
                    <a:pt x="13716" y="58419"/>
                  </a:lnTo>
                  <a:lnTo>
                    <a:pt x="70866" y="58419"/>
                  </a:lnTo>
                  <a:lnTo>
                    <a:pt x="70866" y="13207"/>
                  </a:lnTo>
                  <a:lnTo>
                    <a:pt x="84581" y="13207"/>
                  </a:lnTo>
                  <a:lnTo>
                    <a:pt x="84581" y="128396"/>
                  </a:lnTo>
                  <a:lnTo>
                    <a:pt x="0" y="128396"/>
                  </a:lnTo>
                  <a:lnTo>
                    <a:pt x="0" y="13207"/>
                  </a:lnTo>
                  <a:close/>
                </a:path>
                <a:path w="514984" h="176529">
                  <a:moveTo>
                    <a:pt x="495807" y="0"/>
                  </a:moveTo>
                  <a:lnTo>
                    <a:pt x="509524" y="0"/>
                  </a:lnTo>
                  <a:lnTo>
                    <a:pt x="509524" y="128904"/>
                  </a:lnTo>
                  <a:lnTo>
                    <a:pt x="495807" y="128904"/>
                  </a:lnTo>
                  <a:lnTo>
                    <a:pt x="495807" y="79375"/>
                  </a:lnTo>
                  <a:lnTo>
                    <a:pt x="460628" y="79375"/>
                  </a:lnTo>
                  <a:lnTo>
                    <a:pt x="460628" y="96646"/>
                  </a:lnTo>
                  <a:lnTo>
                    <a:pt x="379602" y="96646"/>
                  </a:lnTo>
                  <a:lnTo>
                    <a:pt x="379602" y="9905"/>
                  </a:lnTo>
                  <a:lnTo>
                    <a:pt x="460628" y="9905"/>
                  </a:lnTo>
                  <a:lnTo>
                    <a:pt x="460628" y="27304"/>
                  </a:lnTo>
                  <a:lnTo>
                    <a:pt x="495807" y="27304"/>
                  </a:lnTo>
                  <a:lnTo>
                    <a:pt x="495807" y="0"/>
                  </a:lnTo>
                  <a:close/>
                </a:path>
                <a:path w="514984" h="176529">
                  <a:moveTo>
                    <a:pt x="311784" y="0"/>
                  </a:moveTo>
                  <a:lnTo>
                    <a:pt x="325500" y="0"/>
                  </a:lnTo>
                  <a:lnTo>
                    <a:pt x="325500" y="176529"/>
                  </a:lnTo>
                  <a:lnTo>
                    <a:pt x="311784" y="176529"/>
                  </a:lnTo>
                  <a:lnTo>
                    <a:pt x="311784" y="84708"/>
                  </a:lnTo>
                  <a:lnTo>
                    <a:pt x="289051" y="84708"/>
                  </a:lnTo>
                  <a:lnTo>
                    <a:pt x="289051" y="171068"/>
                  </a:lnTo>
                  <a:lnTo>
                    <a:pt x="275590" y="171068"/>
                  </a:lnTo>
                  <a:lnTo>
                    <a:pt x="275590" y="3555"/>
                  </a:lnTo>
                  <a:lnTo>
                    <a:pt x="289051" y="3555"/>
                  </a:lnTo>
                  <a:lnTo>
                    <a:pt x="289051" y="72516"/>
                  </a:lnTo>
                  <a:lnTo>
                    <a:pt x="311784" y="72516"/>
                  </a:lnTo>
                  <a:lnTo>
                    <a:pt x="311784" y="0"/>
                  </a:lnTo>
                  <a:close/>
                </a:path>
                <a:path w="514984" h="176529">
                  <a:moveTo>
                    <a:pt x="118872" y="0"/>
                  </a:moveTo>
                  <a:lnTo>
                    <a:pt x="132588" y="0"/>
                  </a:lnTo>
                  <a:lnTo>
                    <a:pt x="132588" y="176529"/>
                  </a:lnTo>
                  <a:lnTo>
                    <a:pt x="118872" y="176529"/>
                  </a:lnTo>
                  <a:lnTo>
                    <a:pt x="118872" y="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6" name="object 126" descr=""/>
            <p:cNvSpPr/>
            <p:nvPr/>
          </p:nvSpPr>
          <p:spPr>
            <a:xfrm>
              <a:off x="8994775" y="3703447"/>
              <a:ext cx="334010" cy="175260"/>
            </a:xfrm>
            <a:custGeom>
              <a:avLst/>
              <a:gdLst/>
              <a:ahLst/>
              <a:cxnLst/>
              <a:rect l="l" t="t" r="r" b="b"/>
              <a:pathLst>
                <a:path w="334009" h="175260">
                  <a:moveTo>
                    <a:pt x="276225" y="106171"/>
                  </a:moveTo>
                  <a:lnTo>
                    <a:pt x="233552" y="115823"/>
                  </a:lnTo>
                  <a:lnTo>
                    <a:pt x="218440" y="140588"/>
                  </a:lnTo>
                  <a:lnTo>
                    <a:pt x="219390" y="147780"/>
                  </a:lnTo>
                  <a:lnTo>
                    <a:pt x="251745" y="172497"/>
                  </a:lnTo>
                  <a:lnTo>
                    <a:pt x="276225" y="174878"/>
                  </a:lnTo>
                  <a:lnTo>
                    <a:pt x="289250" y="174283"/>
                  </a:lnTo>
                  <a:lnTo>
                    <a:pt x="300704" y="172497"/>
                  </a:lnTo>
                  <a:lnTo>
                    <a:pt x="310586" y="169521"/>
                  </a:lnTo>
                  <a:lnTo>
                    <a:pt x="318897" y="165353"/>
                  </a:lnTo>
                  <a:lnTo>
                    <a:pt x="321800" y="163067"/>
                  </a:lnTo>
                  <a:lnTo>
                    <a:pt x="276225" y="163067"/>
                  </a:lnTo>
                  <a:lnTo>
                    <a:pt x="266366" y="162665"/>
                  </a:lnTo>
                  <a:lnTo>
                    <a:pt x="233172" y="147192"/>
                  </a:lnTo>
                  <a:lnTo>
                    <a:pt x="233254" y="133857"/>
                  </a:lnTo>
                  <a:lnTo>
                    <a:pt x="276225" y="117855"/>
                  </a:lnTo>
                  <a:lnTo>
                    <a:pt x="321514" y="117855"/>
                  </a:lnTo>
                  <a:lnTo>
                    <a:pt x="318897" y="115823"/>
                  </a:lnTo>
                  <a:lnTo>
                    <a:pt x="310586" y="111583"/>
                  </a:lnTo>
                  <a:lnTo>
                    <a:pt x="300704" y="108569"/>
                  </a:lnTo>
                  <a:lnTo>
                    <a:pt x="289250" y="106769"/>
                  </a:lnTo>
                  <a:lnTo>
                    <a:pt x="276225" y="106171"/>
                  </a:lnTo>
                  <a:close/>
                </a:path>
                <a:path w="334009" h="175260">
                  <a:moveTo>
                    <a:pt x="321514" y="117855"/>
                  </a:moveTo>
                  <a:lnTo>
                    <a:pt x="276225" y="117855"/>
                  </a:lnTo>
                  <a:lnTo>
                    <a:pt x="286103" y="118258"/>
                  </a:lnTo>
                  <a:lnTo>
                    <a:pt x="294767" y="119459"/>
                  </a:lnTo>
                  <a:lnTo>
                    <a:pt x="302192" y="121445"/>
                  </a:lnTo>
                  <a:lnTo>
                    <a:pt x="308355" y="124205"/>
                  </a:lnTo>
                  <a:lnTo>
                    <a:pt x="315595" y="128396"/>
                  </a:lnTo>
                  <a:lnTo>
                    <a:pt x="319277" y="133857"/>
                  </a:lnTo>
                  <a:lnTo>
                    <a:pt x="319277" y="147192"/>
                  </a:lnTo>
                  <a:lnTo>
                    <a:pt x="276225" y="163067"/>
                  </a:lnTo>
                  <a:lnTo>
                    <a:pt x="321800" y="163067"/>
                  </a:lnTo>
                  <a:lnTo>
                    <a:pt x="325491" y="160162"/>
                  </a:lnTo>
                  <a:lnTo>
                    <a:pt x="330215" y="154304"/>
                  </a:lnTo>
                  <a:lnTo>
                    <a:pt x="333059" y="147780"/>
                  </a:lnTo>
                  <a:lnTo>
                    <a:pt x="334009" y="140588"/>
                  </a:lnTo>
                  <a:lnTo>
                    <a:pt x="333059" y="133326"/>
                  </a:lnTo>
                  <a:lnTo>
                    <a:pt x="330215" y="126777"/>
                  </a:lnTo>
                  <a:lnTo>
                    <a:pt x="325491" y="120943"/>
                  </a:lnTo>
                  <a:lnTo>
                    <a:pt x="321514" y="117855"/>
                  </a:lnTo>
                  <a:close/>
                </a:path>
                <a:path w="334009" h="175260">
                  <a:moveTo>
                    <a:pt x="332485" y="74675"/>
                  </a:moveTo>
                  <a:lnTo>
                    <a:pt x="318770" y="74675"/>
                  </a:lnTo>
                  <a:lnTo>
                    <a:pt x="318770" y="107822"/>
                  </a:lnTo>
                  <a:lnTo>
                    <a:pt x="332485" y="107822"/>
                  </a:lnTo>
                  <a:lnTo>
                    <a:pt x="332485" y="74675"/>
                  </a:lnTo>
                  <a:close/>
                </a:path>
                <a:path w="334009" h="175260">
                  <a:moveTo>
                    <a:pt x="283718" y="8000"/>
                  </a:moveTo>
                  <a:lnTo>
                    <a:pt x="202565" y="8000"/>
                  </a:lnTo>
                  <a:lnTo>
                    <a:pt x="202565" y="92075"/>
                  </a:lnTo>
                  <a:lnTo>
                    <a:pt x="283718" y="92075"/>
                  </a:lnTo>
                  <a:lnTo>
                    <a:pt x="283718" y="79755"/>
                  </a:lnTo>
                  <a:lnTo>
                    <a:pt x="216280" y="79755"/>
                  </a:lnTo>
                  <a:lnTo>
                    <a:pt x="216280" y="20192"/>
                  </a:lnTo>
                  <a:lnTo>
                    <a:pt x="283718" y="20192"/>
                  </a:lnTo>
                  <a:lnTo>
                    <a:pt x="283718" y="8000"/>
                  </a:lnTo>
                  <a:close/>
                </a:path>
                <a:path w="334009" h="175260">
                  <a:moveTo>
                    <a:pt x="283718" y="20192"/>
                  </a:moveTo>
                  <a:lnTo>
                    <a:pt x="270255" y="20192"/>
                  </a:lnTo>
                  <a:lnTo>
                    <a:pt x="270255" y="79755"/>
                  </a:lnTo>
                  <a:lnTo>
                    <a:pt x="283718" y="79755"/>
                  </a:lnTo>
                  <a:lnTo>
                    <a:pt x="283718" y="74675"/>
                  </a:lnTo>
                  <a:lnTo>
                    <a:pt x="332485" y="74675"/>
                  </a:lnTo>
                  <a:lnTo>
                    <a:pt x="332485" y="62864"/>
                  </a:lnTo>
                  <a:lnTo>
                    <a:pt x="283718" y="62864"/>
                  </a:lnTo>
                  <a:lnTo>
                    <a:pt x="283718" y="37464"/>
                  </a:lnTo>
                  <a:lnTo>
                    <a:pt x="332485" y="37464"/>
                  </a:lnTo>
                  <a:lnTo>
                    <a:pt x="332485" y="25653"/>
                  </a:lnTo>
                  <a:lnTo>
                    <a:pt x="283718" y="25653"/>
                  </a:lnTo>
                  <a:lnTo>
                    <a:pt x="283718" y="20192"/>
                  </a:lnTo>
                  <a:close/>
                </a:path>
                <a:path w="334009" h="175260">
                  <a:moveTo>
                    <a:pt x="332485" y="37464"/>
                  </a:moveTo>
                  <a:lnTo>
                    <a:pt x="318770" y="37464"/>
                  </a:lnTo>
                  <a:lnTo>
                    <a:pt x="318770" y="62864"/>
                  </a:lnTo>
                  <a:lnTo>
                    <a:pt x="332485" y="62864"/>
                  </a:lnTo>
                  <a:lnTo>
                    <a:pt x="332485" y="37464"/>
                  </a:lnTo>
                  <a:close/>
                </a:path>
                <a:path w="334009" h="175260">
                  <a:moveTo>
                    <a:pt x="332485" y="0"/>
                  </a:moveTo>
                  <a:lnTo>
                    <a:pt x="318770" y="0"/>
                  </a:lnTo>
                  <a:lnTo>
                    <a:pt x="318770" y="25653"/>
                  </a:lnTo>
                  <a:lnTo>
                    <a:pt x="332485" y="25653"/>
                  </a:lnTo>
                  <a:lnTo>
                    <a:pt x="332485" y="0"/>
                  </a:lnTo>
                  <a:close/>
                </a:path>
                <a:path w="334009" h="175260">
                  <a:moveTo>
                    <a:pt x="142748" y="97662"/>
                  </a:moveTo>
                  <a:lnTo>
                    <a:pt x="34035" y="97662"/>
                  </a:lnTo>
                  <a:lnTo>
                    <a:pt x="34035" y="109727"/>
                  </a:lnTo>
                  <a:lnTo>
                    <a:pt x="129285" y="109727"/>
                  </a:lnTo>
                  <a:lnTo>
                    <a:pt x="129285" y="128777"/>
                  </a:lnTo>
                  <a:lnTo>
                    <a:pt x="34035" y="128777"/>
                  </a:lnTo>
                  <a:lnTo>
                    <a:pt x="34035" y="172338"/>
                  </a:lnTo>
                  <a:lnTo>
                    <a:pt x="147574" y="172338"/>
                  </a:lnTo>
                  <a:lnTo>
                    <a:pt x="147574" y="160273"/>
                  </a:lnTo>
                  <a:lnTo>
                    <a:pt x="47625" y="160273"/>
                  </a:lnTo>
                  <a:lnTo>
                    <a:pt x="47625" y="140588"/>
                  </a:lnTo>
                  <a:lnTo>
                    <a:pt x="142748" y="140588"/>
                  </a:lnTo>
                  <a:lnTo>
                    <a:pt x="142748" y="97662"/>
                  </a:lnTo>
                  <a:close/>
                </a:path>
                <a:path w="334009" h="175260">
                  <a:moveTo>
                    <a:pt x="58166" y="3936"/>
                  </a:moveTo>
                  <a:lnTo>
                    <a:pt x="44957" y="3936"/>
                  </a:lnTo>
                  <a:lnTo>
                    <a:pt x="44957" y="19050"/>
                  </a:lnTo>
                  <a:lnTo>
                    <a:pt x="44197" y="27836"/>
                  </a:lnTo>
                  <a:lnTo>
                    <a:pt x="18589" y="66103"/>
                  </a:lnTo>
                  <a:lnTo>
                    <a:pt x="0" y="77342"/>
                  </a:lnTo>
                  <a:lnTo>
                    <a:pt x="9651" y="86486"/>
                  </a:lnTo>
                  <a:lnTo>
                    <a:pt x="24225" y="77154"/>
                  </a:lnTo>
                  <a:lnTo>
                    <a:pt x="36131" y="67071"/>
                  </a:lnTo>
                  <a:lnTo>
                    <a:pt x="45370" y="56251"/>
                  </a:lnTo>
                  <a:lnTo>
                    <a:pt x="51943" y="44703"/>
                  </a:lnTo>
                  <a:lnTo>
                    <a:pt x="66401" y="44703"/>
                  </a:lnTo>
                  <a:lnTo>
                    <a:pt x="65613" y="43678"/>
                  </a:lnTo>
                  <a:lnTo>
                    <a:pt x="61483" y="35829"/>
                  </a:lnTo>
                  <a:lnTo>
                    <a:pt x="58997" y="27624"/>
                  </a:lnTo>
                  <a:lnTo>
                    <a:pt x="58166" y="19050"/>
                  </a:lnTo>
                  <a:lnTo>
                    <a:pt x="58166" y="3936"/>
                  </a:lnTo>
                  <a:close/>
                </a:path>
                <a:path w="334009" h="175260">
                  <a:moveTo>
                    <a:pt x="66401" y="44703"/>
                  </a:moveTo>
                  <a:lnTo>
                    <a:pt x="51943" y="44703"/>
                  </a:lnTo>
                  <a:lnTo>
                    <a:pt x="55040" y="49986"/>
                  </a:lnTo>
                  <a:lnTo>
                    <a:pt x="87526" y="79257"/>
                  </a:lnTo>
                  <a:lnTo>
                    <a:pt x="93218" y="82041"/>
                  </a:lnTo>
                  <a:lnTo>
                    <a:pt x="102489" y="72135"/>
                  </a:lnTo>
                  <a:lnTo>
                    <a:pt x="93841" y="68468"/>
                  </a:lnTo>
                  <a:lnTo>
                    <a:pt x="85788" y="63753"/>
                  </a:lnTo>
                  <a:lnTo>
                    <a:pt x="78307" y="57991"/>
                  </a:lnTo>
                  <a:lnTo>
                    <a:pt x="71374" y="51180"/>
                  </a:lnTo>
                  <a:lnTo>
                    <a:pt x="66401" y="44703"/>
                  </a:lnTo>
                  <a:close/>
                </a:path>
                <a:path w="334009" h="175260">
                  <a:moveTo>
                    <a:pt x="142748" y="0"/>
                  </a:moveTo>
                  <a:lnTo>
                    <a:pt x="129158" y="0"/>
                  </a:lnTo>
                  <a:lnTo>
                    <a:pt x="129158" y="88264"/>
                  </a:lnTo>
                  <a:lnTo>
                    <a:pt x="142748" y="88264"/>
                  </a:lnTo>
                  <a:lnTo>
                    <a:pt x="1427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7" name="object 127" descr=""/>
            <p:cNvSpPr/>
            <p:nvPr/>
          </p:nvSpPr>
          <p:spPr>
            <a:xfrm>
              <a:off x="8994775" y="3703447"/>
              <a:ext cx="334010" cy="175260"/>
            </a:xfrm>
            <a:custGeom>
              <a:avLst/>
              <a:gdLst/>
              <a:ahLst/>
              <a:cxnLst/>
              <a:rect l="l" t="t" r="r" b="b"/>
              <a:pathLst>
                <a:path w="334009" h="175260">
                  <a:moveTo>
                    <a:pt x="276225" y="117855"/>
                  </a:moveTo>
                  <a:lnTo>
                    <a:pt x="236727" y="128523"/>
                  </a:lnTo>
                  <a:lnTo>
                    <a:pt x="233172" y="133984"/>
                  </a:lnTo>
                  <a:lnTo>
                    <a:pt x="233172" y="140588"/>
                  </a:lnTo>
                  <a:lnTo>
                    <a:pt x="233172" y="147192"/>
                  </a:lnTo>
                  <a:lnTo>
                    <a:pt x="276225" y="163067"/>
                  </a:lnTo>
                  <a:lnTo>
                    <a:pt x="286011" y="162667"/>
                  </a:lnTo>
                  <a:lnTo>
                    <a:pt x="319277" y="147192"/>
                  </a:lnTo>
                  <a:lnTo>
                    <a:pt x="319277" y="140588"/>
                  </a:lnTo>
                  <a:lnTo>
                    <a:pt x="319277" y="133857"/>
                  </a:lnTo>
                  <a:lnTo>
                    <a:pt x="286103" y="118258"/>
                  </a:lnTo>
                  <a:lnTo>
                    <a:pt x="276225" y="117855"/>
                  </a:lnTo>
                  <a:close/>
                </a:path>
                <a:path w="334009" h="175260">
                  <a:moveTo>
                    <a:pt x="276225" y="106171"/>
                  </a:moveTo>
                  <a:lnTo>
                    <a:pt x="318897" y="115823"/>
                  </a:lnTo>
                  <a:lnTo>
                    <a:pt x="334009" y="140588"/>
                  </a:lnTo>
                  <a:lnTo>
                    <a:pt x="333059" y="147780"/>
                  </a:lnTo>
                  <a:lnTo>
                    <a:pt x="300704" y="172497"/>
                  </a:lnTo>
                  <a:lnTo>
                    <a:pt x="276225" y="174878"/>
                  </a:lnTo>
                  <a:lnTo>
                    <a:pt x="263199" y="174283"/>
                  </a:lnTo>
                  <a:lnTo>
                    <a:pt x="226958" y="160162"/>
                  </a:lnTo>
                  <a:lnTo>
                    <a:pt x="218440" y="140588"/>
                  </a:lnTo>
                  <a:lnTo>
                    <a:pt x="219390" y="133326"/>
                  </a:lnTo>
                  <a:lnTo>
                    <a:pt x="251745" y="108569"/>
                  </a:lnTo>
                  <a:lnTo>
                    <a:pt x="276225" y="106171"/>
                  </a:lnTo>
                  <a:close/>
                </a:path>
                <a:path w="334009" h="175260">
                  <a:moveTo>
                    <a:pt x="34035" y="97662"/>
                  </a:moveTo>
                  <a:lnTo>
                    <a:pt x="142748" y="97662"/>
                  </a:lnTo>
                  <a:lnTo>
                    <a:pt x="142748" y="140588"/>
                  </a:lnTo>
                  <a:lnTo>
                    <a:pt x="47625" y="140588"/>
                  </a:lnTo>
                  <a:lnTo>
                    <a:pt x="47625" y="160273"/>
                  </a:lnTo>
                  <a:lnTo>
                    <a:pt x="147574" y="160273"/>
                  </a:lnTo>
                  <a:lnTo>
                    <a:pt x="147574" y="172338"/>
                  </a:lnTo>
                  <a:lnTo>
                    <a:pt x="34035" y="172338"/>
                  </a:lnTo>
                  <a:lnTo>
                    <a:pt x="34035" y="128777"/>
                  </a:lnTo>
                  <a:lnTo>
                    <a:pt x="129285" y="128777"/>
                  </a:lnTo>
                  <a:lnTo>
                    <a:pt x="129285" y="109727"/>
                  </a:lnTo>
                  <a:lnTo>
                    <a:pt x="34035" y="109727"/>
                  </a:lnTo>
                  <a:lnTo>
                    <a:pt x="34035" y="97662"/>
                  </a:lnTo>
                  <a:close/>
                </a:path>
                <a:path w="334009" h="175260">
                  <a:moveTo>
                    <a:pt x="283718" y="37464"/>
                  </a:moveTo>
                  <a:lnTo>
                    <a:pt x="283718" y="62864"/>
                  </a:lnTo>
                  <a:lnTo>
                    <a:pt x="318770" y="62864"/>
                  </a:lnTo>
                  <a:lnTo>
                    <a:pt x="318770" y="37464"/>
                  </a:lnTo>
                  <a:lnTo>
                    <a:pt x="283718" y="37464"/>
                  </a:lnTo>
                  <a:close/>
                </a:path>
                <a:path w="334009" h="175260">
                  <a:moveTo>
                    <a:pt x="216280" y="20192"/>
                  </a:moveTo>
                  <a:lnTo>
                    <a:pt x="216280" y="79755"/>
                  </a:lnTo>
                  <a:lnTo>
                    <a:pt x="270255" y="79755"/>
                  </a:lnTo>
                  <a:lnTo>
                    <a:pt x="270255" y="20192"/>
                  </a:lnTo>
                  <a:lnTo>
                    <a:pt x="216280" y="20192"/>
                  </a:lnTo>
                  <a:close/>
                </a:path>
                <a:path w="334009" h="175260">
                  <a:moveTo>
                    <a:pt x="44957" y="3936"/>
                  </a:moveTo>
                  <a:lnTo>
                    <a:pt x="58166" y="3936"/>
                  </a:lnTo>
                  <a:lnTo>
                    <a:pt x="58166" y="19050"/>
                  </a:lnTo>
                  <a:lnTo>
                    <a:pt x="58997" y="27624"/>
                  </a:lnTo>
                  <a:lnTo>
                    <a:pt x="85788" y="63753"/>
                  </a:lnTo>
                  <a:lnTo>
                    <a:pt x="102489" y="72135"/>
                  </a:lnTo>
                  <a:lnTo>
                    <a:pt x="93218" y="82041"/>
                  </a:lnTo>
                  <a:lnTo>
                    <a:pt x="59007" y="55340"/>
                  </a:lnTo>
                  <a:lnTo>
                    <a:pt x="51943" y="44703"/>
                  </a:lnTo>
                  <a:lnTo>
                    <a:pt x="45370" y="56251"/>
                  </a:lnTo>
                  <a:lnTo>
                    <a:pt x="36131" y="67071"/>
                  </a:lnTo>
                  <a:lnTo>
                    <a:pt x="24225" y="77154"/>
                  </a:lnTo>
                  <a:lnTo>
                    <a:pt x="9651" y="86486"/>
                  </a:lnTo>
                  <a:lnTo>
                    <a:pt x="0" y="77342"/>
                  </a:lnTo>
                  <a:lnTo>
                    <a:pt x="9836" y="72056"/>
                  </a:lnTo>
                  <a:lnTo>
                    <a:pt x="18589" y="66103"/>
                  </a:lnTo>
                  <a:lnTo>
                    <a:pt x="44197" y="27836"/>
                  </a:lnTo>
                  <a:lnTo>
                    <a:pt x="44957" y="19050"/>
                  </a:lnTo>
                  <a:lnTo>
                    <a:pt x="44957" y="3936"/>
                  </a:lnTo>
                  <a:close/>
                </a:path>
                <a:path w="334009" h="175260">
                  <a:moveTo>
                    <a:pt x="318770" y="0"/>
                  </a:moveTo>
                  <a:lnTo>
                    <a:pt x="332485" y="0"/>
                  </a:lnTo>
                  <a:lnTo>
                    <a:pt x="332485" y="107822"/>
                  </a:lnTo>
                  <a:lnTo>
                    <a:pt x="318770" y="107822"/>
                  </a:lnTo>
                  <a:lnTo>
                    <a:pt x="318770" y="74675"/>
                  </a:lnTo>
                  <a:lnTo>
                    <a:pt x="283718" y="74675"/>
                  </a:lnTo>
                  <a:lnTo>
                    <a:pt x="283718" y="92075"/>
                  </a:lnTo>
                  <a:lnTo>
                    <a:pt x="202565" y="92075"/>
                  </a:lnTo>
                  <a:lnTo>
                    <a:pt x="202565" y="8000"/>
                  </a:lnTo>
                  <a:lnTo>
                    <a:pt x="283718" y="8000"/>
                  </a:lnTo>
                  <a:lnTo>
                    <a:pt x="283718" y="25653"/>
                  </a:lnTo>
                  <a:lnTo>
                    <a:pt x="318770" y="25653"/>
                  </a:lnTo>
                  <a:lnTo>
                    <a:pt x="318770" y="0"/>
                  </a:lnTo>
                  <a:close/>
                </a:path>
                <a:path w="334009" h="175260">
                  <a:moveTo>
                    <a:pt x="129158" y="0"/>
                  </a:moveTo>
                  <a:lnTo>
                    <a:pt x="142748" y="0"/>
                  </a:lnTo>
                  <a:lnTo>
                    <a:pt x="142748" y="88264"/>
                  </a:lnTo>
                  <a:lnTo>
                    <a:pt x="129158" y="88264"/>
                  </a:lnTo>
                  <a:lnTo>
                    <a:pt x="129158" y="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8" name="object 128" descr=""/>
            <p:cNvSpPr/>
            <p:nvPr/>
          </p:nvSpPr>
          <p:spPr>
            <a:xfrm>
              <a:off x="8992616" y="3925950"/>
              <a:ext cx="339725" cy="178435"/>
            </a:xfrm>
            <a:custGeom>
              <a:avLst/>
              <a:gdLst/>
              <a:ahLst/>
              <a:cxnLst/>
              <a:rect l="l" t="t" r="r" b="b"/>
              <a:pathLst>
                <a:path w="339725" h="178435">
                  <a:moveTo>
                    <a:pt x="141224" y="127635"/>
                  </a:moveTo>
                  <a:lnTo>
                    <a:pt x="27431" y="127635"/>
                  </a:lnTo>
                  <a:lnTo>
                    <a:pt x="27431" y="139573"/>
                  </a:lnTo>
                  <a:lnTo>
                    <a:pt x="127761" y="139573"/>
                  </a:lnTo>
                  <a:lnTo>
                    <a:pt x="127761" y="178054"/>
                  </a:lnTo>
                  <a:lnTo>
                    <a:pt x="141224" y="178054"/>
                  </a:lnTo>
                  <a:lnTo>
                    <a:pt x="141224" y="127635"/>
                  </a:lnTo>
                  <a:close/>
                </a:path>
                <a:path w="339725" h="178435">
                  <a:moveTo>
                    <a:pt x="236854" y="113918"/>
                  </a:moveTo>
                  <a:lnTo>
                    <a:pt x="223138" y="113918"/>
                  </a:lnTo>
                  <a:lnTo>
                    <a:pt x="223138" y="171323"/>
                  </a:lnTo>
                  <a:lnTo>
                    <a:pt x="339216" y="171323"/>
                  </a:lnTo>
                  <a:lnTo>
                    <a:pt x="339216" y="158876"/>
                  </a:lnTo>
                  <a:lnTo>
                    <a:pt x="236854" y="158876"/>
                  </a:lnTo>
                  <a:lnTo>
                    <a:pt x="236854" y="113918"/>
                  </a:lnTo>
                  <a:close/>
                </a:path>
                <a:path w="339725" h="178435">
                  <a:moveTo>
                    <a:pt x="334517" y="1524"/>
                  </a:moveTo>
                  <a:lnTo>
                    <a:pt x="320801" y="1524"/>
                  </a:lnTo>
                  <a:lnTo>
                    <a:pt x="320801" y="130429"/>
                  </a:lnTo>
                  <a:lnTo>
                    <a:pt x="334517" y="130429"/>
                  </a:lnTo>
                  <a:lnTo>
                    <a:pt x="334517" y="1524"/>
                  </a:lnTo>
                  <a:close/>
                </a:path>
                <a:path w="339725" h="178435">
                  <a:moveTo>
                    <a:pt x="247268" y="8255"/>
                  </a:moveTo>
                  <a:lnTo>
                    <a:pt x="208361" y="27366"/>
                  </a:lnTo>
                  <a:lnTo>
                    <a:pt x="200913" y="52959"/>
                  </a:lnTo>
                  <a:lnTo>
                    <a:pt x="201747" y="62484"/>
                  </a:lnTo>
                  <a:lnTo>
                    <a:pt x="229092" y="94773"/>
                  </a:lnTo>
                  <a:lnTo>
                    <a:pt x="247268" y="97917"/>
                  </a:lnTo>
                  <a:lnTo>
                    <a:pt x="256748" y="97131"/>
                  </a:lnTo>
                  <a:lnTo>
                    <a:pt x="265382" y="94773"/>
                  </a:lnTo>
                  <a:lnTo>
                    <a:pt x="273182" y="90844"/>
                  </a:lnTo>
                  <a:lnTo>
                    <a:pt x="279678" y="85725"/>
                  </a:lnTo>
                  <a:lnTo>
                    <a:pt x="237616" y="85725"/>
                  </a:lnTo>
                  <a:lnTo>
                    <a:pt x="229742" y="82676"/>
                  </a:lnTo>
                  <a:lnTo>
                    <a:pt x="214629" y="52959"/>
                  </a:lnTo>
                  <a:lnTo>
                    <a:pt x="214629" y="43180"/>
                  </a:lnTo>
                  <a:lnTo>
                    <a:pt x="217677" y="35179"/>
                  </a:lnTo>
                  <a:lnTo>
                    <a:pt x="223774" y="29337"/>
                  </a:lnTo>
                  <a:lnTo>
                    <a:pt x="229742" y="23368"/>
                  </a:lnTo>
                  <a:lnTo>
                    <a:pt x="237616" y="20447"/>
                  </a:lnTo>
                  <a:lnTo>
                    <a:pt x="280124" y="20447"/>
                  </a:lnTo>
                  <a:lnTo>
                    <a:pt x="273290" y="15166"/>
                  </a:lnTo>
                  <a:lnTo>
                    <a:pt x="265445" y="11318"/>
                  </a:lnTo>
                  <a:lnTo>
                    <a:pt x="256768" y="9018"/>
                  </a:lnTo>
                  <a:lnTo>
                    <a:pt x="247268" y="8255"/>
                  </a:lnTo>
                  <a:close/>
                </a:path>
                <a:path w="339725" h="178435">
                  <a:moveTo>
                    <a:pt x="280124" y="20447"/>
                  </a:moveTo>
                  <a:lnTo>
                    <a:pt x="256920" y="20447"/>
                  </a:lnTo>
                  <a:lnTo>
                    <a:pt x="264794" y="23368"/>
                  </a:lnTo>
                  <a:lnTo>
                    <a:pt x="276859" y="35179"/>
                  </a:lnTo>
                  <a:lnTo>
                    <a:pt x="279907" y="43180"/>
                  </a:lnTo>
                  <a:lnTo>
                    <a:pt x="279907" y="52959"/>
                  </a:lnTo>
                  <a:lnTo>
                    <a:pt x="256920" y="85725"/>
                  </a:lnTo>
                  <a:lnTo>
                    <a:pt x="279678" y="85725"/>
                  </a:lnTo>
                  <a:lnTo>
                    <a:pt x="293369" y="52959"/>
                  </a:lnTo>
                  <a:lnTo>
                    <a:pt x="292564" y="43507"/>
                  </a:lnTo>
                  <a:lnTo>
                    <a:pt x="292486" y="43180"/>
                  </a:lnTo>
                  <a:lnTo>
                    <a:pt x="290115" y="34861"/>
                  </a:lnTo>
                  <a:lnTo>
                    <a:pt x="286029" y="27241"/>
                  </a:lnTo>
                  <a:lnTo>
                    <a:pt x="280288" y="20574"/>
                  </a:lnTo>
                  <a:lnTo>
                    <a:pt x="280124" y="20447"/>
                  </a:lnTo>
                  <a:close/>
                </a:path>
                <a:path w="339725" h="178435">
                  <a:moveTo>
                    <a:pt x="58292" y="36194"/>
                  </a:moveTo>
                  <a:lnTo>
                    <a:pt x="18414" y="48132"/>
                  </a:lnTo>
                  <a:lnTo>
                    <a:pt x="14545" y="70104"/>
                  </a:lnTo>
                  <a:lnTo>
                    <a:pt x="17652" y="75946"/>
                  </a:lnTo>
                  <a:lnTo>
                    <a:pt x="51434" y="89026"/>
                  </a:lnTo>
                  <a:lnTo>
                    <a:pt x="51434" y="103124"/>
                  </a:lnTo>
                  <a:lnTo>
                    <a:pt x="0" y="103631"/>
                  </a:lnTo>
                  <a:lnTo>
                    <a:pt x="1269" y="115443"/>
                  </a:lnTo>
                  <a:lnTo>
                    <a:pt x="35629" y="115256"/>
                  </a:lnTo>
                  <a:lnTo>
                    <a:pt x="66309" y="114712"/>
                  </a:lnTo>
                  <a:lnTo>
                    <a:pt x="93299" y="113835"/>
                  </a:lnTo>
                  <a:lnTo>
                    <a:pt x="116585" y="112649"/>
                  </a:lnTo>
                  <a:lnTo>
                    <a:pt x="116042" y="102869"/>
                  </a:lnTo>
                  <a:lnTo>
                    <a:pt x="64897" y="102869"/>
                  </a:lnTo>
                  <a:lnTo>
                    <a:pt x="64897" y="89026"/>
                  </a:lnTo>
                  <a:lnTo>
                    <a:pt x="95830" y="78231"/>
                  </a:lnTo>
                  <a:lnTo>
                    <a:pt x="48767" y="78231"/>
                  </a:lnTo>
                  <a:lnTo>
                    <a:pt x="41401" y="76835"/>
                  </a:lnTo>
                  <a:lnTo>
                    <a:pt x="36067" y="73913"/>
                  </a:lnTo>
                  <a:lnTo>
                    <a:pt x="30606" y="71119"/>
                  </a:lnTo>
                  <a:lnTo>
                    <a:pt x="27939" y="67437"/>
                  </a:lnTo>
                  <a:lnTo>
                    <a:pt x="27939" y="58166"/>
                  </a:lnTo>
                  <a:lnTo>
                    <a:pt x="30479" y="54482"/>
                  </a:lnTo>
                  <a:lnTo>
                    <a:pt x="35686" y="51688"/>
                  </a:lnTo>
                  <a:lnTo>
                    <a:pt x="40766" y="48768"/>
                  </a:lnTo>
                  <a:lnTo>
                    <a:pt x="48386" y="47371"/>
                  </a:lnTo>
                  <a:lnTo>
                    <a:pt x="96226" y="47371"/>
                  </a:lnTo>
                  <a:lnTo>
                    <a:pt x="90169" y="43561"/>
                  </a:lnTo>
                  <a:lnTo>
                    <a:pt x="83760" y="40320"/>
                  </a:lnTo>
                  <a:lnTo>
                    <a:pt x="76326" y="38020"/>
                  </a:lnTo>
                  <a:lnTo>
                    <a:pt x="67762" y="36645"/>
                  </a:lnTo>
                  <a:lnTo>
                    <a:pt x="58292" y="36194"/>
                  </a:lnTo>
                  <a:close/>
                </a:path>
                <a:path w="339725" h="178435">
                  <a:moveTo>
                    <a:pt x="115950" y="101218"/>
                  </a:moveTo>
                  <a:lnTo>
                    <a:pt x="105277" y="101816"/>
                  </a:lnTo>
                  <a:lnTo>
                    <a:pt x="93233" y="102282"/>
                  </a:lnTo>
                  <a:lnTo>
                    <a:pt x="64897" y="102869"/>
                  </a:lnTo>
                  <a:lnTo>
                    <a:pt x="116042" y="102869"/>
                  </a:lnTo>
                  <a:lnTo>
                    <a:pt x="115950" y="101218"/>
                  </a:lnTo>
                  <a:close/>
                </a:path>
                <a:path w="339725" h="178435">
                  <a:moveTo>
                    <a:pt x="96226" y="47371"/>
                  </a:moveTo>
                  <a:lnTo>
                    <a:pt x="68325" y="47371"/>
                  </a:lnTo>
                  <a:lnTo>
                    <a:pt x="75945" y="48768"/>
                  </a:lnTo>
                  <a:lnTo>
                    <a:pt x="80899" y="51688"/>
                  </a:lnTo>
                  <a:lnTo>
                    <a:pt x="85978" y="54482"/>
                  </a:lnTo>
                  <a:lnTo>
                    <a:pt x="88518" y="58166"/>
                  </a:lnTo>
                  <a:lnTo>
                    <a:pt x="88518" y="67437"/>
                  </a:lnTo>
                  <a:lnTo>
                    <a:pt x="85851" y="71247"/>
                  </a:lnTo>
                  <a:lnTo>
                    <a:pt x="80644" y="74041"/>
                  </a:lnTo>
                  <a:lnTo>
                    <a:pt x="75310" y="76835"/>
                  </a:lnTo>
                  <a:lnTo>
                    <a:pt x="67817" y="78231"/>
                  </a:lnTo>
                  <a:lnTo>
                    <a:pt x="95830" y="78231"/>
                  </a:lnTo>
                  <a:lnTo>
                    <a:pt x="98805" y="76073"/>
                  </a:lnTo>
                  <a:lnTo>
                    <a:pt x="101980" y="70104"/>
                  </a:lnTo>
                  <a:lnTo>
                    <a:pt x="101980" y="54991"/>
                  </a:lnTo>
                  <a:lnTo>
                    <a:pt x="98043" y="48513"/>
                  </a:lnTo>
                  <a:lnTo>
                    <a:pt x="96226" y="47371"/>
                  </a:lnTo>
                  <a:close/>
                </a:path>
                <a:path w="339725" h="178435">
                  <a:moveTo>
                    <a:pt x="141224" y="1524"/>
                  </a:moveTo>
                  <a:lnTo>
                    <a:pt x="127761" y="1524"/>
                  </a:lnTo>
                  <a:lnTo>
                    <a:pt x="127761" y="118618"/>
                  </a:lnTo>
                  <a:lnTo>
                    <a:pt x="141224" y="118618"/>
                  </a:lnTo>
                  <a:lnTo>
                    <a:pt x="141224" y="76454"/>
                  </a:lnTo>
                  <a:lnTo>
                    <a:pt x="167639" y="76454"/>
                  </a:lnTo>
                  <a:lnTo>
                    <a:pt x="167639" y="64262"/>
                  </a:lnTo>
                  <a:lnTo>
                    <a:pt x="141224" y="64262"/>
                  </a:lnTo>
                  <a:lnTo>
                    <a:pt x="141224" y="1524"/>
                  </a:lnTo>
                  <a:close/>
                </a:path>
                <a:path w="339725" h="178435">
                  <a:moveTo>
                    <a:pt x="110235" y="18287"/>
                  </a:moveTo>
                  <a:lnTo>
                    <a:pt x="6223" y="18287"/>
                  </a:lnTo>
                  <a:lnTo>
                    <a:pt x="6223" y="30353"/>
                  </a:lnTo>
                  <a:lnTo>
                    <a:pt x="110235" y="30353"/>
                  </a:lnTo>
                  <a:lnTo>
                    <a:pt x="110235" y="18287"/>
                  </a:lnTo>
                  <a:close/>
                </a:path>
                <a:path w="339725" h="178435">
                  <a:moveTo>
                    <a:pt x="65150" y="0"/>
                  </a:moveTo>
                  <a:lnTo>
                    <a:pt x="51561" y="0"/>
                  </a:lnTo>
                  <a:lnTo>
                    <a:pt x="51561" y="18287"/>
                  </a:lnTo>
                  <a:lnTo>
                    <a:pt x="65150" y="18287"/>
                  </a:lnTo>
                  <a:lnTo>
                    <a:pt x="651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" name="object 129" descr=""/>
            <p:cNvSpPr/>
            <p:nvPr/>
          </p:nvSpPr>
          <p:spPr>
            <a:xfrm>
              <a:off x="8992616" y="3925950"/>
              <a:ext cx="339725" cy="178435"/>
            </a:xfrm>
            <a:custGeom>
              <a:avLst/>
              <a:gdLst/>
              <a:ahLst/>
              <a:cxnLst/>
              <a:rect l="l" t="t" r="r" b="b"/>
              <a:pathLst>
                <a:path w="339725" h="178435">
                  <a:moveTo>
                    <a:pt x="27431" y="127635"/>
                  </a:moveTo>
                  <a:lnTo>
                    <a:pt x="141224" y="127635"/>
                  </a:lnTo>
                  <a:lnTo>
                    <a:pt x="141224" y="178054"/>
                  </a:lnTo>
                  <a:lnTo>
                    <a:pt x="127761" y="178054"/>
                  </a:lnTo>
                  <a:lnTo>
                    <a:pt x="127761" y="139573"/>
                  </a:lnTo>
                  <a:lnTo>
                    <a:pt x="27431" y="139573"/>
                  </a:lnTo>
                  <a:lnTo>
                    <a:pt x="27431" y="127635"/>
                  </a:lnTo>
                  <a:close/>
                </a:path>
                <a:path w="339725" h="178435">
                  <a:moveTo>
                    <a:pt x="223138" y="113918"/>
                  </a:moveTo>
                  <a:lnTo>
                    <a:pt x="236854" y="113918"/>
                  </a:lnTo>
                  <a:lnTo>
                    <a:pt x="236854" y="158876"/>
                  </a:lnTo>
                  <a:lnTo>
                    <a:pt x="339216" y="158876"/>
                  </a:lnTo>
                  <a:lnTo>
                    <a:pt x="339216" y="171323"/>
                  </a:lnTo>
                  <a:lnTo>
                    <a:pt x="223138" y="171323"/>
                  </a:lnTo>
                  <a:lnTo>
                    <a:pt x="223138" y="113918"/>
                  </a:lnTo>
                  <a:close/>
                </a:path>
                <a:path w="339725" h="178435">
                  <a:moveTo>
                    <a:pt x="58292" y="47371"/>
                  </a:moveTo>
                  <a:lnTo>
                    <a:pt x="48386" y="47371"/>
                  </a:lnTo>
                  <a:lnTo>
                    <a:pt x="40766" y="48768"/>
                  </a:lnTo>
                  <a:lnTo>
                    <a:pt x="35686" y="51688"/>
                  </a:lnTo>
                  <a:lnTo>
                    <a:pt x="30479" y="54482"/>
                  </a:lnTo>
                  <a:lnTo>
                    <a:pt x="27939" y="58166"/>
                  </a:lnTo>
                  <a:lnTo>
                    <a:pt x="27939" y="62737"/>
                  </a:lnTo>
                  <a:lnTo>
                    <a:pt x="27939" y="67437"/>
                  </a:lnTo>
                  <a:lnTo>
                    <a:pt x="30606" y="71119"/>
                  </a:lnTo>
                  <a:lnTo>
                    <a:pt x="36067" y="73913"/>
                  </a:lnTo>
                  <a:lnTo>
                    <a:pt x="41401" y="76835"/>
                  </a:lnTo>
                  <a:lnTo>
                    <a:pt x="48767" y="78231"/>
                  </a:lnTo>
                  <a:lnTo>
                    <a:pt x="58292" y="78231"/>
                  </a:lnTo>
                  <a:lnTo>
                    <a:pt x="67817" y="78231"/>
                  </a:lnTo>
                  <a:lnTo>
                    <a:pt x="75310" y="76835"/>
                  </a:lnTo>
                  <a:lnTo>
                    <a:pt x="80644" y="74041"/>
                  </a:lnTo>
                  <a:lnTo>
                    <a:pt x="85851" y="71247"/>
                  </a:lnTo>
                  <a:lnTo>
                    <a:pt x="88518" y="67437"/>
                  </a:lnTo>
                  <a:lnTo>
                    <a:pt x="88518" y="62737"/>
                  </a:lnTo>
                  <a:lnTo>
                    <a:pt x="88518" y="58166"/>
                  </a:lnTo>
                  <a:lnTo>
                    <a:pt x="85978" y="54482"/>
                  </a:lnTo>
                  <a:lnTo>
                    <a:pt x="80899" y="51688"/>
                  </a:lnTo>
                  <a:lnTo>
                    <a:pt x="75945" y="48768"/>
                  </a:lnTo>
                  <a:lnTo>
                    <a:pt x="68325" y="47371"/>
                  </a:lnTo>
                  <a:lnTo>
                    <a:pt x="58292" y="47371"/>
                  </a:lnTo>
                  <a:close/>
                </a:path>
                <a:path w="339725" h="178435">
                  <a:moveTo>
                    <a:pt x="58292" y="36194"/>
                  </a:moveTo>
                  <a:lnTo>
                    <a:pt x="98043" y="48513"/>
                  </a:lnTo>
                  <a:lnTo>
                    <a:pt x="101980" y="54991"/>
                  </a:lnTo>
                  <a:lnTo>
                    <a:pt x="101980" y="62737"/>
                  </a:lnTo>
                  <a:lnTo>
                    <a:pt x="101980" y="70104"/>
                  </a:lnTo>
                  <a:lnTo>
                    <a:pt x="64897" y="89026"/>
                  </a:lnTo>
                  <a:lnTo>
                    <a:pt x="64897" y="102869"/>
                  </a:lnTo>
                  <a:lnTo>
                    <a:pt x="79785" y="102629"/>
                  </a:lnTo>
                  <a:lnTo>
                    <a:pt x="93233" y="102282"/>
                  </a:lnTo>
                  <a:lnTo>
                    <a:pt x="105277" y="101816"/>
                  </a:lnTo>
                  <a:lnTo>
                    <a:pt x="115950" y="101218"/>
                  </a:lnTo>
                  <a:lnTo>
                    <a:pt x="116585" y="112649"/>
                  </a:lnTo>
                  <a:lnTo>
                    <a:pt x="93299" y="113835"/>
                  </a:lnTo>
                  <a:lnTo>
                    <a:pt x="66309" y="114712"/>
                  </a:lnTo>
                  <a:lnTo>
                    <a:pt x="35629" y="115256"/>
                  </a:lnTo>
                  <a:lnTo>
                    <a:pt x="1269" y="115443"/>
                  </a:lnTo>
                  <a:lnTo>
                    <a:pt x="0" y="103631"/>
                  </a:lnTo>
                  <a:lnTo>
                    <a:pt x="13644" y="103588"/>
                  </a:lnTo>
                  <a:lnTo>
                    <a:pt x="26765" y="103473"/>
                  </a:lnTo>
                  <a:lnTo>
                    <a:pt x="39362" y="103310"/>
                  </a:lnTo>
                  <a:lnTo>
                    <a:pt x="51434" y="103124"/>
                  </a:lnTo>
                  <a:lnTo>
                    <a:pt x="51434" y="89026"/>
                  </a:lnTo>
                  <a:lnTo>
                    <a:pt x="42931" y="88003"/>
                  </a:lnTo>
                  <a:lnTo>
                    <a:pt x="35512" y="86264"/>
                  </a:lnTo>
                  <a:lnTo>
                    <a:pt x="29164" y="83812"/>
                  </a:lnTo>
                  <a:lnTo>
                    <a:pt x="23875" y="80644"/>
                  </a:lnTo>
                  <a:lnTo>
                    <a:pt x="17652" y="75946"/>
                  </a:lnTo>
                  <a:lnTo>
                    <a:pt x="14477" y="69976"/>
                  </a:lnTo>
                  <a:lnTo>
                    <a:pt x="14477" y="62737"/>
                  </a:lnTo>
                  <a:lnTo>
                    <a:pt x="14477" y="54610"/>
                  </a:lnTo>
                  <a:lnTo>
                    <a:pt x="48575" y="36645"/>
                  </a:lnTo>
                  <a:lnTo>
                    <a:pt x="58292" y="36194"/>
                  </a:lnTo>
                  <a:close/>
                </a:path>
                <a:path w="339725" h="178435">
                  <a:moveTo>
                    <a:pt x="247268" y="20447"/>
                  </a:moveTo>
                  <a:lnTo>
                    <a:pt x="237616" y="20447"/>
                  </a:lnTo>
                  <a:lnTo>
                    <a:pt x="229742" y="23368"/>
                  </a:lnTo>
                  <a:lnTo>
                    <a:pt x="223774" y="29337"/>
                  </a:lnTo>
                  <a:lnTo>
                    <a:pt x="217677" y="35179"/>
                  </a:lnTo>
                  <a:lnTo>
                    <a:pt x="214629" y="43180"/>
                  </a:lnTo>
                  <a:lnTo>
                    <a:pt x="214629" y="52959"/>
                  </a:lnTo>
                  <a:lnTo>
                    <a:pt x="237616" y="85725"/>
                  </a:lnTo>
                  <a:lnTo>
                    <a:pt x="247268" y="85725"/>
                  </a:lnTo>
                  <a:lnTo>
                    <a:pt x="256920" y="85725"/>
                  </a:lnTo>
                  <a:lnTo>
                    <a:pt x="279907" y="52959"/>
                  </a:lnTo>
                  <a:lnTo>
                    <a:pt x="279907" y="43180"/>
                  </a:lnTo>
                  <a:lnTo>
                    <a:pt x="276859" y="35179"/>
                  </a:lnTo>
                  <a:lnTo>
                    <a:pt x="270890" y="29337"/>
                  </a:lnTo>
                  <a:lnTo>
                    <a:pt x="264794" y="23368"/>
                  </a:lnTo>
                  <a:lnTo>
                    <a:pt x="256920" y="20447"/>
                  </a:lnTo>
                  <a:lnTo>
                    <a:pt x="247268" y="20447"/>
                  </a:lnTo>
                  <a:close/>
                </a:path>
                <a:path w="339725" h="178435">
                  <a:moveTo>
                    <a:pt x="247268" y="8255"/>
                  </a:moveTo>
                  <a:lnTo>
                    <a:pt x="286029" y="27241"/>
                  </a:lnTo>
                  <a:lnTo>
                    <a:pt x="293369" y="52959"/>
                  </a:lnTo>
                  <a:lnTo>
                    <a:pt x="292556" y="62484"/>
                  </a:lnTo>
                  <a:lnTo>
                    <a:pt x="265382" y="94773"/>
                  </a:lnTo>
                  <a:lnTo>
                    <a:pt x="247268" y="97917"/>
                  </a:lnTo>
                  <a:lnTo>
                    <a:pt x="237769" y="97131"/>
                  </a:lnTo>
                  <a:lnTo>
                    <a:pt x="204247" y="71056"/>
                  </a:lnTo>
                  <a:lnTo>
                    <a:pt x="200913" y="52959"/>
                  </a:lnTo>
                  <a:lnTo>
                    <a:pt x="201745" y="43507"/>
                  </a:lnTo>
                  <a:lnTo>
                    <a:pt x="229076" y="11382"/>
                  </a:lnTo>
                  <a:lnTo>
                    <a:pt x="247268" y="8255"/>
                  </a:lnTo>
                  <a:close/>
                </a:path>
                <a:path w="339725" h="178435">
                  <a:moveTo>
                    <a:pt x="320801" y="1524"/>
                  </a:moveTo>
                  <a:lnTo>
                    <a:pt x="334517" y="1524"/>
                  </a:lnTo>
                  <a:lnTo>
                    <a:pt x="334517" y="130429"/>
                  </a:lnTo>
                  <a:lnTo>
                    <a:pt x="320801" y="130429"/>
                  </a:lnTo>
                  <a:lnTo>
                    <a:pt x="320801" y="1524"/>
                  </a:lnTo>
                  <a:close/>
                </a:path>
                <a:path w="339725" h="178435">
                  <a:moveTo>
                    <a:pt x="127761" y="1524"/>
                  </a:moveTo>
                  <a:lnTo>
                    <a:pt x="141224" y="1524"/>
                  </a:lnTo>
                  <a:lnTo>
                    <a:pt x="141224" y="64262"/>
                  </a:lnTo>
                  <a:lnTo>
                    <a:pt x="167639" y="64262"/>
                  </a:lnTo>
                  <a:lnTo>
                    <a:pt x="167639" y="76454"/>
                  </a:lnTo>
                  <a:lnTo>
                    <a:pt x="141224" y="76454"/>
                  </a:lnTo>
                  <a:lnTo>
                    <a:pt x="141224" y="118618"/>
                  </a:lnTo>
                  <a:lnTo>
                    <a:pt x="127761" y="118618"/>
                  </a:lnTo>
                  <a:lnTo>
                    <a:pt x="127761" y="1524"/>
                  </a:lnTo>
                  <a:close/>
                </a:path>
                <a:path w="339725" h="178435">
                  <a:moveTo>
                    <a:pt x="51561" y="0"/>
                  </a:moveTo>
                  <a:lnTo>
                    <a:pt x="65150" y="0"/>
                  </a:lnTo>
                  <a:lnTo>
                    <a:pt x="65150" y="18287"/>
                  </a:lnTo>
                  <a:lnTo>
                    <a:pt x="110235" y="18287"/>
                  </a:lnTo>
                  <a:lnTo>
                    <a:pt x="110235" y="30353"/>
                  </a:lnTo>
                  <a:lnTo>
                    <a:pt x="6223" y="30353"/>
                  </a:lnTo>
                  <a:lnTo>
                    <a:pt x="6223" y="18287"/>
                  </a:lnTo>
                  <a:lnTo>
                    <a:pt x="51561" y="18287"/>
                  </a:lnTo>
                  <a:lnTo>
                    <a:pt x="51561" y="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0" name="object 130" descr=""/>
          <p:cNvGrpSpPr/>
          <p:nvPr/>
        </p:nvGrpSpPr>
        <p:grpSpPr>
          <a:xfrm>
            <a:off x="7440441" y="5221535"/>
            <a:ext cx="876300" cy="389890"/>
            <a:chOff x="7440441" y="5221535"/>
            <a:chExt cx="876300" cy="389890"/>
          </a:xfrm>
        </p:grpSpPr>
        <p:sp>
          <p:nvSpPr>
            <p:cNvPr id="131" name="object 131" descr=""/>
            <p:cNvSpPr/>
            <p:nvPr/>
          </p:nvSpPr>
          <p:spPr>
            <a:xfrm>
              <a:off x="7450074" y="5231168"/>
              <a:ext cx="784860" cy="295910"/>
            </a:xfrm>
            <a:custGeom>
              <a:avLst/>
              <a:gdLst/>
              <a:ahLst/>
              <a:cxnLst/>
              <a:rect l="l" t="t" r="r" b="b"/>
              <a:pathLst>
                <a:path w="784859" h="295910">
                  <a:moveTo>
                    <a:pt x="0" y="295363"/>
                  </a:moveTo>
                  <a:lnTo>
                    <a:pt x="784428" y="295363"/>
                  </a:lnTo>
                  <a:lnTo>
                    <a:pt x="784428" y="0"/>
                  </a:lnTo>
                  <a:lnTo>
                    <a:pt x="0" y="0"/>
                  </a:lnTo>
                  <a:lnTo>
                    <a:pt x="0" y="295363"/>
                  </a:lnTo>
                  <a:close/>
                </a:path>
              </a:pathLst>
            </a:custGeom>
            <a:ln w="19264">
              <a:solidFill>
                <a:srgbClr val="11216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2" name="object 132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087868" y="5369052"/>
              <a:ext cx="228600" cy="242315"/>
            </a:xfrm>
            <a:prstGeom prst="rect">
              <a:avLst/>
            </a:prstGeom>
          </p:spPr>
        </p:pic>
      </p:grpSp>
      <p:sp>
        <p:nvSpPr>
          <p:cNvPr id="133" name="object 133" descr=""/>
          <p:cNvSpPr txBox="1"/>
          <p:nvPr/>
        </p:nvSpPr>
        <p:spPr>
          <a:xfrm>
            <a:off x="6548119" y="5726074"/>
            <a:ext cx="223139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65405">
              <a:lnSpc>
                <a:spcPct val="150000"/>
              </a:lnSpc>
              <a:spcBef>
                <a:spcPts val="100"/>
              </a:spcBef>
            </a:pPr>
            <a:r>
              <a:rPr dirty="0" sz="800" b="1" i="1">
                <a:solidFill>
                  <a:srgbClr val="FF0000"/>
                </a:solidFill>
                <a:latin typeface="맑은 고딕"/>
                <a:cs typeface="맑은 고딕"/>
              </a:rPr>
              <a:t>『계좌</a:t>
            </a:r>
            <a:r>
              <a:rPr dirty="0" sz="800" spc="-5" b="1" i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800" b="1">
                <a:solidFill>
                  <a:srgbClr val="FF0000"/>
                </a:solidFill>
                <a:latin typeface="맑은 고딕"/>
                <a:cs typeface="맑은 고딕"/>
              </a:rPr>
              <a:t>+ </a:t>
            </a:r>
            <a:r>
              <a:rPr dirty="0" sz="800" b="1" i="1">
                <a:solidFill>
                  <a:srgbClr val="FF0000"/>
                </a:solidFill>
                <a:latin typeface="맑은 고딕"/>
                <a:cs typeface="맑은 고딕"/>
              </a:rPr>
              <a:t>카드</a:t>
            </a:r>
            <a:r>
              <a:rPr dirty="0" sz="800" spc="-10" b="1" i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FF0000"/>
                </a:solidFill>
                <a:latin typeface="맑은 고딕"/>
                <a:cs typeface="맑은 고딕"/>
              </a:rPr>
              <a:t>신청</a:t>
            </a:r>
            <a:r>
              <a:rPr dirty="0" sz="800" spc="-10" b="1" i="1">
                <a:solidFill>
                  <a:srgbClr val="FF0000"/>
                </a:solidFill>
                <a:latin typeface="맑은 고딕"/>
                <a:cs typeface="맑은 고딕"/>
              </a:rPr>
              <a:t>』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항목을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눌러주세요</a:t>
            </a:r>
            <a:r>
              <a:rPr dirty="0" sz="800" spc="-10" b="1">
                <a:solidFill>
                  <a:srgbClr val="164393"/>
                </a:solidFill>
                <a:latin typeface="맑은 고딕"/>
                <a:cs typeface="맑은 고딕"/>
              </a:rPr>
              <a:t>! </a:t>
            </a:r>
            <a:r>
              <a:rPr dirty="0" sz="800" b="1">
                <a:solidFill>
                  <a:srgbClr val="164393"/>
                </a:solidFill>
                <a:latin typeface="맑은 고딕"/>
                <a:cs typeface="맑은 고딕"/>
              </a:rPr>
              <a:t>(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신한은행</a:t>
            </a:r>
            <a:r>
              <a:rPr dirty="0" sz="800" spc="-2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계좌가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있을</a:t>
            </a:r>
            <a:r>
              <a:rPr dirty="0" sz="800" spc="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경우,</a:t>
            </a:r>
            <a:r>
              <a:rPr dirty="0" sz="800" spc="-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‘카드만</a:t>
            </a:r>
            <a:r>
              <a:rPr dirty="0" sz="800" spc="-2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신청’</a:t>
            </a:r>
            <a:r>
              <a:rPr dirty="0" sz="800" spc="-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spc="-25" b="1" i="1">
                <a:solidFill>
                  <a:srgbClr val="164393"/>
                </a:solidFill>
                <a:latin typeface="맑은 고딕"/>
                <a:cs typeface="맑은 고딕"/>
              </a:rPr>
              <a:t>가능</a:t>
            </a:r>
            <a:r>
              <a:rPr dirty="0" sz="800" spc="-25" b="1">
                <a:solidFill>
                  <a:srgbClr val="164393"/>
                </a:solidFill>
                <a:latin typeface="맑은 고딕"/>
                <a:cs typeface="맑은 고딕"/>
              </a:rPr>
              <a:t>)</a:t>
            </a:r>
            <a:endParaRPr sz="800">
              <a:latin typeface="맑은 고딕"/>
              <a:cs typeface="맑은 고딕"/>
            </a:endParaRPr>
          </a:p>
        </p:txBody>
      </p:sp>
      <p:grpSp>
        <p:nvGrpSpPr>
          <p:cNvPr id="134" name="object 134" descr=""/>
          <p:cNvGrpSpPr/>
          <p:nvPr/>
        </p:nvGrpSpPr>
        <p:grpSpPr>
          <a:xfrm>
            <a:off x="0" y="32003"/>
            <a:ext cx="4083685" cy="677545"/>
            <a:chOff x="0" y="32003"/>
            <a:chExt cx="4083685" cy="677545"/>
          </a:xfrm>
        </p:grpSpPr>
        <p:pic>
          <p:nvPicPr>
            <p:cNvPr id="135" name="object 135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0" y="32003"/>
              <a:ext cx="913638" cy="677418"/>
            </a:xfrm>
            <a:prstGeom prst="rect">
              <a:avLst/>
            </a:prstGeom>
          </p:spPr>
        </p:pic>
        <p:pic>
          <p:nvPicPr>
            <p:cNvPr id="136" name="object 136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18744" y="32003"/>
              <a:ext cx="1832610" cy="677418"/>
            </a:xfrm>
            <a:prstGeom prst="rect">
              <a:avLst/>
            </a:prstGeom>
          </p:spPr>
        </p:pic>
        <p:pic>
          <p:nvPicPr>
            <p:cNvPr id="137" name="object 137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048255" y="32003"/>
              <a:ext cx="707898" cy="677418"/>
            </a:xfrm>
            <a:prstGeom prst="rect">
              <a:avLst/>
            </a:prstGeom>
          </p:spPr>
        </p:pic>
        <p:pic>
          <p:nvPicPr>
            <p:cNvPr id="138" name="object 138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461260" y="32003"/>
              <a:ext cx="1622298" cy="677418"/>
            </a:xfrm>
            <a:prstGeom prst="rect">
              <a:avLst/>
            </a:prstGeom>
          </p:spPr>
        </p:pic>
      </p:grpSp>
      <p:sp>
        <p:nvSpPr>
          <p:cNvPr id="139" name="object 13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신한 SOL Bank</a:t>
            </a:r>
            <a:r>
              <a:rPr dirty="0" spc="-10"/>
              <a:t> </a:t>
            </a:r>
            <a:r>
              <a:rPr dirty="0"/>
              <a:t>앱</a:t>
            </a:r>
            <a:r>
              <a:rPr dirty="0" spc="5"/>
              <a:t> </a:t>
            </a:r>
            <a:r>
              <a:rPr dirty="0" spc="-20"/>
              <a:t>신청하기</a:t>
            </a:r>
          </a:p>
        </p:txBody>
      </p:sp>
      <p:sp>
        <p:nvSpPr>
          <p:cNvPr id="140" name="object 140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5068061" y="3361182"/>
            <a:ext cx="99060" cy="212090"/>
          </a:xfrm>
          <a:custGeom>
            <a:avLst/>
            <a:gdLst/>
            <a:ahLst/>
            <a:cxnLst/>
            <a:rect l="l" t="t" r="r" b="b"/>
            <a:pathLst>
              <a:path w="99060" h="212089">
                <a:moveTo>
                  <a:pt x="0" y="0"/>
                </a:moveTo>
                <a:lnTo>
                  <a:pt x="98678" y="105790"/>
                </a:lnTo>
                <a:lnTo>
                  <a:pt x="0" y="211581"/>
                </a:lnTo>
              </a:path>
            </a:pathLst>
          </a:custGeom>
          <a:ln w="28575">
            <a:solidFill>
              <a:srgbClr val="293984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7727759" y="1759839"/>
            <a:ext cx="1784350" cy="4091304"/>
            <a:chOff x="7727759" y="1759839"/>
            <a:chExt cx="1784350" cy="4091304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7347" y="1769364"/>
              <a:ext cx="1764792" cy="4072128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732521" y="1764601"/>
              <a:ext cx="1774825" cy="4081779"/>
            </a:xfrm>
            <a:custGeom>
              <a:avLst/>
              <a:gdLst/>
              <a:ahLst/>
              <a:cxnLst/>
              <a:rect l="l" t="t" r="r" b="b"/>
              <a:pathLst>
                <a:path w="1774825" h="4081779">
                  <a:moveTo>
                    <a:pt x="0" y="4081653"/>
                  </a:moveTo>
                  <a:lnTo>
                    <a:pt x="1774317" y="4081653"/>
                  </a:lnTo>
                  <a:lnTo>
                    <a:pt x="1774317" y="0"/>
                  </a:lnTo>
                  <a:lnTo>
                    <a:pt x="0" y="0"/>
                  </a:lnTo>
                  <a:lnTo>
                    <a:pt x="0" y="4081653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7760969" y="4844034"/>
              <a:ext cx="1659889" cy="749935"/>
            </a:xfrm>
            <a:custGeom>
              <a:avLst/>
              <a:gdLst/>
              <a:ahLst/>
              <a:cxnLst/>
              <a:rect l="l" t="t" r="r" b="b"/>
              <a:pathLst>
                <a:path w="1659890" h="749935">
                  <a:moveTo>
                    <a:pt x="1659635" y="0"/>
                  </a:moveTo>
                  <a:lnTo>
                    <a:pt x="0" y="0"/>
                  </a:lnTo>
                  <a:lnTo>
                    <a:pt x="0" y="749808"/>
                  </a:lnTo>
                  <a:lnTo>
                    <a:pt x="1659635" y="749808"/>
                  </a:lnTo>
                  <a:lnTo>
                    <a:pt x="16596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7760969" y="4844034"/>
              <a:ext cx="1659889" cy="749935"/>
            </a:xfrm>
            <a:custGeom>
              <a:avLst/>
              <a:gdLst/>
              <a:ahLst/>
              <a:cxnLst/>
              <a:rect l="l" t="t" r="r" b="b"/>
              <a:pathLst>
                <a:path w="1659890" h="749935">
                  <a:moveTo>
                    <a:pt x="0" y="749808"/>
                  </a:moveTo>
                  <a:lnTo>
                    <a:pt x="1659635" y="749808"/>
                  </a:lnTo>
                  <a:lnTo>
                    <a:pt x="1659635" y="0"/>
                  </a:lnTo>
                  <a:lnTo>
                    <a:pt x="0" y="0"/>
                  </a:lnTo>
                  <a:lnTo>
                    <a:pt x="0" y="749808"/>
                  </a:lnTo>
                  <a:close/>
                </a:path>
              </a:pathLst>
            </a:custGeom>
            <a:ln w="25400">
              <a:solidFill>
                <a:srgbClr val="16439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"/>
          <p:cNvSpPr txBox="1"/>
          <p:nvPr/>
        </p:nvSpPr>
        <p:spPr>
          <a:xfrm>
            <a:off x="7760969" y="4861941"/>
            <a:ext cx="1647189" cy="711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1920">
              <a:lnSpc>
                <a:spcPct val="100000"/>
              </a:lnSpc>
              <a:spcBef>
                <a:spcPts val="100"/>
              </a:spcBef>
            </a:pPr>
            <a:r>
              <a:rPr dirty="0" sz="900" b="1" i="1">
                <a:solidFill>
                  <a:srgbClr val="164393"/>
                </a:solidFill>
                <a:latin typeface="맑은 고딕"/>
                <a:cs typeface="맑은 고딕"/>
              </a:rPr>
              <a:t>①</a:t>
            </a:r>
            <a:r>
              <a:rPr dirty="0" sz="900" spc="-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900" spc="-20" b="1" i="1">
                <a:solidFill>
                  <a:srgbClr val="164393"/>
                </a:solidFill>
                <a:latin typeface="맑은 고딕"/>
                <a:cs typeface="맑은 고딕"/>
              </a:rPr>
              <a:t>안면인증</a:t>
            </a:r>
            <a:endParaRPr sz="900">
              <a:latin typeface="맑은 고딕"/>
              <a:cs typeface="맑은 고딕"/>
            </a:endParaRPr>
          </a:p>
          <a:p>
            <a:pPr marL="121920">
              <a:lnSpc>
                <a:spcPct val="100000"/>
              </a:lnSpc>
            </a:pPr>
            <a:r>
              <a:rPr dirty="0" sz="900" b="1" i="1">
                <a:solidFill>
                  <a:srgbClr val="164393"/>
                </a:solidFill>
                <a:latin typeface="맑은 고딕"/>
                <a:cs typeface="맑은 고딕"/>
              </a:rPr>
              <a:t>②</a:t>
            </a:r>
            <a:r>
              <a:rPr dirty="0" sz="900" spc="-1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900" b="1" i="1">
                <a:solidFill>
                  <a:srgbClr val="164393"/>
                </a:solidFill>
                <a:latin typeface="맑은 고딕"/>
                <a:cs typeface="맑은 고딕"/>
              </a:rPr>
              <a:t>다른</a:t>
            </a:r>
            <a:r>
              <a:rPr dirty="0" sz="900" spc="-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900" b="1" i="1">
                <a:solidFill>
                  <a:srgbClr val="164393"/>
                </a:solidFill>
                <a:latin typeface="맑은 고딕"/>
                <a:cs typeface="맑은 고딕"/>
              </a:rPr>
              <a:t>은행</a:t>
            </a:r>
            <a:r>
              <a:rPr dirty="0" sz="900" spc="-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900" spc="-20" b="1" i="1">
                <a:solidFill>
                  <a:srgbClr val="164393"/>
                </a:solidFill>
                <a:latin typeface="맑은 고딕"/>
                <a:cs typeface="맑은 고딕"/>
              </a:rPr>
              <a:t>계좌인증</a:t>
            </a:r>
            <a:endParaRPr sz="900">
              <a:latin typeface="맑은 고딕"/>
              <a:cs typeface="맑은 고딕"/>
            </a:endParaRPr>
          </a:p>
          <a:p>
            <a:pPr marL="121920">
              <a:lnSpc>
                <a:spcPct val="100000"/>
              </a:lnSpc>
            </a:pPr>
            <a:r>
              <a:rPr dirty="0" sz="900" b="1" i="1">
                <a:solidFill>
                  <a:srgbClr val="164393"/>
                </a:solidFill>
                <a:latin typeface="맑은 고딕"/>
                <a:cs typeface="맑은 고딕"/>
              </a:rPr>
              <a:t>③</a:t>
            </a:r>
            <a:r>
              <a:rPr dirty="0" sz="900" spc="-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900" spc="-20" b="1" i="1">
                <a:solidFill>
                  <a:srgbClr val="164393"/>
                </a:solidFill>
                <a:latin typeface="맑은 고딕"/>
                <a:cs typeface="맑은 고딕"/>
              </a:rPr>
              <a:t>영상통화</a:t>
            </a:r>
            <a:endParaRPr sz="900">
              <a:latin typeface="맑은 고딕"/>
              <a:cs typeface="맑은 고딕"/>
            </a:endParaRPr>
          </a:p>
          <a:p>
            <a:pPr marL="121920" marR="157480">
              <a:lnSpc>
                <a:spcPct val="100000"/>
              </a:lnSpc>
            </a:pPr>
            <a:r>
              <a:rPr dirty="0" sz="900" spc="-5" b="1" i="1">
                <a:solidFill>
                  <a:srgbClr val="164393"/>
                </a:solidFill>
                <a:latin typeface="맑은 고딕"/>
                <a:cs typeface="맑은 고딕"/>
              </a:rPr>
              <a:t>中 </a:t>
            </a:r>
            <a:r>
              <a:rPr dirty="0" sz="900" b="1" i="1">
                <a:solidFill>
                  <a:srgbClr val="164393"/>
                </a:solidFill>
                <a:latin typeface="맑은 고딕"/>
                <a:cs typeface="맑은 고딕"/>
              </a:rPr>
              <a:t>택</a:t>
            </a:r>
            <a:r>
              <a:rPr dirty="0" sz="900" b="1">
                <a:solidFill>
                  <a:srgbClr val="164393"/>
                </a:solidFill>
                <a:latin typeface="맑은 고딕"/>
                <a:cs typeface="맑은 고딕"/>
              </a:rPr>
              <a:t>1, </a:t>
            </a:r>
            <a:r>
              <a:rPr dirty="0" sz="900" b="1" i="1">
                <a:solidFill>
                  <a:srgbClr val="164393"/>
                </a:solidFill>
                <a:latin typeface="맑은 고딕"/>
                <a:cs typeface="맑은 고딕"/>
              </a:rPr>
              <a:t>실명인증</a:t>
            </a:r>
            <a:r>
              <a:rPr dirty="0" sz="900" spc="-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900" spc="-20" b="1" i="1">
                <a:solidFill>
                  <a:srgbClr val="164393"/>
                </a:solidFill>
                <a:latin typeface="맑은 고딕"/>
                <a:cs typeface="맑은 고딕"/>
              </a:rPr>
              <a:t>진행해주 </a:t>
            </a:r>
            <a:r>
              <a:rPr dirty="0" sz="900" spc="-25" b="1" i="1">
                <a:solidFill>
                  <a:srgbClr val="164393"/>
                </a:solidFill>
                <a:latin typeface="맑은 고딕"/>
                <a:cs typeface="맑은 고딕"/>
              </a:rPr>
              <a:t>세요</a:t>
            </a:r>
            <a:r>
              <a:rPr dirty="0" sz="900" spc="-25" b="1">
                <a:solidFill>
                  <a:srgbClr val="164393"/>
                </a:solidFill>
                <a:latin typeface="맑은 고딕"/>
                <a:cs typeface="맑은 고딕"/>
              </a:rPr>
              <a:t>!</a:t>
            </a:r>
            <a:endParaRPr sz="900">
              <a:latin typeface="맑은 고딕"/>
              <a:cs typeface="맑은 고딕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266954" y="1395983"/>
            <a:ext cx="9381490" cy="4640580"/>
            <a:chOff x="266954" y="1395983"/>
            <a:chExt cx="9381490" cy="4640580"/>
          </a:xfrm>
        </p:grpSpPr>
        <p:sp>
          <p:nvSpPr>
            <p:cNvPr id="10" name="object 10" descr=""/>
            <p:cNvSpPr/>
            <p:nvPr/>
          </p:nvSpPr>
          <p:spPr>
            <a:xfrm>
              <a:off x="7425689" y="3361182"/>
              <a:ext cx="100330" cy="212090"/>
            </a:xfrm>
            <a:custGeom>
              <a:avLst/>
              <a:gdLst/>
              <a:ahLst/>
              <a:cxnLst/>
              <a:rect l="l" t="t" r="r" b="b"/>
              <a:pathLst>
                <a:path w="100329" h="212089">
                  <a:moveTo>
                    <a:pt x="0" y="0"/>
                  </a:moveTo>
                  <a:lnTo>
                    <a:pt x="100202" y="105790"/>
                  </a:lnTo>
                  <a:lnTo>
                    <a:pt x="0" y="211581"/>
                  </a:lnTo>
                </a:path>
              </a:pathLst>
            </a:custGeom>
            <a:ln w="28575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279654" y="1594865"/>
              <a:ext cx="9356090" cy="4429125"/>
            </a:xfrm>
            <a:custGeom>
              <a:avLst/>
              <a:gdLst/>
              <a:ahLst/>
              <a:cxnLst/>
              <a:rect l="l" t="t" r="r" b="b"/>
              <a:pathLst>
                <a:path w="9356090" h="4429125">
                  <a:moveTo>
                    <a:pt x="0" y="4428744"/>
                  </a:moveTo>
                  <a:lnTo>
                    <a:pt x="9355836" y="4428744"/>
                  </a:lnTo>
                  <a:lnTo>
                    <a:pt x="9355836" y="0"/>
                  </a:lnTo>
                  <a:lnTo>
                    <a:pt x="0" y="0"/>
                  </a:lnTo>
                  <a:lnTo>
                    <a:pt x="0" y="4428744"/>
                  </a:lnTo>
                  <a:close/>
                </a:path>
              </a:pathLst>
            </a:custGeom>
            <a:ln w="25400">
              <a:solidFill>
                <a:srgbClr val="164393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72100" y="1798319"/>
              <a:ext cx="1837944" cy="4043172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5367274" y="1793557"/>
              <a:ext cx="1847850" cy="4053204"/>
            </a:xfrm>
            <a:custGeom>
              <a:avLst/>
              <a:gdLst/>
              <a:ahLst/>
              <a:cxnLst/>
              <a:rect l="l" t="t" r="r" b="b"/>
              <a:pathLst>
                <a:path w="1847850" h="4053204">
                  <a:moveTo>
                    <a:pt x="0" y="4052697"/>
                  </a:moveTo>
                  <a:lnTo>
                    <a:pt x="1847469" y="4052697"/>
                  </a:lnTo>
                  <a:lnTo>
                    <a:pt x="1847469" y="0"/>
                  </a:lnTo>
                  <a:lnTo>
                    <a:pt x="0" y="0"/>
                  </a:lnTo>
                  <a:lnTo>
                    <a:pt x="0" y="4052697"/>
                  </a:lnTo>
                  <a:close/>
                </a:path>
              </a:pathLst>
            </a:custGeom>
            <a:ln w="9525">
              <a:solidFill>
                <a:srgbClr val="994D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274320" y="1395983"/>
              <a:ext cx="1874520" cy="203200"/>
            </a:xfrm>
            <a:custGeom>
              <a:avLst/>
              <a:gdLst/>
              <a:ahLst/>
              <a:cxnLst/>
              <a:rect l="l" t="t" r="r" b="b"/>
              <a:pathLst>
                <a:path w="1874520" h="203200">
                  <a:moveTo>
                    <a:pt x="1840738" y="0"/>
                  </a:moveTo>
                  <a:lnTo>
                    <a:pt x="33782" y="0"/>
                  </a:lnTo>
                  <a:lnTo>
                    <a:pt x="20632" y="2653"/>
                  </a:lnTo>
                  <a:lnTo>
                    <a:pt x="9894" y="9890"/>
                  </a:lnTo>
                  <a:lnTo>
                    <a:pt x="2654" y="20627"/>
                  </a:lnTo>
                  <a:lnTo>
                    <a:pt x="0" y="33781"/>
                  </a:lnTo>
                  <a:lnTo>
                    <a:pt x="0" y="168910"/>
                  </a:lnTo>
                  <a:lnTo>
                    <a:pt x="2654" y="182064"/>
                  </a:lnTo>
                  <a:lnTo>
                    <a:pt x="9894" y="192801"/>
                  </a:lnTo>
                  <a:lnTo>
                    <a:pt x="20632" y="200038"/>
                  </a:lnTo>
                  <a:lnTo>
                    <a:pt x="33782" y="202691"/>
                  </a:lnTo>
                  <a:lnTo>
                    <a:pt x="1840738" y="202691"/>
                  </a:lnTo>
                  <a:lnTo>
                    <a:pt x="1853892" y="200038"/>
                  </a:lnTo>
                  <a:lnTo>
                    <a:pt x="1864629" y="192801"/>
                  </a:lnTo>
                  <a:lnTo>
                    <a:pt x="1871866" y="182064"/>
                  </a:lnTo>
                  <a:lnTo>
                    <a:pt x="1874520" y="168910"/>
                  </a:lnTo>
                  <a:lnTo>
                    <a:pt x="1874520" y="33781"/>
                  </a:lnTo>
                  <a:lnTo>
                    <a:pt x="1871866" y="20627"/>
                  </a:lnTo>
                  <a:lnTo>
                    <a:pt x="1864629" y="9890"/>
                  </a:lnTo>
                  <a:lnTo>
                    <a:pt x="1853892" y="2653"/>
                  </a:lnTo>
                  <a:lnTo>
                    <a:pt x="1840738" y="0"/>
                  </a:lnTo>
                  <a:close/>
                </a:path>
              </a:pathLst>
            </a:custGeom>
            <a:solidFill>
              <a:srgbClr val="0066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471512" y="1425066"/>
              <a:ext cx="419100" cy="143510"/>
            </a:xfrm>
            <a:custGeom>
              <a:avLst/>
              <a:gdLst/>
              <a:ahLst/>
              <a:cxnLst/>
              <a:rect l="l" t="t" r="r" b="b"/>
              <a:pathLst>
                <a:path w="419100" h="143509">
                  <a:moveTo>
                    <a:pt x="337616" y="94234"/>
                  </a:moveTo>
                  <a:lnTo>
                    <a:pt x="326453" y="94234"/>
                  </a:lnTo>
                  <a:lnTo>
                    <a:pt x="326453" y="139446"/>
                  </a:lnTo>
                  <a:lnTo>
                    <a:pt x="418642" y="139446"/>
                  </a:lnTo>
                  <a:lnTo>
                    <a:pt x="418642" y="129540"/>
                  </a:lnTo>
                  <a:lnTo>
                    <a:pt x="337616" y="129540"/>
                  </a:lnTo>
                  <a:lnTo>
                    <a:pt x="337616" y="94234"/>
                  </a:lnTo>
                  <a:close/>
                </a:path>
                <a:path w="419100" h="143509">
                  <a:moveTo>
                    <a:pt x="414261" y="64643"/>
                  </a:moveTo>
                  <a:lnTo>
                    <a:pt x="403098" y="64643"/>
                  </a:lnTo>
                  <a:lnTo>
                    <a:pt x="403098" y="104902"/>
                  </a:lnTo>
                  <a:lnTo>
                    <a:pt x="414261" y="104902"/>
                  </a:lnTo>
                  <a:lnTo>
                    <a:pt x="414261" y="64643"/>
                  </a:lnTo>
                  <a:close/>
                </a:path>
                <a:path w="419100" h="143509">
                  <a:moveTo>
                    <a:pt x="374446" y="8128"/>
                  </a:moveTo>
                  <a:lnTo>
                    <a:pt x="308584" y="8128"/>
                  </a:lnTo>
                  <a:lnTo>
                    <a:pt x="308584" y="78612"/>
                  </a:lnTo>
                  <a:lnTo>
                    <a:pt x="374446" y="78612"/>
                  </a:lnTo>
                  <a:lnTo>
                    <a:pt x="374446" y="68834"/>
                  </a:lnTo>
                  <a:lnTo>
                    <a:pt x="319747" y="68834"/>
                  </a:lnTo>
                  <a:lnTo>
                    <a:pt x="319747" y="18034"/>
                  </a:lnTo>
                  <a:lnTo>
                    <a:pt x="374446" y="18034"/>
                  </a:lnTo>
                  <a:lnTo>
                    <a:pt x="374446" y="8128"/>
                  </a:lnTo>
                  <a:close/>
                </a:path>
                <a:path w="419100" h="143509">
                  <a:moveTo>
                    <a:pt x="374446" y="18034"/>
                  </a:moveTo>
                  <a:lnTo>
                    <a:pt x="363359" y="18034"/>
                  </a:lnTo>
                  <a:lnTo>
                    <a:pt x="363359" y="68834"/>
                  </a:lnTo>
                  <a:lnTo>
                    <a:pt x="374446" y="68834"/>
                  </a:lnTo>
                  <a:lnTo>
                    <a:pt x="374446" y="64643"/>
                  </a:lnTo>
                  <a:lnTo>
                    <a:pt x="414261" y="64643"/>
                  </a:lnTo>
                  <a:lnTo>
                    <a:pt x="414261" y="54991"/>
                  </a:lnTo>
                  <a:lnTo>
                    <a:pt x="374446" y="54991"/>
                  </a:lnTo>
                  <a:lnTo>
                    <a:pt x="374446" y="31877"/>
                  </a:lnTo>
                  <a:lnTo>
                    <a:pt x="414261" y="31877"/>
                  </a:lnTo>
                  <a:lnTo>
                    <a:pt x="414261" y="22225"/>
                  </a:lnTo>
                  <a:lnTo>
                    <a:pt x="374446" y="22225"/>
                  </a:lnTo>
                  <a:lnTo>
                    <a:pt x="374446" y="18034"/>
                  </a:lnTo>
                  <a:close/>
                </a:path>
                <a:path w="419100" h="143509">
                  <a:moveTo>
                    <a:pt x="414261" y="31877"/>
                  </a:moveTo>
                  <a:lnTo>
                    <a:pt x="403098" y="31877"/>
                  </a:lnTo>
                  <a:lnTo>
                    <a:pt x="403098" y="54991"/>
                  </a:lnTo>
                  <a:lnTo>
                    <a:pt x="414261" y="54991"/>
                  </a:lnTo>
                  <a:lnTo>
                    <a:pt x="414261" y="31877"/>
                  </a:lnTo>
                  <a:close/>
                </a:path>
                <a:path w="419100" h="143509">
                  <a:moveTo>
                    <a:pt x="414261" y="0"/>
                  </a:moveTo>
                  <a:lnTo>
                    <a:pt x="403098" y="0"/>
                  </a:lnTo>
                  <a:lnTo>
                    <a:pt x="403098" y="22225"/>
                  </a:lnTo>
                  <a:lnTo>
                    <a:pt x="414261" y="22225"/>
                  </a:lnTo>
                  <a:lnTo>
                    <a:pt x="414261" y="0"/>
                  </a:lnTo>
                  <a:close/>
                </a:path>
                <a:path w="419100" h="143509">
                  <a:moveTo>
                    <a:pt x="11150" y="10795"/>
                  </a:moveTo>
                  <a:lnTo>
                    <a:pt x="0" y="10795"/>
                  </a:lnTo>
                  <a:lnTo>
                    <a:pt x="0" y="104394"/>
                  </a:lnTo>
                  <a:lnTo>
                    <a:pt x="68757" y="104394"/>
                  </a:lnTo>
                  <a:lnTo>
                    <a:pt x="68757" y="94487"/>
                  </a:lnTo>
                  <a:lnTo>
                    <a:pt x="11150" y="94487"/>
                  </a:lnTo>
                  <a:lnTo>
                    <a:pt x="11150" y="57404"/>
                  </a:lnTo>
                  <a:lnTo>
                    <a:pt x="68757" y="57404"/>
                  </a:lnTo>
                  <a:lnTo>
                    <a:pt x="68757" y="47625"/>
                  </a:lnTo>
                  <a:lnTo>
                    <a:pt x="11150" y="47625"/>
                  </a:lnTo>
                  <a:lnTo>
                    <a:pt x="11150" y="10795"/>
                  </a:lnTo>
                  <a:close/>
                </a:path>
                <a:path w="419100" h="143509">
                  <a:moveTo>
                    <a:pt x="68757" y="57404"/>
                  </a:moveTo>
                  <a:lnTo>
                    <a:pt x="57594" y="57404"/>
                  </a:lnTo>
                  <a:lnTo>
                    <a:pt x="57594" y="94487"/>
                  </a:lnTo>
                  <a:lnTo>
                    <a:pt x="68757" y="94487"/>
                  </a:lnTo>
                  <a:lnTo>
                    <a:pt x="68757" y="57404"/>
                  </a:lnTo>
                  <a:close/>
                </a:path>
                <a:path w="419100" h="143509">
                  <a:moveTo>
                    <a:pt x="68757" y="10795"/>
                  </a:moveTo>
                  <a:lnTo>
                    <a:pt x="57594" y="10795"/>
                  </a:lnTo>
                  <a:lnTo>
                    <a:pt x="57594" y="47625"/>
                  </a:lnTo>
                  <a:lnTo>
                    <a:pt x="68757" y="47625"/>
                  </a:lnTo>
                  <a:lnTo>
                    <a:pt x="68757" y="10795"/>
                  </a:lnTo>
                  <a:close/>
                </a:path>
                <a:path w="419100" h="143509">
                  <a:moveTo>
                    <a:pt x="207454" y="12700"/>
                  </a:moveTo>
                  <a:lnTo>
                    <a:pt x="152400" y="12700"/>
                  </a:lnTo>
                  <a:lnTo>
                    <a:pt x="152400" y="104902"/>
                  </a:lnTo>
                  <a:lnTo>
                    <a:pt x="171312" y="104761"/>
                  </a:lnTo>
                  <a:lnTo>
                    <a:pt x="187796" y="104346"/>
                  </a:lnTo>
                  <a:lnTo>
                    <a:pt x="201854" y="103669"/>
                  </a:lnTo>
                  <a:lnTo>
                    <a:pt x="213486" y="102743"/>
                  </a:lnTo>
                  <a:lnTo>
                    <a:pt x="212887" y="94996"/>
                  </a:lnTo>
                  <a:lnTo>
                    <a:pt x="163410" y="94996"/>
                  </a:lnTo>
                  <a:lnTo>
                    <a:pt x="163410" y="22606"/>
                  </a:lnTo>
                  <a:lnTo>
                    <a:pt x="207454" y="22606"/>
                  </a:lnTo>
                  <a:lnTo>
                    <a:pt x="207454" y="12700"/>
                  </a:lnTo>
                  <a:close/>
                </a:path>
                <a:path w="419100" h="143509">
                  <a:moveTo>
                    <a:pt x="212750" y="93218"/>
                  </a:moveTo>
                  <a:lnTo>
                    <a:pt x="205414" y="93978"/>
                  </a:lnTo>
                  <a:lnTo>
                    <a:pt x="196951" y="94535"/>
                  </a:lnTo>
                  <a:lnTo>
                    <a:pt x="187365" y="94878"/>
                  </a:lnTo>
                  <a:lnTo>
                    <a:pt x="176656" y="94996"/>
                  </a:lnTo>
                  <a:lnTo>
                    <a:pt x="212887" y="94996"/>
                  </a:lnTo>
                  <a:lnTo>
                    <a:pt x="212750" y="93218"/>
                  </a:lnTo>
                  <a:close/>
                </a:path>
                <a:path w="419100" h="143509">
                  <a:moveTo>
                    <a:pt x="264604" y="68961"/>
                  </a:moveTo>
                  <a:lnTo>
                    <a:pt x="253453" y="68961"/>
                  </a:lnTo>
                  <a:lnTo>
                    <a:pt x="253453" y="143510"/>
                  </a:lnTo>
                  <a:lnTo>
                    <a:pt x="264604" y="143510"/>
                  </a:lnTo>
                  <a:lnTo>
                    <a:pt x="264604" y="68961"/>
                  </a:lnTo>
                  <a:close/>
                </a:path>
                <a:path w="419100" h="143509">
                  <a:moveTo>
                    <a:pt x="234988" y="2921"/>
                  </a:moveTo>
                  <a:lnTo>
                    <a:pt x="224053" y="2921"/>
                  </a:lnTo>
                  <a:lnTo>
                    <a:pt x="224053" y="139192"/>
                  </a:lnTo>
                  <a:lnTo>
                    <a:pt x="234988" y="139192"/>
                  </a:lnTo>
                  <a:lnTo>
                    <a:pt x="234988" y="68961"/>
                  </a:lnTo>
                  <a:lnTo>
                    <a:pt x="264604" y="68961"/>
                  </a:lnTo>
                  <a:lnTo>
                    <a:pt x="264604" y="59055"/>
                  </a:lnTo>
                  <a:lnTo>
                    <a:pt x="234988" y="59055"/>
                  </a:lnTo>
                  <a:lnTo>
                    <a:pt x="234988" y="2921"/>
                  </a:lnTo>
                  <a:close/>
                </a:path>
                <a:path w="419100" h="143509">
                  <a:moveTo>
                    <a:pt x="264604" y="0"/>
                  </a:moveTo>
                  <a:lnTo>
                    <a:pt x="253453" y="0"/>
                  </a:lnTo>
                  <a:lnTo>
                    <a:pt x="253453" y="59055"/>
                  </a:lnTo>
                  <a:lnTo>
                    <a:pt x="264604" y="59055"/>
                  </a:lnTo>
                  <a:lnTo>
                    <a:pt x="264604" y="0"/>
                  </a:lnTo>
                  <a:close/>
                </a:path>
                <a:path w="419100" h="143509">
                  <a:moveTo>
                    <a:pt x="107746" y="0"/>
                  </a:moveTo>
                  <a:lnTo>
                    <a:pt x="96659" y="0"/>
                  </a:lnTo>
                  <a:lnTo>
                    <a:pt x="96659" y="143510"/>
                  </a:lnTo>
                  <a:lnTo>
                    <a:pt x="107746" y="143510"/>
                  </a:lnTo>
                  <a:lnTo>
                    <a:pt x="10774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471512" y="1425066"/>
              <a:ext cx="419100" cy="143510"/>
            </a:xfrm>
            <a:custGeom>
              <a:avLst/>
              <a:gdLst/>
              <a:ahLst/>
              <a:cxnLst/>
              <a:rect l="l" t="t" r="r" b="b"/>
              <a:pathLst>
                <a:path w="419100" h="143509">
                  <a:moveTo>
                    <a:pt x="326453" y="94234"/>
                  </a:moveTo>
                  <a:lnTo>
                    <a:pt x="337616" y="94234"/>
                  </a:lnTo>
                  <a:lnTo>
                    <a:pt x="337616" y="129540"/>
                  </a:lnTo>
                  <a:lnTo>
                    <a:pt x="418642" y="129540"/>
                  </a:lnTo>
                  <a:lnTo>
                    <a:pt x="418642" y="139446"/>
                  </a:lnTo>
                  <a:lnTo>
                    <a:pt x="326453" y="139446"/>
                  </a:lnTo>
                  <a:lnTo>
                    <a:pt x="326453" y="94234"/>
                  </a:lnTo>
                  <a:close/>
                </a:path>
                <a:path w="419100" h="143509">
                  <a:moveTo>
                    <a:pt x="11150" y="57404"/>
                  </a:moveTo>
                  <a:lnTo>
                    <a:pt x="11150" y="94487"/>
                  </a:lnTo>
                  <a:lnTo>
                    <a:pt x="57594" y="94487"/>
                  </a:lnTo>
                  <a:lnTo>
                    <a:pt x="57594" y="57404"/>
                  </a:lnTo>
                  <a:lnTo>
                    <a:pt x="11150" y="57404"/>
                  </a:lnTo>
                  <a:close/>
                </a:path>
                <a:path w="419100" h="143509">
                  <a:moveTo>
                    <a:pt x="374446" y="31877"/>
                  </a:moveTo>
                  <a:lnTo>
                    <a:pt x="374446" y="54991"/>
                  </a:lnTo>
                  <a:lnTo>
                    <a:pt x="403098" y="54991"/>
                  </a:lnTo>
                  <a:lnTo>
                    <a:pt x="403098" y="31877"/>
                  </a:lnTo>
                  <a:lnTo>
                    <a:pt x="374446" y="31877"/>
                  </a:lnTo>
                  <a:close/>
                </a:path>
                <a:path w="419100" h="143509">
                  <a:moveTo>
                    <a:pt x="319747" y="18034"/>
                  </a:moveTo>
                  <a:lnTo>
                    <a:pt x="319747" y="68834"/>
                  </a:lnTo>
                  <a:lnTo>
                    <a:pt x="363359" y="68834"/>
                  </a:lnTo>
                  <a:lnTo>
                    <a:pt x="363359" y="18034"/>
                  </a:lnTo>
                  <a:lnTo>
                    <a:pt x="319747" y="18034"/>
                  </a:lnTo>
                  <a:close/>
                </a:path>
                <a:path w="419100" h="143509">
                  <a:moveTo>
                    <a:pt x="152400" y="12700"/>
                  </a:moveTo>
                  <a:lnTo>
                    <a:pt x="207454" y="12700"/>
                  </a:lnTo>
                  <a:lnTo>
                    <a:pt x="207454" y="22606"/>
                  </a:lnTo>
                  <a:lnTo>
                    <a:pt x="163410" y="22606"/>
                  </a:lnTo>
                  <a:lnTo>
                    <a:pt x="163410" y="94996"/>
                  </a:lnTo>
                  <a:lnTo>
                    <a:pt x="176656" y="94996"/>
                  </a:lnTo>
                  <a:lnTo>
                    <a:pt x="187365" y="94878"/>
                  </a:lnTo>
                  <a:lnTo>
                    <a:pt x="196951" y="94535"/>
                  </a:lnTo>
                  <a:lnTo>
                    <a:pt x="205414" y="93978"/>
                  </a:lnTo>
                  <a:lnTo>
                    <a:pt x="212750" y="93218"/>
                  </a:lnTo>
                  <a:lnTo>
                    <a:pt x="213486" y="102743"/>
                  </a:lnTo>
                  <a:lnTo>
                    <a:pt x="201854" y="103669"/>
                  </a:lnTo>
                  <a:lnTo>
                    <a:pt x="187796" y="104346"/>
                  </a:lnTo>
                  <a:lnTo>
                    <a:pt x="171312" y="104761"/>
                  </a:lnTo>
                  <a:lnTo>
                    <a:pt x="152400" y="104902"/>
                  </a:lnTo>
                  <a:lnTo>
                    <a:pt x="152400" y="12700"/>
                  </a:lnTo>
                  <a:close/>
                </a:path>
                <a:path w="419100" h="143509">
                  <a:moveTo>
                    <a:pt x="0" y="10795"/>
                  </a:moveTo>
                  <a:lnTo>
                    <a:pt x="11150" y="10795"/>
                  </a:lnTo>
                  <a:lnTo>
                    <a:pt x="11150" y="47625"/>
                  </a:lnTo>
                  <a:lnTo>
                    <a:pt x="57594" y="47625"/>
                  </a:lnTo>
                  <a:lnTo>
                    <a:pt x="57594" y="10795"/>
                  </a:lnTo>
                  <a:lnTo>
                    <a:pt x="68757" y="10795"/>
                  </a:lnTo>
                  <a:lnTo>
                    <a:pt x="68757" y="104394"/>
                  </a:lnTo>
                  <a:lnTo>
                    <a:pt x="0" y="104394"/>
                  </a:lnTo>
                  <a:lnTo>
                    <a:pt x="0" y="10795"/>
                  </a:lnTo>
                  <a:close/>
                </a:path>
                <a:path w="419100" h="143509">
                  <a:moveTo>
                    <a:pt x="403098" y="0"/>
                  </a:moveTo>
                  <a:lnTo>
                    <a:pt x="414261" y="0"/>
                  </a:lnTo>
                  <a:lnTo>
                    <a:pt x="414261" y="104902"/>
                  </a:lnTo>
                  <a:lnTo>
                    <a:pt x="403098" y="104902"/>
                  </a:lnTo>
                  <a:lnTo>
                    <a:pt x="403098" y="64643"/>
                  </a:lnTo>
                  <a:lnTo>
                    <a:pt x="374446" y="64643"/>
                  </a:lnTo>
                  <a:lnTo>
                    <a:pt x="374446" y="78612"/>
                  </a:lnTo>
                  <a:lnTo>
                    <a:pt x="308584" y="78612"/>
                  </a:lnTo>
                  <a:lnTo>
                    <a:pt x="308584" y="8128"/>
                  </a:lnTo>
                  <a:lnTo>
                    <a:pt x="374446" y="8128"/>
                  </a:lnTo>
                  <a:lnTo>
                    <a:pt x="374446" y="22225"/>
                  </a:lnTo>
                  <a:lnTo>
                    <a:pt x="403098" y="22225"/>
                  </a:lnTo>
                  <a:lnTo>
                    <a:pt x="403098" y="0"/>
                  </a:lnTo>
                  <a:close/>
                </a:path>
                <a:path w="419100" h="143509">
                  <a:moveTo>
                    <a:pt x="253453" y="0"/>
                  </a:moveTo>
                  <a:lnTo>
                    <a:pt x="264604" y="0"/>
                  </a:lnTo>
                  <a:lnTo>
                    <a:pt x="264604" y="143510"/>
                  </a:lnTo>
                  <a:lnTo>
                    <a:pt x="253453" y="143510"/>
                  </a:lnTo>
                  <a:lnTo>
                    <a:pt x="253453" y="68961"/>
                  </a:lnTo>
                  <a:lnTo>
                    <a:pt x="234988" y="68961"/>
                  </a:lnTo>
                  <a:lnTo>
                    <a:pt x="234988" y="139192"/>
                  </a:lnTo>
                  <a:lnTo>
                    <a:pt x="224053" y="139192"/>
                  </a:lnTo>
                  <a:lnTo>
                    <a:pt x="224053" y="2921"/>
                  </a:lnTo>
                  <a:lnTo>
                    <a:pt x="234988" y="2921"/>
                  </a:lnTo>
                  <a:lnTo>
                    <a:pt x="234988" y="59055"/>
                  </a:lnTo>
                  <a:lnTo>
                    <a:pt x="253453" y="59055"/>
                  </a:lnTo>
                  <a:lnTo>
                    <a:pt x="253453" y="0"/>
                  </a:lnTo>
                  <a:close/>
                </a:path>
                <a:path w="419100" h="143509">
                  <a:moveTo>
                    <a:pt x="96659" y="0"/>
                  </a:moveTo>
                  <a:lnTo>
                    <a:pt x="107746" y="0"/>
                  </a:lnTo>
                  <a:lnTo>
                    <a:pt x="107746" y="143510"/>
                  </a:lnTo>
                  <a:lnTo>
                    <a:pt x="96659" y="143510"/>
                  </a:lnTo>
                  <a:lnTo>
                    <a:pt x="96659" y="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975093" y="1423923"/>
              <a:ext cx="579120" cy="144780"/>
            </a:xfrm>
            <a:custGeom>
              <a:avLst/>
              <a:gdLst/>
              <a:ahLst/>
              <a:cxnLst/>
              <a:rect l="l" t="t" r="r" b="b"/>
              <a:pathLst>
                <a:path w="579119" h="144780">
                  <a:moveTo>
                    <a:pt x="417842" y="103759"/>
                  </a:moveTo>
                  <a:lnTo>
                    <a:pt x="325386" y="103759"/>
                  </a:lnTo>
                  <a:lnTo>
                    <a:pt x="325386" y="113411"/>
                  </a:lnTo>
                  <a:lnTo>
                    <a:pt x="406920" y="113411"/>
                  </a:lnTo>
                  <a:lnTo>
                    <a:pt x="406920" y="144652"/>
                  </a:lnTo>
                  <a:lnTo>
                    <a:pt x="417842" y="144652"/>
                  </a:lnTo>
                  <a:lnTo>
                    <a:pt x="417842" y="103759"/>
                  </a:lnTo>
                  <a:close/>
                </a:path>
                <a:path w="579119" h="144780">
                  <a:moveTo>
                    <a:pt x="224574" y="87502"/>
                  </a:moveTo>
                  <a:lnTo>
                    <a:pt x="181698" y="100456"/>
                  </a:lnTo>
                  <a:lnTo>
                    <a:pt x="177622" y="107187"/>
                  </a:lnTo>
                  <a:lnTo>
                    <a:pt x="177622" y="123698"/>
                  </a:lnTo>
                  <a:lnTo>
                    <a:pt x="213975" y="142886"/>
                  </a:lnTo>
                  <a:lnTo>
                    <a:pt x="224574" y="143383"/>
                  </a:lnTo>
                  <a:lnTo>
                    <a:pt x="235173" y="142886"/>
                  </a:lnTo>
                  <a:lnTo>
                    <a:pt x="244492" y="141414"/>
                  </a:lnTo>
                  <a:lnTo>
                    <a:pt x="252532" y="138989"/>
                  </a:lnTo>
                  <a:lnTo>
                    <a:pt x="259295" y="135636"/>
                  </a:lnTo>
                  <a:lnTo>
                    <a:pt x="262278" y="133730"/>
                  </a:lnTo>
                  <a:lnTo>
                    <a:pt x="224574" y="133730"/>
                  </a:lnTo>
                  <a:lnTo>
                    <a:pt x="216589" y="133419"/>
                  </a:lnTo>
                  <a:lnTo>
                    <a:pt x="189522" y="110109"/>
                  </a:lnTo>
                  <a:lnTo>
                    <a:pt x="192519" y="105663"/>
                  </a:lnTo>
                  <a:lnTo>
                    <a:pt x="224574" y="97027"/>
                  </a:lnTo>
                  <a:lnTo>
                    <a:pt x="261945" y="97027"/>
                  </a:lnTo>
                  <a:lnTo>
                    <a:pt x="259295" y="95376"/>
                  </a:lnTo>
                  <a:lnTo>
                    <a:pt x="252532" y="91949"/>
                  </a:lnTo>
                  <a:lnTo>
                    <a:pt x="244492" y="89487"/>
                  </a:lnTo>
                  <a:lnTo>
                    <a:pt x="235173" y="88001"/>
                  </a:lnTo>
                  <a:lnTo>
                    <a:pt x="224574" y="87502"/>
                  </a:lnTo>
                  <a:close/>
                </a:path>
                <a:path w="579119" h="144780">
                  <a:moveTo>
                    <a:pt x="261945" y="97027"/>
                  </a:moveTo>
                  <a:lnTo>
                    <a:pt x="224574" y="97027"/>
                  </a:lnTo>
                  <a:lnTo>
                    <a:pt x="232625" y="97341"/>
                  </a:lnTo>
                  <a:lnTo>
                    <a:pt x="239655" y="98298"/>
                  </a:lnTo>
                  <a:lnTo>
                    <a:pt x="245666" y="99921"/>
                  </a:lnTo>
                  <a:lnTo>
                    <a:pt x="250659" y="102235"/>
                  </a:lnTo>
                  <a:lnTo>
                    <a:pt x="256641" y="105663"/>
                  </a:lnTo>
                  <a:lnTo>
                    <a:pt x="259626" y="110109"/>
                  </a:lnTo>
                  <a:lnTo>
                    <a:pt x="259626" y="120903"/>
                  </a:lnTo>
                  <a:lnTo>
                    <a:pt x="224574" y="133730"/>
                  </a:lnTo>
                  <a:lnTo>
                    <a:pt x="262278" y="133730"/>
                  </a:lnTo>
                  <a:lnTo>
                    <a:pt x="267449" y="130428"/>
                  </a:lnTo>
                  <a:lnTo>
                    <a:pt x="271526" y="123698"/>
                  </a:lnTo>
                  <a:lnTo>
                    <a:pt x="271526" y="107187"/>
                  </a:lnTo>
                  <a:lnTo>
                    <a:pt x="267449" y="100456"/>
                  </a:lnTo>
                  <a:lnTo>
                    <a:pt x="261945" y="97027"/>
                  </a:lnTo>
                  <a:close/>
                </a:path>
                <a:path w="579119" h="144780">
                  <a:moveTo>
                    <a:pt x="270344" y="61975"/>
                  </a:moveTo>
                  <a:lnTo>
                    <a:pt x="259181" y="61975"/>
                  </a:lnTo>
                  <a:lnTo>
                    <a:pt x="259181" y="88773"/>
                  </a:lnTo>
                  <a:lnTo>
                    <a:pt x="270344" y="88773"/>
                  </a:lnTo>
                  <a:lnTo>
                    <a:pt x="270344" y="61975"/>
                  </a:lnTo>
                  <a:close/>
                </a:path>
                <a:path w="579119" h="144780">
                  <a:moveTo>
                    <a:pt x="230682" y="7747"/>
                  </a:moveTo>
                  <a:lnTo>
                    <a:pt x="164668" y="7747"/>
                  </a:lnTo>
                  <a:lnTo>
                    <a:pt x="164668" y="76073"/>
                  </a:lnTo>
                  <a:lnTo>
                    <a:pt x="230682" y="76073"/>
                  </a:lnTo>
                  <a:lnTo>
                    <a:pt x="230682" y="66039"/>
                  </a:lnTo>
                  <a:lnTo>
                    <a:pt x="175831" y="66039"/>
                  </a:lnTo>
                  <a:lnTo>
                    <a:pt x="175831" y="17652"/>
                  </a:lnTo>
                  <a:lnTo>
                    <a:pt x="230682" y="17652"/>
                  </a:lnTo>
                  <a:lnTo>
                    <a:pt x="230682" y="7747"/>
                  </a:lnTo>
                  <a:close/>
                </a:path>
                <a:path w="579119" h="144780">
                  <a:moveTo>
                    <a:pt x="230682" y="17652"/>
                  </a:moveTo>
                  <a:lnTo>
                    <a:pt x="219735" y="17652"/>
                  </a:lnTo>
                  <a:lnTo>
                    <a:pt x="219735" y="66039"/>
                  </a:lnTo>
                  <a:lnTo>
                    <a:pt x="230682" y="66039"/>
                  </a:lnTo>
                  <a:lnTo>
                    <a:pt x="230682" y="61975"/>
                  </a:lnTo>
                  <a:lnTo>
                    <a:pt x="270344" y="61975"/>
                  </a:lnTo>
                  <a:lnTo>
                    <a:pt x="270344" y="52324"/>
                  </a:lnTo>
                  <a:lnTo>
                    <a:pt x="230682" y="52324"/>
                  </a:lnTo>
                  <a:lnTo>
                    <a:pt x="230682" y="31623"/>
                  </a:lnTo>
                  <a:lnTo>
                    <a:pt x="270344" y="31623"/>
                  </a:lnTo>
                  <a:lnTo>
                    <a:pt x="270344" y="22098"/>
                  </a:lnTo>
                  <a:lnTo>
                    <a:pt x="230682" y="22098"/>
                  </a:lnTo>
                  <a:lnTo>
                    <a:pt x="230682" y="17652"/>
                  </a:lnTo>
                  <a:close/>
                </a:path>
                <a:path w="579119" h="144780">
                  <a:moveTo>
                    <a:pt x="270344" y="31623"/>
                  </a:moveTo>
                  <a:lnTo>
                    <a:pt x="259181" y="31623"/>
                  </a:lnTo>
                  <a:lnTo>
                    <a:pt x="259181" y="52324"/>
                  </a:lnTo>
                  <a:lnTo>
                    <a:pt x="270344" y="52324"/>
                  </a:lnTo>
                  <a:lnTo>
                    <a:pt x="270344" y="31623"/>
                  </a:lnTo>
                  <a:close/>
                </a:path>
                <a:path w="579119" h="144780">
                  <a:moveTo>
                    <a:pt x="270344" y="1142"/>
                  </a:moveTo>
                  <a:lnTo>
                    <a:pt x="259181" y="1142"/>
                  </a:lnTo>
                  <a:lnTo>
                    <a:pt x="259181" y="22098"/>
                  </a:lnTo>
                  <a:lnTo>
                    <a:pt x="270344" y="22098"/>
                  </a:lnTo>
                  <a:lnTo>
                    <a:pt x="270344" y="1142"/>
                  </a:lnTo>
                  <a:close/>
                </a:path>
                <a:path w="579119" h="144780">
                  <a:moveTo>
                    <a:pt x="495566" y="92583"/>
                  </a:moveTo>
                  <a:lnTo>
                    <a:pt x="484390" y="92583"/>
                  </a:lnTo>
                  <a:lnTo>
                    <a:pt x="484390" y="139191"/>
                  </a:lnTo>
                  <a:lnTo>
                    <a:pt x="578751" y="139191"/>
                  </a:lnTo>
                  <a:lnTo>
                    <a:pt x="578751" y="129159"/>
                  </a:lnTo>
                  <a:lnTo>
                    <a:pt x="495566" y="129159"/>
                  </a:lnTo>
                  <a:lnTo>
                    <a:pt x="495566" y="92583"/>
                  </a:lnTo>
                  <a:close/>
                </a:path>
                <a:path w="579119" h="144780">
                  <a:moveTo>
                    <a:pt x="574941" y="1142"/>
                  </a:moveTo>
                  <a:lnTo>
                    <a:pt x="563892" y="1142"/>
                  </a:lnTo>
                  <a:lnTo>
                    <a:pt x="563892" y="106045"/>
                  </a:lnTo>
                  <a:lnTo>
                    <a:pt x="574941" y="106045"/>
                  </a:lnTo>
                  <a:lnTo>
                    <a:pt x="574941" y="1142"/>
                  </a:lnTo>
                  <a:close/>
                </a:path>
                <a:path w="579119" h="144780">
                  <a:moveTo>
                    <a:pt x="504075" y="6603"/>
                  </a:moveTo>
                  <a:lnTo>
                    <a:pt x="469201" y="28289"/>
                  </a:lnTo>
                  <a:lnTo>
                    <a:pt x="466483" y="43052"/>
                  </a:lnTo>
                  <a:lnTo>
                    <a:pt x="467150" y="50768"/>
                  </a:lnTo>
                  <a:lnTo>
                    <a:pt x="496386" y="78861"/>
                  </a:lnTo>
                  <a:lnTo>
                    <a:pt x="504075" y="79501"/>
                  </a:lnTo>
                  <a:lnTo>
                    <a:pt x="511763" y="78861"/>
                  </a:lnTo>
                  <a:lnTo>
                    <a:pt x="518807" y="76946"/>
                  </a:lnTo>
                  <a:lnTo>
                    <a:pt x="525185" y="73769"/>
                  </a:lnTo>
                  <a:lnTo>
                    <a:pt x="530546" y="69596"/>
                  </a:lnTo>
                  <a:lnTo>
                    <a:pt x="496201" y="69596"/>
                  </a:lnTo>
                  <a:lnTo>
                    <a:pt x="489851" y="67183"/>
                  </a:lnTo>
                  <a:lnTo>
                    <a:pt x="484898" y="62356"/>
                  </a:lnTo>
                  <a:lnTo>
                    <a:pt x="480072" y="57530"/>
                  </a:lnTo>
                  <a:lnTo>
                    <a:pt x="477532" y="51053"/>
                  </a:lnTo>
                  <a:lnTo>
                    <a:pt x="477532" y="35051"/>
                  </a:lnTo>
                  <a:lnTo>
                    <a:pt x="480072" y="28575"/>
                  </a:lnTo>
                  <a:lnTo>
                    <a:pt x="484898" y="23749"/>
                  </a:lnTo>
                  <a:lnTo>
                    <a:pt x="489851" y="18923"/>
                  </a:lnTo>
                  <a:lnTo>
                    <a:pt x="496201" y="16510"/>
                  </a:lnTo>
                  <a:lnTo>
                    <a:pt x="530547" y="16510"/>
                  </a:lnTo>
                  <a:lnTo>
                    <a:pt x="525203" y="12336"/>
                  </a:lnTo>
                  <a:lnTo>
                    <a:pt x="518855" y="9159"/>
                  </a:lnTo>
                  <a:lnTo>
                    <a:pt x="511816" y="7244"/>
                  </a:lnTo>
                  <a:lnTo>
                    <a:pt x="504075" y="6603"/>
                  </a:lnTo>
                  <a:close/>
                </a:path>
                <a:path w="579119" h="144780">
                  <a:moveTo>
                    <a:pt x="530547" y="16510"/>
                  </a:moveTo>
                  <a:lnTo>
                    <a:pt x="511949" y="16510"/>
                  </a:lnTo>
                  <a:lnTo>
                    <a:pt x="518299" y="18923"/>
                  </a:lnTo>
                  <a:lnTo>
                    <a:pt x="528205" y="28575"/>
                  </a:lnTo>
                  <a:lnTo>
                    <a:pt x="530618" y="35051"/>
                  </a:lnTo>
                  <a:lnTo>
                    <a:pt x="530618" y="51053"/>
                  </a:lnTo>
                  <a:lnTo>
                    <a:pt x="528205" y="57530"/>
                  </a:lnTo>
                  <a:lnTo>
                    <a:pt x="518299" y="67183"/>
                  </a:lnTo>
                  <a:lnTo>
                    <a:pt x="511949" y="69596"/>
                  </a:lnTo>
                  <a:lnTo>
                    <a:pt x="530546" y="69596"/>
                  </a:lnTo>
                  <a:lnTo>
                    <a:pt x="541540" y="43052"/>
                  </a:lnTo>
                  <a:lnTo>
                    <a:pt x="540880" y="35337"/>
                  </a:lnTo>
                  <a:lnTo>
                    <a:pt x="540812" y="35051"/>
                  </a:lnTo>
                  <a:lnTo>
                    <a:pt x="538873" y="28289"/>
                  </a:lnTo>
                  <a:lnTo>
                    <a:pt x="535539" y="22121"/>
                  </a:lnTo>
                  <a:lnTo>
                    <a:pt x="530872" y="16763"/>
                  </a:lnTo>
                  <a:lnTo>
                    <a:pt x="530547" y="16510"/>
                  </a:lnTo>
                  <a:close/>
                </a:path>
                <a:path w="579119" h="144780">
                  <a:moveTo>
                    <a:pt x="116078" y="80517"/>
                  </a:moveTo>
                  <a:lnTo>
                    <a:pt x="27673" y="80517"/>
                  </a:lnTo>
                  <a:lnTo>
                    <a:pt x="27673" y="90424"/>
                  </a:lnTo>
                  <a:lnTo>
                    <a:pt x="105143" y="90424"/>
                  </a:lnTo>
                  <a:lnTo>
                    <a:pt x="105143" y="105917"/>
                  </a:lnTo>
                  <a:lnTo>
                    <a:pt x="27673" y="105917"/>
                  </a:lnTo>
                  <a:lnTo>
                    <a:pt x="27673" y="141350"/>
                  </a:lnTo>
                  <a:lnTo>
                    <a:pt x="120027" y="141350"/>
                  </a:lnTo>
                  <a:lnTo>
                    <a:pt x="120027" y="131445"/>
                  </a:lnTo>
                  <a:lnTo>
                    <a:pt x="38684" y="131445"/>
                  </a:lnTo>
                  <a:lnTo>
                    <a:pt x="38684" y="115442"/>
                  </a:lnTo>
                  <a:lnTo>
                    <a:pt x="116078" y="115442"/>
                  </a:lnTo>
                  <a:lnTo>
                    <a:pt x="116078" y="80517"/>
                  </a:lnTo>
                  <a:close/>
                </a:path>
                <a:path w="579119" h="144780">
                  <a:moveTo>
                    <a:pt x="350532" y="29337"/>
                  </a:moveTo>
                  <a:lnTo>
                    <a:pt x="314923" y="44196"/>
                  </a:lnTo>
                  <a:lnTo>
                    <a:pt x="314912" y="57023"/>
                  </a:lnTo>
                  <a:lnTo>
                    <a:pt x="317385" y="61722"/>
                  </a:lnTo>
                  <a:lnTo>
                    <a:pt x="322465" y="65531"/>
                  </a:lnTo>
                  <a:lnTo>
                    <a:pt x="327672" y="69341"/>
                  </a:lnTo>
                  <a:lnTo>
                    <a:pt x="335038" y="71627"/>
                  </a:lnTo>
                  <a:lnTo>
                    <a:pt x="344817" y="72262"/>
                  </a:lnTo>
                  <a:lnTo>
                    <a:pt x="344817" y="83820"/>
                  </a:lnTo>
                  <a:lnTo>
                    <a:pt x="335002" y="83986"/>
                  </a:lnTo>
                  <a:lnTo>
                    <a:pt x="303034" y="84200"/>
                  </a:lnTo>
                  <a:lnTo>
                    <a:pt x="304177" y="93852"/>
                  </a:lnTo>
                  <a:lnTo>
                    <a:pt x="332038" y="93708"/>
                  </a:lnTo>
                  <a:lnTo>
                    <a:pt x="356946" y="93265"/>
                  </a:lnTo>
                  <a:lnTo>
                    <a:pt x="378901" y="92513"/>
                  </a:lnTo>
                  <a:lnTo>
                    <a:pt x="397903" y="91439"/>
                  </a:lnTo>
                  <a:lnTo>
                    <a:pt x="397356" y="83565"/>
                  </a:lnTo>
                  <a:lnTo>
                    <a:pt x="355866" y="83565"/>
                  </a:lnTo>
                  <a:lnTo>
                    <a:pt x="355866" y="72262"/>
                  </a:lnTo>
                  <a:lnTo>
                    <a:pt x="365391" y="71754"/>
                  </a:lnTo>
                  <a:lnTo>
                    <a:pt x="372884" y="69468"/>
                  </a:lnTo>
                  <a:lnTo>
                    <a:pt x="381042" y="63500"/>
                  </a:lnTo>
                  <a:lnTo>
                    <a:pt x="342785" y="63500"/>
                  </a:lnTo>
                  <a:lnTo>
                    <a:pt x="336689" y="62356"/>
                  </a:lnTo>
                  <a:lnTo>
                    <a:pt x="332371" y="60071"/>
                  </a:lnTo>
                  <a:lnTo>
                    <a:pt x="327926" y="57785"/>
                  </a:lnTo>
                  <a:lnTo>
                    <a:pt x="325857" y="54863"/>
                  </a:lnTo>
                  <a:lnTo>
                    <a:pt x="325767" y="47243"/>
                  </a:lnTo>
                  <a:lnTo>
                    <a:pt x="327799" y="44196"/>
                  </a:lnTo>
                  <a:lnTo>
                    <a:pt x="336181" y="39624"/>
                  </a:lnTo>
                  <a:lnTo>
                    <a:pt x="342404" y="38480"/>
                  </a:lnTo>
                  <a:lnTo>
                    <a:pt x="381356" y="38480"/>
                  </a:lnTo>
                  <a:lnTo>
                    <a:pt x="376440" y="35433"/>
                  </a:lnTo>
                  <a:lnTo>
                    <a:pt x="371178" y="32765"/>
                  </a:lnTo>
                  <a:lnTo>
                    <a:pt x="365105" y="30860"/>
                  </a:lnTo>
                  <a:lnTo>
                    <a:pt x="358144" y="29714"/>
                  </a:lnTo>
                  <a:lnTo>
                    <a:pt x="350532" y="29337"/>
                  </a:lnTo>
                  <a:close/>
                </a:path>
                <a:path w="579119" h="144780">
                  <a:moveTo>
                    <a:pt x="397268" y="82296"/>
                  </a:moveTo>
                  <a:lnTo>
                    <a:pt x="388620" y="82744"/>
                  </a:lnTo>
                  <a:lnTo>
                    <a:pt x="378853" y="83121"/>
                  </a:lnTo>
                  <a:lnTo>
                    <a:pt x="367943" y="83403"/>
                  </a:lnTo>
                  <a:lnTo>
                    <a:pt x="355866" y="83565"/>
                  </a:lnTo>
                  <a:lnTo>
                    <a:pt x="397356" y="83565"/>
                  </a:lnTo>
                  <a:lnTo>
                    <a:pt x="397268" y="82296"/>
                  </a:lnTo>
                  <a:close/>
                </a:path>
                <a:path w="579119" h="144780">
                  <a:moveTo>
                    <a:pt x="381356" y="38480"/>
                  </a:moveTo>
                  <a:lnTo>
                    <a:pt x="358660" y="38480"/>
                  </a:lnTo>
                  <a:lnTo>
                    <a:pt x="364756" y="39624"/>
                  </a:lnTo>
                  <a:lnTo>
                    <a:pt x="368820" y="41910"/>
                  </a:lnTo>
                  <a:lnTo>
                    <a:pt x="373011" y="44196"/>
                  </a:lnTo>
                  <a:lnTo>
                    <a:pt x="375043" y="47243"/>
                  </a:lnTo>
                  <a:lnTo>
                    <a:pt x="375043" y="54863"/>
                  </a:lnTo>
                  <a:lnTo>
                    <a:pt x="372884" y="57912"/>
                  </a:lnTo>
                  <a:lnTo>
                    <a:pt x="368566" y="60071"/>
                  </a:lnTo>
                  <a:lnTo>
                    <a:pt x="364248" y="62356"/>
                  </a:lnTo>
                  <a:lnTo>
                    <a:pt x="358279" y="63500"/>
                  </a:lnTo>
                  <a:lnTo>
                    <a:pt x="381042" y="63500"/>
                  </a:lnTo>
                  <a:lnTo>
                    <a:pt x="383298" y="61849"/>
                  </a:lnTo>
                  <a:lnTo>
                    <a:pt x="385965" y="57023"/>
                  </a:lnTo>
                  <a:lnTo>
                    <a:pt x="385965" y="44576"/>
                  </a:lnTo>
                  <a:lnTo>
                    <a:pt x="382790" y="39370"/>
                  </a:lnTo>
                  <a:lnTo>
                    <a:pt x="381356" y="38480"/>
                  </a:lnTo>
                  <a:close/>
                </a:path>
                <a:path w="579119" h="144780">
                  <a:moveTo>
                    <a:pt x="47320" y="4317"/>
                  </a:moveTo>
                  <a:lnTo>
                    <a:pt x="36537" y="4317"/>
                  </a:lnTo>
                  <a:lnTo>
                    <a:pt x="36537" y="16763"/>
                  </a:lnTo>
                  <a:lnTo>
                    <a:pt x="35923" y="23864"/>
                  </a:lnTo>
                  <a:lnTo>
                    <a:pt x="7998" y="59850"/>
                  </a:lnTo>
                  <a:lnTo>
                    <a:pt x="0" y="64135"/>
                  </a:lnTo>
                  <a:lnTo>
                    <a:pt x="7886" y="71500"/>
                  </a:lnTo>
                  <a:lnTo>
                    <a:pt x="19711" y="63880"/>
                  </a:lnTo>
                  <a:lnTo>
                    <a:pt x="29371" y="55689"/>
                  </a:lnTo>
                  <a:lnTo>
                    <a:pt x="36865" y="46926"/>
                  </a:lnTo>
                  <a:lnTo>
                    <a:pt x="42189" y="37591"/>
                  </a:lnTo>
                  <a:lnTo>
                    <a:pt x="54072" y="37591"/>
                  </a:lnTo>
                  <a:lnTo>
                    <a:pt x="53369" y="36677"/>
                  </a:lnTo>
                  <a:lnTo>
                    <a:pt x="50007" y="30305"/>
                  </a:lnTo>
                  <a:lnTo>
                    <a:pt x="47991" y="23671"/>
                  </a:lnTo>
                  <a:lnTo>
                    <a:pt x="47320" y="16763"/>
                  </a:lnTo>
                  <a:lnTo>
                    <a:pt x="47320" y="4317"/>
                  </a:lnTo>
                  <a:close/>
                </a:path>
                <a:path w="579119" h="144780">
                  <a:moveTo>
                    <a:pt x="54072" y="37591"/>
                  </a:moveTo>
                  <a:lnTo>
                    <a:pt x="42189" y="37591"/>
                  </a:lnTo>
                  <a:lnTo>
                    <a:pt x="45110" y="43306"/>
                  </a:lnTo>
                  <a:lnTo>
                    <a:pt x="49911" y="49022"/>
                  </a:lnTo>
                  <a:lnTo>
                    <a:pt x="63258" y="60960"/>
                  </a:lnTo>
                  <a:lnTo>
                    <a:pt x="69672" y="65277"/>
                  </a:lnTo>
                  <a:lnTo>
                    <a:pt x="75818" y="67945"/>
                  </a:lnTo>
                  <a:lnTo>
                    <a:pt x="83337" y="59816"/>
                  </a:lnTo>
                  <a:lnTo>
                    <a:pt x="76315" y="56836"/>
                  </a:lnTo>
                  <a:lnTo>
                    <a:pt x="69764" y="53022"/>
                  </a:lnTo>
                  <a:lnTo>
                    <a:pt x="63684" y="48351"/>
                  </a:lnTo>
                  <a:lnTo>
                    <a:pt x="58077" y="42799"/>
                  </a:lnTo>
                  <a:lnTo>
                    <a:pt x="54072" y="37591"/>
                  </a:lnTo>
                  <a:close/>
                </a:path>
                <a:path w="579119" h="144780">
                  <a:moveTo>
                    <a:pt x="417842" y="1142"/>
                  </a:moveTo>
                  <a:lnTo>
                    <a:pt x="406920" y="1142"/>
                  </a:lnTo>
                  <a:lnTo>
                    <a:pt x="406920" y="96392"/>
                  </a:lnTo>
                  <a:lnTo>
                    <a:pt x="417842" y="96392"/>
                  </a:lnTo>
                  <a:lnTo>
                    <a:pt x="417842" y="62102"/>
                  </a:lnTo>
                  <a:lnTo>
                    <a:pt x="439305" y="62102"/>
                  </a:lnTo>
                  <a:lnTo>
                    <a:pt x="439305" y="52197"/>
                  </a:lnTo>
                  <a:lnTo>
                    <a:pt x="417842" y="52197"/>
                  </a:lnTo>
                  <a:lnTo>
                    <a:pt x="417842" y="1142"/>
                  </a:lnTo>
                  <a:close/>
                </a:path>
                <a:path w="579119" h="144780">
                  <a:moveTo>
                    <a:pt x="116078" y="1142"/>
                  </a:moveTo>
                  <a:lnTo>
                    <a:pt x="104990" y="1142"/>
                  </a:lnTo>
                  <a:lnTo>
                    <a:pt x="104990" y="73025"/>
                  </a:lnTo>
                  <a:lnTo>
                    <a:pt x="116078" y="73025"/>
                  </a:lnTo>
                  <a:lnTo>
                    <a:pt x="116078" y="1142"/>
                  </a:lnTo>
                  <a:close/>
                </a:path>
                <a:path w="579119" h="144780">
                  <a:moveTo>
                    <a:pt x="392696" y="14859"/>
                  </a:moveTo>
                  <a:lnTo>
                    <a:pt x="308114" y="14859"/>
                  </a:lnTo>
                  <a:lnTo>
                    <a:pt x="308114" y="24637"/>
                  </a:lnTo>
                  <a:lnTo>
                    <a:pt x="392696" y="24637"/>
                  </a:lnTo>
                  <a:lnTo>
                    <a:pt x="392696" y="14859"/>
                  </a:lnTo>
                  <a:close/>
                </a:path>
                <a:path w="579119" h="144780">
                  <a:moveTo>
                    <a:pt x="355993" y="0"/>
                  </a:moveTo>
                  <a:lnTo>
                    <a:pt x="344944" y="0"/>
                  </a:lnTo>
                  <a:lnTo>
                    <a:pt x="344944" y="14859"/>
                  </a:lnTo>
                  <a:lnTo>
                    <a:pt x="355993" y="14859"/>
                  </a:lnTo>
                  <a:lnTo>
                    <a:pt x="3559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975093" y="1423923"/>
              <a:ext cx="579120" cy="144780"/>
            </a:xfrm>
            <a:custGeom>
              <a:avLst/>
              <a:gdLst/>
              <a:ahLst/>
              <a:cxnLst/>
              <a:rect l="l" t="t" r="r" b="b"/>
              <a:pathLst>
                <a:path w="579119" h="144780">
                  <a:moveTo>
                    <a:pt x="325386" y="103759"/>
                  </a:moveTo>
                  <a:lnTo>
                    <a:pt x="417842" y="103759"/>
                  </a:lnTo>
                  <a:lnTo>
                    <a:pt x="417842" y="144652"/>
                  </a:lnTo>
                  <a:lnTo>
                    <a:pt x="406920" y="144652"/>
                  </a:lnTo>
                  <a:lnTo>
                    <a:pt x="406920" y="113411"/>
                  </a:lnTo>
                  <a:lnTo>
                    <a:pt x="325386" y="113411"/>
                  </a:lnTo>
                  <a:lnTo>
                    <a:pt x="325386" y="103759"/>
                  </a:lnTo>
                  <a:close/>
                </a:path>
                <a:path w="579119" h="144780">
                  <a:moveTo>
                    <a:pt x="224574" y="97027"/>
                  </a:moveTo>
                  <a:lnTo>
                    <a:pt x="189522" y="110109"/>
                  </a:lnTo>
                  <a:lnTo>
                    <a:pt x="189522" y="115442"/>
                  </a:lnTo>
                  <a:lnTo>
                    <a:pt x="189522" y="120776"/>
                  </a:lnTo>
                  <a:lnTo>
                    <a:pt x="224574" y="133730"/>
                  </a:lnTo>
                  <a:lnTo>
                    <a:pt x="232534" y="133419"/>
                  </a:lnTo>
                  <a:lnTo>
                    <a:pt x="259626" y="120903"/>
                  </a:lnTo>
                  <a:lnTo>
                    <a:pt x="259626" y="115442"/>
                  </a:lnTo>
                  <a:lnTo>
                    <a:pt x="259626" y="110109"/>
                  </a:lnTo>
                  <a:lnTo>
                    <a:pt x="232625" y="97341"/>
                  </a:lnTo>
                  <a:lnTo>
                    <a:pt x="224574" y="97027"/>
                  </a:lnTo>
                  <a:close/>
                </a:path>
                <a:path w="579119" h="144780">
                  <a:moveTo>
                    <a:pt x="484390" y="92583"/>
                  </a:moveTo>
                  <a:lnTo>
                    <a:pt x="495566" y="92583"/>
                  </a:lnTo>
                  <a:lnTo>
                    <a:pt x="495566" y="129159"/>
                  </a:lnTo>
                  <a:lnTo>
                    <a:pt x="578751" y="129159"/>
                  </a:lnTo>
                  <a:lnTo>
                    <a:pt x="578751" y="139191"/>
                  </a:lnTo>
                  <a:lnTo>
                    <a:pt x="484390" y="139191"/>
                  </a:lnTo>
                  <a:lnTo>
                    <a:pt x="484390" y="92583"/>
                  </a:lnTo>
                  <a:close/>
                </a:path>
                <a:path w="579119" h="144780">
                  <a:moveTo>
                    <a:pt x="224574" y="87502"/>
                  </a:moveTo>
                  <a:lnTo>
                    <a:pt x="267449" y="100456"/>
                  </a:lnTo>
                  <a:lnTo>
                    <a:pt x="271526" y="107187"/>
                  </a:lnTo>
                  <a:lnTo>
                    <a:pt x="271526" y="115442"/>
                  </a:lnTo>
                  <a:lnTo>
                    <a:pt x="271526" y="123698"/>
                  </a:lnTo>
                  <a:lnTo>
                    <a:pt x="235173" y="142886"/>
                  </a:lnTo>
                  <a:lnTo>
                    <a:pt x="224574" y="143383"/>
                  </a:lnTo>
                  <a:lnTo>
                    <a:pt x="213975" y="142886"/>
                  </a:lnTo>
                  <a:lnTo>
                    <a:pt x="177622" y="123698"/>
                  </a:lnTo>
                  <a:lnTo>
                    <a:pt x="177622" y="115442"/>
                  </a:lnTo>
                  <a:lnTo>
                    <a:pt x="177622" y="107187"/>
                  </a:lnTo>
                  <a:lnTo>
                    <a:pt x="213975" y="88001"/>
                  </a:lnTo>
                  <a:lnTo>
                    <a:pt x="224574" y="87502"/>
                  </a:lnTo>
                  <a:close/>
                </a:path>
                <a:path w="579119" h="144780">
                  <a:moveTo>
                    <a:pt x="27673" y="80517"/>
                  </a:moveTo>
                  <a:lnTo>
                    <a:pt x="116078" y="80517"/>
                  </a:lnTo>
                  <a:lnTo>
                    <a:pt x="116078" y="115442"/>
                  </a:lnTo>
                  <a:lnTo>
                    <a:pt x="38684" y="115442"/>
                  </a:lnTo>
                  <a:lnTo>
                    <a:pt x="38684" y="131445"/>
                  </a:lnTo>
                  <a:lnTo>
                    <a:pt x="120027" y="131445"/>
                  </a:lnTo>
                  <a:lnTo>
                    <a:pt x="120027" y="141350"/>
                  </a:lnTo>
                  <a:lnTo>
                    <a:pt x="27673" y="141350"/>
                  </a:lnTo>
                  <a:lnTo>
                    <a:pt x="27673" y="105917"/>
                  </a:lnTo>
                  <a:lnTo>
                    <a:pt x="105143" y="105917"/>
                  </a:lnTo>
                  <a:lnTo>
                    <a:pt x="105143" y="90424"/>
                  </a:lnTo>
                  <a:lnTo>
                    <a:pt x="27673" y="90424"/>
                  </a:lnTo>
                  <a:lnTo>
                    <a:pt x="27673" y="80517"/>
                  </a:lnTo>
                  <a:close/>
                </a:path>
                <a:path w="579119" h="144780">
                  <a:moveTo>
                    <a:pt x="350532" y="38480"/>
                  </a:moveTo>
                  <a:lnTo>
                    <a:pt x="342404" y="38480"/>
                  </a:lnTo>
                  <a:lnTo>
                    <a:pt x="336181" y="39624"/>
                  </a:lnTo>
                  <a:lnTo>
                    <a:pt x="331990" y="41910"/>
                  </a:lnTo>
                  <a:lnTo>
                    <a:pt x="327799" y="44196"/>
                  </a:lnTo>
                  <a:lnTo>
                    <a:pt x="325767" y="47243"/>
                  </a:lnTo>
                  <a:lnTo>
                    <a:pt x="325767" y="51053"/>
                  </a:lnTo>
                  <a:lnTo>
                    <a:pt x="325767" y="54737"/>
                  </a:lnTo>
                  <a:lnTo>
                    <a:pt x="327926" y="57785"/>
                  </a:lnTo>
                  <a:lnTo>
                    <a:pt x="332371" y="60071"/>
                  </a:lnTo>
                  <a:lnTo>
                    <a:pt x="336689" y="62356"/>
                  </a:lnTo>
                  <a:lnTo>
                    <a:pt x="342785" y="63500"/>
                  </a:lnTo>
                  <a:lnTo>
                    <a:pt x="350532" y="63500"/>
                  </a:lnTo>
                  <a:lnTo>
                    <a:pt x="358279" y="63500"/>
                  </a:lnTo>
                  <a:lnTo>
                    <a:pt x="364248" y="62356"/>
                  </a:lnTo>
                  <a:lnTo>
                    <a:pt x="368566" y="60071"/>
                  </a:lnTo>
                  <a:lnTo>
                    <a:pt x="372884" y="57912"/>
                  </a:lnTo>
                  <a:lnTo>
                    <a:pt x="375043" y="54863"/>
                  </a:lnTo>
                  <a:lnTo>
                    <a:pt x="375043" y="51053"/>
                  </a:lnTo>
                  <a:lnTo>
                    <a:pt x="375043" y="47243"/>
                  </a:lnTo>
                  <a:lnTo>
                    <a:pt x="373011" y="44196"/>
                  </a:lnTo>
                  <a:lnTo>
                    <a:pt x="368820" y="41910"/>
                  </a:lnTo>
                  <a:lnTo>
                    <a:pt x="364756" y="39624"/>
                  </a:lnTo>
                  <a:lnTo>
                    <a:pt x="358660" y="38480"/>
                  </a:lnTo>
                  <a:lnTo>
                    <a:pt x="350532" y="38480"/>
                  </a:lnTo>
                  <a:close/>
                </a:path>
                <a:path w="579119" h="144780">
                  <a:moveTo>
                    <a:pt x="230682" y="31623"/>
                  </a:moveTo>
                  <a:lnTo>
                    <a:pt x="230682" y="52324"/>
                  </a:lnTo>
                  <a:lnTo>
                    <a:pt x="259181" y="52324"/>
                  </a:lnTo>
                  <a:lnTo>
                    <a:pt x="259181" y="31623"/>
                  </a:lnTo>
                  <a:lnTo>
                    <a:pt x="230682" y="31623"/>
                  </a:lnTo>
                  <a:close/>
                </a:path>
                <a:path w="579119" h="144780">
                  <a:moveTo>
                    <a:pt x="350532" y="29337"/>
                  </a:moveTo>
                  <a:lnTo>
                    <a:pt x="385965" y="44576"/>
                  </a:lnTo>
                  <a:lnTo>
                    <a:pt x="385965" y="51053"/>
                  </a:lnTo>
                  <a:lnTo>
                    <a:pt x="385965" y="57023"/>
                  </a:lnTo>
                  <a:lnTo>
                    <a:pt x="355866" y="72262"/>
                  </a:lnTo>
                  <a:lnTo>
                    <a:pt x="355866" y="83565"/>
                  </a:lnTo>
                  <a:lnTo>
                    <a:pt x="367943" y="83403"/>
                  </a:lnTo>
                  <a:lnTo>
                    <a:pt x="378853" y="83121"/>
                  </a:lnTo>
                  <a:lnTo>
                    <a:pt x="388620" y="82744"/>
                  </a:lnTo>
                  <a:lnTo>
                    <a:pt x="397268" y="82296"/>
                  </a:lnTo>
                  <a:lnTo>
                    <a:pt x="397903" y="91439"/>
                  </a:lnTo>
                  <a:lnTo>
                    <a:pt x="378901" y="92513"/>
                  </a:lnTo>
                  <a:lnTo>
                    <a:pt x="356946" y="93265"/>
                  </a:lnTo>
                  <a:lnTo>
                    <a:pt x="332038" y="93708"/>
                  </a:lnTo>
                  <a:lnTo>
                    <a:pt x="304177" y="93852"/>
                  </a:lnTo>
                  <a:lnTo>
                    <a:pt x="303034" y="84200"/>
                  </a:lnTo>
                  <a:lnTo>
                    <a:pt x="314135" y="84177"/>
                  </a:lnTo>
                  <a:lnTo>
                    <a:pt x="324783" y="84105"/>
                  </a:lnTo>
                  <a:lnTo>
                    <a:pt x="335002" y="83986"/>
                  </a:lnTo>
                  <a:lnTo>
                    <a:pt x="344817" y="83820"/>
                  </a:lnTo>
                  <a:lnTo>
                    <a:pt x="344817" y="72262"/>
                  </a:lnTo>
                  <a:lnTo>
                    <a:pt x="335038" y="71627"/>
                  </a:lnTo>
                  <a:lnTo>
                    <a:pt x="327672" y="69341"/>
                  </a:lnTo>
                  <a:lnTo>
                    <a:pt x="322465" y="65531"/>
                  </a:lnTo>
                  <a:lnTo>
                    <a:pt x="317385" y="61722"/>
                  </a:lnTo>
                  <a:lnTo>
                    <a:pt x="314845" y="56896"/>
                  </a:lnTo>
                  <a:lnTo>
                    <a:pt x="314845" y="51053"/>
                  </a:lnTo>
                  <a:lnTo>
                    <a:pt x="314845" y="44323"/>
                  </a:lnTo>
                  <a:lnTo>
                    <a:pt x="342603" y="29714"/>
                  </a:lnTo>
                  <a:lnTo>
                    <a:pt x="350532" y="29337"/>
                  </a:lnTo>
                  <a:close/>
                </a:path>
                <a:path w="579119" h="144780">
                  <a:moveTo>
                    <a:pt x="175831" y="17652"/>
                  </a:moveTo>
                  <a:lnTo>
                    <a:pt x="175831" y="66039"/>
                  </a:lnTo>
                  <a:lnTo>
                    <a:pt x="219735" y="66039"/>
                  </a:lnTo>
                  <a:lnTo>
                    <a:pt x="219735" y="17652"/>
                  </a:lnTo>
                  <a:lnTo>
                    <a:pt x="175831" y="17652"/>
                  </a:lnTo>
                  <a:close/>
                </a:path>
                <a:path w="579119" h="144780">
                  <a:moveTo>
                    <a:pt x="504075" y="16510"/>
                  </a:moveTo>
                  <a:lnTo>
                    <a:pt x="496201" y="16510"/>
                  </a:lnTo>
                  <a:lnTo>
                    <a:pt x="489851" y="18923"/>
                  </a:lnTo>
                  <a:lnTo>
                    <a:pt x="484898" y="23749"/>
                  </a:lnTo>
                  <a:lnTo>
                    <a:pt x="480072" y="28575"/>
                  </a:lnTo>
                  <a:lnTo>
                    <a:pt x="477532" y="35051"/>
                  </a:lnTo>
                  <a:lnTo>
                    <a:pt x="477532" y="43052"/>
                  </a:lnTo>
                  <a:lnTo>
                    <a:pt x="477532" y="51053"/>
                  </a:lnTo>
                  <a:lnTo>
                    <a:pt x="480072" y="57530"/>
                  </a:lnTo>
                  <a:lnTo>
                    <a:pt x="484898" y="62356"/>
                  </a:lnTo>
                  <a:lnTo>
                    <a:pt x="489851" y="67183"/>
                  </a:lnTo>
                  <a:lnTo>
                    <a:pt x="496201" y="69596"/>
                  </a:lnTo>
                  <a:lnTo>
                    <a:pt x="504075" y="69596"/>
                  </a:lnTo>
                  <a:lnTo>
                    <a:pt x="511949" y="69596"/>
                  </a:lnTo>
                  <a:lnTo>
                    <a:pt x="518299" y="67183"/>
                  </a:lnTo>
                  <a:lnTo>
                    <a:pt x="523252" y="62356"/>
                  </a:lnTo>
                  <a:lnTo>
                    <a:pt x="528205" y="57530"/>
                  </a:lnTo>
                  <a:lnTo>
                    <a:pt x="530618" y="51053"/>
                  </a:lnTo>
                  <a:lnTo>
                    <a:pt x="530618" y="43052"/>
                  </a:lnTo>
                  <a:lnTo>
                    <a:pt x="530618" y="35051"/>
                  </a:lnTo>
                  <a:lnTo>
                    <a:pt x="528205" y="28575"/>
                  </a:lnTo>
                  <a:lnTo>
                    <a:pt x="523252" y="23749"/>
                  </a:lnTo>
                  <a:lnTo>
                    <a:pt x="518299" y="18923"/>
                  </a:lnTo>
                  <a:lnTo>
                    <a:pt x="511949" y="16510"/>
                  </a:lnTo>
                  <a:lnTo>
                    <a:pt x="504075" y="16510"/>
                  </a:lnTo>
                  <a:close/>
                </a:path>
                <a:path w="579119" h="144780">
                  <a:moveTo>
                    <a:pt x="504075" y="6603"/>
                  </a:moveTo>
                  <a:lnTo>
                    <a:pt x="538873" y="28289"/>
                  </a:lnTo>
                  <a:lnTo>
                    <a:pt x="541540" y="43052"/>
                  </a:lnTo>
                  <a:lnTo>
                    <a:pt x="540873" y="50768"/>
                  </a:lnTo>
                  <a:lnTo>
                    <a:pt x="511763" y="78861"/>
                  </a:lnTo>
                  <a:lnTo>
                    <a:pt x="504075" y="79501"/>
                  </a:lnTo>
                  <a:lnTo>
                    <a:pt x="496386" y="78861"/>
                  </a:lnTo>
                  <a:lnTo>
                    <a:pt x="467150" y="50768"/>
                  </a:lnTo>
                  <a:lnTo>
                    <a:pt x="466483" y="43052"/>
                  </a:lnTo>
                  <a:lnTo>
                    <a:pt x="467150" y="35337"/>
                  </a:lnTo>
                  <a:lnTo>
                    <a:pt x="496332" y="7244"/>
                  </a:lnTo>
                  <a:lnTo>
                    <a:pt x="504075" y="6603"/>
                  </a:lnTo>
                  <a:close/>
                </a:path>
                <a:path w="579119" h="144780">
                  <a:moveTo>
                    <a:pt x="36537" y="4317"/>
                  </a:moveTo>
                  <a:lnTo>
                    <a:pt x="47320" y="4317"/>
                  </a:lnTo>
                  <a:lnTo>
                    <a:pt x="47320" y="16763"/>
                  </a:lnTo>
                  <a:lnTo>
                    <a:pt x="47991" y="23671"/>
                  </a:lnTo>
                  <a:lnTo>
                    <a:pt x="76315" y="56836"/>
                  </a:lnTo>
                  <a:lnTo>
                    <a:pt x="83337" y="59816"/>
                  </a:lnTo>
                  <a:lnTo>
                    <a:pt x="75818" y="67945"/>
                  </a:lnTo>
                  <a:lnTo>
                    <a:pt x="69672" y="65277"/>
                  </a:lnTo>
                  <a:lnTo>
                    <a:pt x="63258" y="60960"/>
                  </a:lnTo>
                  <a:lnTo>
                    <a:pt x="56591" y="54990"/>
                  </a:lnTo>
                  <a:lnTo>
                    <a:pt x="49911" y="49022"/>
                  </a:lnTo>
                  <a:lnTo>
                    <a:pt x="45110" y="43306"/>
                  </a:lnTo>
                  <a:lnTo>
                    <a:pt x="42189" y="37591"/>
                  </a:lnTo>
                  <a:lnTo>
                    <a:pt x="36865" y="46926"/>
                  </a:lnTo>
                  <a:lnTo>
                    <a:pt x="29371" y="55689"/>
                  </a:lnTo>
                  <a:lnTo>
                    <a:pt x="19711" y="63880"/>
                  </a:lnTo>
                  <a:lnTo>
                    <a:pt x="7886" y="71500"/>
                  </a:lnTo>
                  <a:lnTo>
                    <a:pt x="0" y="64135"/>
                  </a:lnTo>
                  <a:lnTo>
                    <a:pt x="7998" y="59850"/>
                  </a:lnTo>
                  <a:lnTo>
                    <a:pt x="15116" y="55006"/>
                  </a:lnTo>
                  <a:lnTo>
                    <a:pt x="36537" y="16763"/>
                  </a:lnTo>
                  <a:lnTo>
                    <a:pt x="36537" y="4317"/>
                  </a:lnTo>
                  <a:close/>
                </a:path>
                <a:path w="579119" h="144780">
                  <a:moveTo>
                    <a:pt x="563892" y="1142"/>
                  </a:moveTo>
                  <a:lnTo>
                    <a:pt x="574941" y="1142"/>
                  </a:lnTo>
                  <a:lnTo>
                    <a:pt x="574941" y="106045"/>
                  </a:lnTo>
                  <a:lnTo>
                    <a:pt x="563892" y="106045"/>
                  </a:lnTo>
                  <a:lnTo>
                    <a:pt x="563892" y="1142"/>
                  </a:lnTo>
                  <a:close/>
                </a:path>
                <a:path w="579119" h="144780">
                  <a:moveTo>
                    <a:pt x="406920" y="1142"/>
                  </a:moveTo>
                  <a:lnTo>
                    <a:pt x="417842" y="1142"/>
                  </a:lnTo>
                  <a:lnTo>
                    <a:pt x="417842" y="52197"/>
                  </a:lnTo>
                  <a:lnTo>
                    <a:pt x="439305" y="52197"/>
                  </a:lnTo>
                  <a:lnTo>
                    <a:pt x="439305" y="62102"/>
                  </a:lnTo>
                  <a:lnTo>
                    <a:pt x="417842" y="62102"/>
                  </a:lnTo>
                  <a:lnTo>
                    <a:pt x="417842" y="96392"/>
                  </a:lnTo>
                  <a:lnTo>
                    <a:pt x="406920" y="96392"/>
                  </a:lnTo>
                  <a:lnTo>
                    <a:pt x="406920" y="1142"/>
                  </a:lnTo>
                  <a:close/>
                </a:path>
                <a:path w="579119" h="144780">
                  <a:moveTo>
                    <a:pt x="259181" y="1142"/>
                  </a:moveTo>
                  <a:lnTo>
                    <a:pt x="270344" y="1142"/>
                  </a:lnTo>
                  <a:lnTo>
                    <a:pt x="270344" y="88773"/>
                  </a:lnTo>
                  <a:lnTo>
                    <a:pt x="259181" y="88773"/>
                  </a:lnTo>
                  <a:lnTo>
                    <a:pt x="259181" y="61975"/>
                  </a:lnTo>
                  <a:lnTo>
                    <a:pt x="230682" y="61975"/>
                  </a:lnTo>
                  <a:lnTo>
                    <a:pt x="230682" y="76073"/>
                  </a:lnTo>
                  <a:lnTo>
                    <a:pt x="164668" y="76073"/>
                  </a:lnTo>
                  <a:lnTo>
                    <a:pt x="164668" y="7747"/>
                  </a:lnTo>
                  <a:lnTo>
                    <a:pt x="230682" y="7747"/>
                  </a:lnTo>
                  <a:lnTo>
                    <a:pt x="230682" y="22098"/>
                  </a:lnTo>
                  <a:lnTo>
                    <a:pt x="259181" y="22098"/>
                  </a:lnTo>
                  <a:lnTo>
                    <a:pt x="259181" y="1142"/>
                  </a:lnTo>
                  <a:close/>
                </a:path>
                <a:path w="579119" h="144780">
                  <a:moveTo>
                    <a:pt x="104990" y="1142"/>
                  </a:moveTo>
                  <a:lnTo>
                    <a:pt x="116078" y="1142"/>
                  </a:lnTo>
                  <a:lnTo>
                    <a:pt x="116078" y="73025"/>
                  </a:lnTo>
                  <a:lnTo>
                    <a:pt x="104990" y="73025"/>
                  </a:lnTo>
                  <a:lnTo>
                    <a:pt x="104990" y="1142"/>
                  </a:lnTo>
                  <a:close/>
                </a:path>
                <a:path w="579119" h="144780">
                  <a:moveTo>
                    <a:pt x="344944" y="0"/>
                  </a:moveTo>
                  <a:lnTo>
                    <a:pt x="355993" y="0"/>
                  </a:lnTo>
                  <a:lnTo>
                    <a:pt x="355993" y="14859"/>
                  </a:lnTo>
                  <a:lnTo>
                    <a:pt x="392696" y="14859"/>
                  </a:lnTo>
                  <a:lnTo>
                    <a:pt x="392696" y="24637"/>
                  </a:lnTo>
                  <a:lnTo>
                    <a:pt x="308114" y="24637"/>
                  </a:lnTo>
                  <a:lnTo>
                    <a:pt x="308114" y="14859"/>
                  </a:lnTo>
                  <a:lnTo>
                    <a:pt x="344944" y="14859"/>
                  </a:lnTo>
                  <a:lnTo>
                    <a:pt x="344944" y="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1638807" y="1425066"/>
              <a:ext cx="285750" cy="143510"/>
            </a:xfrm>
            <a:custGeom>
              <a:avLst/>
              <a:gdLst/>
              <a:ahLst/>
              <a:cxnLst/>
              <a:rect l="l" t="t" r="r" b="b"/>
              <a:pathLst>
                <a:path w="285750" h="143509">
                  <a:moveTo>
                    <a:pt x="115316" y="79375"/>
                  </a:moveTo>
                  <a:lnTo>
                    <a:pt x="26924" y="79375"/>
                  </a:lnTo>
                  <a:lnTo>
                    <a:pt x="26924" y="89281"/>
                  </a:lnTo>
                  <a:lnTo>
                    <a:pt x="104393" y="89281"/>
                  </a:lnTo>
                  <a:lnTo>
                    <a:pt x="104393" y="104775"/>
                  </a:lnTo>
                  <a:lnTo>
                    <a:pt x="26924" y="104775"/>
                  </a:lnTo>
                  <a:lnTo>
                    <a:pt x="26924" y="140208"/>
                  </a:lnTo>
                  <a:lnTo>
                    <a:pt x="119253" y="140208"/>
                  </a:lnTo>
                  <a:lnTo>
                    <a:pt x="119253" y="130302"/>
                  </a:lnTo>
                  <a:lnTo>
                    <a:pt x="37973" y="130302"/>
                  </a:lnTo>
                  <a:lnTo>
                    <a:pt x="37973" y="114300"/>
                  </a:lnTo>
                  <a:lnTo>
                    <a:pt x="115316" y="114300"/>
                  </a:lnTo>
                  <a:lnTo>
                    <a:pt x="115316" y="79375"/>
                  </a:lnTo>
                  <a:close/>
                </a:path>
                <a:path w="285750" h="143509">
                  <a:moveTo>
                    <a:pt x="47371" y="14859"/>
                  </a:moveTo>
                  <a:lnTo>
                    <a:pt x="36449" y="14859"/>
                  </a:lnTo>
                  <a:lnTo>
                    <a:pt x="36449" y="18669"/>
                  </a:lnTo>
                  <a:lnTo>
                    <a:pt x="35829" y="25265"/>
                  </a:lnTo>
                  <a:lnTo>
                    <a:pt x="7951" y="60072"/>
                  </a:lnTo>
                  <a:lnTo>
                    <a:pt x="0" y="64262"/>
                  </a:lnTo>
                  <a:lnTo>
                    <a:pt x="7874" y="71882"/>
                  </a:lnTo>
                  <a:lnTo>
                    <a:pt x="19141" y="65095"/>
                  </a:lnTo>
                  <a:lnTo>
                    <a:pt x="28575" y="57308"/>
                  </a:lnTo>
                  <a:lnTo>
                    <a:pt x="36198" y="48521"/>
                  </a:lnTo>
                  <a:lnTo>
                    <a:pt x="42037" y="38735"/>
                  </a:lnTo>
                  <a:lnTo>
                    <a:pt x="54513" y="38735"/>
                  </a:lnTo>
                  <a:lnTo>
                    <a:pt x="53318" y="37260"/>
                  </a:lnTo>
                  <a:lnTo>
                    <a:pt x="50022" y="31321"/>
                  </a:lnTo>
                  <a:lnTo>
                    <a:pt x="48035" y="25120"/>
                  </a:lnTo>
                  <a:lnTo>
                    <a:pt x="47371" y="18669"/>
                  </a:lnTo>
                  <a:lnTo>
                    <a:pt x="47371" y="14859"/>
                  </a:lnTo>
                  <a:close/>
                </a:path>
                <a:path w="285750" h="143509">
                  <a:moveTo>
                    <a:pt x="115316" y="0"/>
                  </a:moveTo>
                  <a:lnTo>
                    <a:pt x="104267" y="0"/>
                  </a:lnTo>
                  <a:lnTo>
                    <a:pt x="104267" y="28702"/>
                  </a:lnTo>
                  <a:lnTo>
                    <a:pt x="72136" y="28702"/>
                  </a:lnTo>
                  <a:lnTo>
                    <a:pt x="72136" y="38735"/>
                  </a:lnTo>
                  <a:lnTo>
                    <a:pt x="104267" y="38735"/>
                  </a:lnTo>
                  <a:lnTo>
                    <a:pt x="104267" y="71882"/>
                  </a:lnTo>
                  <a:lnTo>
                    <a:pt x="115316" y="71882"/>
                  </a:lnTo>
                  <a:lnTo>
                    <a:pt x="115316" y="0"/>
                  </a:lnTo>
                  <a:close/>
                </a:path>
                <a:path w="285750" h="143509">
                  <a:moveTo>
                    <a:pt x="54513" y="38735"/>
                  </a:moveTo>
                  <a:lnTo>
                    <a:pt x="42037" y="38735"/>
                  </a:lnTo>
                  <a:lnTo>
                    <a:pt x="44831" y="43942"/>
                  </a:lnTo>
                  <a:lnTo>
                    <a:pt x="75818" y="67563"/>
                  </a:lnTo>
                  <a:lnTo>
                    <a:pt x="83312" y="59055"/>
                  </a:lnTo>
                  <a:lnTo>
                    <a:pt x="76146" y="56177"/>
                  </a:lnTo>
                  <a:lnTo>
                    <a:pt x="69516" y="52514"/>
                  </a:lnTo>
                  <a:lnTo>
                    <a:pt x="63434" y="48089"/>
                  </a:lnTo>
                  <a:lnTo>
                    <a:pt x="57912" y="42925"/>
                  </a:lnTo>
                  <a:lnTo>
                    <a:pt x="54513" y="38735"/>
                  </a:lnTo>
                  <a:close/>
                </a:path>
                <a:path w="285750" h="143509">
                  <a:moveTo>
                    <a:pt x="78231" y="4953"/>
                  </a:moveTo>
                  <a:lnTo>
                    <a:pt x="4318" y="4953"/>
                  </a:lnTo>
                  <a:lnTo>
                    <a:pt x="4318" y="14859"/>
                  </a:lnTo>
                  <a:lnTo>
                    <a:pt x="78231" y="14859"/>
                  </a:lnTo>
                  <a:lnTo>
                    <a:pt x="78231" y="4953"/>
                  </a:lnTo>
                  <a:close/>
                </a:path>
                <a:path w="285750" h="143509">
                  <a:moveTo>
                    <a:pt x="261747" y="0"/>
                  </a:moveTo>
                  <a:lnTo>
                    <a:pt x="250698" y="0"/>
                  </a:lnTo>
                  <a:lnTo>
                    <a:pt x="250698" y="143510"/>
                  </a:lnTo>
                  <a:lnTo>
                    <a:pt x="261747" y="143510"/>
                  </a:lnTo>
                  <a:lnTo>
                    <a:pt x="261747" y="70738"/>
                  </a:lnTo>
                  <a:lnTo>
                    <a:pt x="285242" y="70738"/>
                  </a:lnTo>
                  <a:lnTo>
                    <a:pt x="285242" y="60706"/>
                  </a:lnTo>
                  <a:lnTo>
                    <a:pt x="261747" y="60706"/>
                  </a:lnTo>
                  <a:lnTo>
                    <a:pt x="261747" y="0"/>
                  </a:lnTo>
                  <a:close/>
                </a:path>
                <a:path w="285750" h="143509">
                  <a:moveTo>
                    <a:pt x="199771" y="29972"/>
                  </a:moveTo>
                  <a:lnTo>
                    <a:pt x="188849" y="29972"/>
                  </a:lnTo>
                  <a:lnTo>
                    <a:pt x="188815" y="44958"/>
                  </a:lnTo>
                  <a:lnTo>
                    <a:pt x="188154" y="52480"/>
                  </a:lnTo>
                  <a:lnTo>
                    <a:pt x="165179" y="91805"/>
                  </a:lnTo>
                  <a:lnTo>
                    <a:pt x="150622" y="101727"/>
                  </a:lnTo>
                  <a:lnTo>
                    <a:pt x="158877" y="109982"/>
                  </a:lnTo>
                  <a:lnTo>
                    <a:pt x="189579" y="76993"/>
                  </a:lnTo>
                  <a:lnTo>
                    <a:pt x="194437" y="66802"/>
                  </a:lnTo>
                  <a:lnTo>
                    <a:pt x="205584" y="66802"/>
                  </a:lnTo>
                  <a:lnTo>
                    <a:pt x="202612" y="60293"/>
                  </a:lnTo>
                  <a:lnTo>
                    <a:pt x="200483" y="52601"/>
                  </a:lnTo>
                  <a:lnTo>
                    <a:pt x="199771" y="44958"/>
                  </a:lnTo>
                  <a:lnTo>
                    <a:pt x="199771" y="29972"/>
                  </a:lnTo>
                  <a:close/>
                </a:path>
                <a:path w="285750" h="143509">
                  <a:moveTo>
                    <a:pt x="205584" y="66802"/>
                  </a:moveTo>
                  <a:lnTo>
                    <a:pt x="194437" y="66802"/>
                  </a:lnTo>
                  <a:lnTo>
                    <a:pt x="196723" y="73025"/>
                  </a:lnTo>
                  <a:lnTo>
                    <a:pt x="225014" y="103155"/>
                  </a:lnTo>
                  <a:lnTo>
                    <a:pt x="231012" y="107061"/>
                  </a:lnTo>
                  <a:lnTo>
                    <a:pt x="238633" y="98298"/>
                  </a:lnTo>
                  <a:lnTo>
                    <a:pt x="230826" y="94321"/>
                  </a:lnTo>
                  <a:lnTo>
                    <a:pt x="223615" y="89249"/>
                  </a:lnTo>
                  <a:lnTo>
                    <a:pt x="217023" y="83081"/>
                  </a:lnTo>
                  <a:lnTo>
                    <a:pt x="211074" y="75819"/>
                  </a:lnTo>
                  <a:lnTo>
                    <a:pt x="206146" y="68032"/>
                  </a:lnTo>
                  <a:lnTo>
                    <a:pt x="205584" y="66802"/>
                  </a:lnTo>
                  <a:close/>
                </a:path>
                <a:path w="285750" h="143509">
                  <a:moveTo>
                    <a:pt x="234696" y="20066"/>
                  </a:moveTo>
                  <a:lnTo>
                    <a:pt x="153797" y="20066"/>
                  </a:lnTo>
                  <a:lnTo>
                    <a:pt x="153797" y="29972"/>
                  </a:lnTo>
                  <a:lnTo>
                    <a:pt x="234696" y="29972"/>
                  </a:lnTo>
                  <a:lnTo>
                    <a:pt x="234696" y="20066"/>
                  </a:lnTo>
                  <a:close/>
                </a:path>
                <a:path w="285750" h="143509">
                  <a:moveTo>
                    <a:pt x="199771" y="0"/>
                  </a:moveTo>
                  <a:lnTo>
                    <a:pt x="188722" y="0"/>
                  </a:lnTo>
                  <a:lnTo>
                    <a:pt x="188722" y="20066"/>
                  </a:lnTo>
                  <a:lnTo>
                    <a:pt x="199771" y="20066"/>
                  </a:lnTo>
                  <a:lnTo>
                    <a:pt x="1997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1638807" y="1425066"/>
              <a:ext cx="285750" cy="143510"/>
            </a:xfrm>
            <a:custGeom>
              <a:avLst/>
              <a:gdLst/>
              <a:ahLst/>
              <a:cxnLst/>
              <a:rect l="l" t="t" r="r" b="b"/>
              <a:pathLst>
                <a:path w="285750" h="143509">
                  <a:moveTo>
                    <a:pt x="26924" y="79375"/>
                  </a:moveTo>
                  <a:lnTo>
                    <a:pt x="115316" y="79375"/>
                  </a:lnTo>
                  <a:lnTo>
                    <a:pt x="115316" y="114300"/>
                  </a:lnTo>
                  <a:lnTo>
                    <a:pt x="37973" y="114300"/>
                  </a:lnTo>
                  <a:lnTo>
                    <a:pt x="37973" y="130302"/>
                  </a:lnTo>
                  <a:lnTo>
                    <a:pt x="119253" y="130302"/>
                  </a:lnTo>
                  <a:lnTo>
                    <a:pt x="119253" y="140208"/>
                  </a:lnTo>
                  <a:lnTo>
                    <a:pt x="26924" y="140208"/>
                  </a:lnTo>
                  <a:lnTo>
                    <a:pt x="26924" y="104775"/>
                  </a:lnTo>
                  <a:lnTo>
                    <a:pt x="104393" y="104775"/>
                  </a:lnTo>
                  <a:lnTo>
                    <a:pt x="104393" y="89281"/>
                  </a:lnTo>
                  <a:lnTo>
                    <a:pt x="26924" y="89281"/>
                  </a:lnTo>
                  <a:lnTo>
                    <a:pt x="26924" y="79375"/>
                  </a:lnTo>
                  <a:close/>
                </a:path>
                <a:path w="285750" h="143509">
                  <a:moveTo>
                    <a:pt x="4318" y="4953"/>
                  </a:moveTo>
                  <a:lnTo>
                    <a:pt x="78231" y="4953"/>
                  </a:lnTo>
                  <a:lnTo>
                    <a:pt x="78231" y="14859"/>
                  </a:lnTo>
                  <a:lnTo>
                    <a:pt x="47371" y="14859"/>
                  </a:lnTo>
                  <a:lnTo>
                    <a:pt x="47371" y="18669"/>
                  </a:lnTo>
                  <a:lnTo>
                    <a:pt x="69516" y="52514"/>
                  </a:lnTo>
                  <a:lnTo>
                    <a:pt x="83312" y="59055"/>
                  </a:lnTo>
                  <a:lnTo>
                    <a:pt x="75818" y="67563"/>
                  </a:lnTo>
                  <a:lnTo>
                    <a:pt x="44831" y="43942"/>
                  </a:lnTo>
                  <a:lnTo>
                    <a:pt x="42037" y="38735"/>
                  </a:lnTo>
                  <a:lnTo>
                    <a:pt x="36198" y="48521"/>
                  </a:lnTo>
                  <a:lnTo>
                    <a:pt x="28575" y="57308"/>
                  </a:lnTo>
                  <a:lnTo>
                    <a:pt x="19141" y="65095"/>
                  </a:lnTo>
                  <a:lnTo>
                    <a:pt x="7874" y="71882"/>
                  </a:lnTo>
                  <a:lnTo>
                    <a:pt x="0" y="64262"/>
                  </a:lnTo>
                  <a:lnTo>
                    <a:pt x="7951" y="60072"/>
                  </a:lnTo>
                  <a:lnTo>
                    <a:pt x="15033" y="55324"/>
                  </a:lnTo>
                  <a:lnTo>
                    <a:pt x="36449" y="18669"/>
                  </a:lnTo>
                  <a:lnTo>
                    <a:pt x="36449" y="14859"/>
                  </a:lnTo>
                  <a:lnTo>
                    <a:pt x="4318" y="14859"/>
                  </a:lnTo>
                  <a:lnTo>
                    <a:pt x="4318" y="4953"/>
                  </a:lnTo>
                  <a:close/>
                </a:path>
                <a:path w="285750" h="143509">
                  <a:moveTo>
                    <a:pt x="250698" y="0"/>
                  </a:moveTo>
                  <a:lnTo>
                    <a:pt x="261747" y="0"/>
                  </a:lnTo>
                  <a:lnTo>
                    <a:pt x="261747" y="60706"/>
                  </a:lnTo>
                  <a:lnTo>
                    <a:pt x="285242" y="60706"/>
                  </a:lnTo>
                  <a:lnTo>
                    <a:pt x="285242" y="70738"/>
                  </a:lnTo>
                  <a:lnTo>
                    <a:pt x="261747" y="70738"/>
                  </a:lnTo>
                  <a:lnTo>
                    <a:pt x="261747" y="143510"/>
                  </a:lnTo>
                  <a:lnTo>
                    <a:pt x="250698" y="143510"/>
                  </a:lnTo>
                  <a:lnTo>
                    <a:pt x="250698" y="0"/>
                  </a:lnTo>
                  <a:close/>
                </a:path>
                <a:path w="285750" h="143509">
                  <a:moveTo>
                    <a:pt x="188722" y="0"/>
                  </a:moveTo>
                  <a:lnTo>
                    <a:pt x="199771" y="0"/>
                  </a:lnTo>
                  <a:lnTo>
                    <a:pt x="199771" y="20066"/>
                  </a:lnTo>
                  <a:lnTo>
                    <a:pt x="234696" y="20066"/>
                  </a:lnTo>
                  <a:lnTo>
                    <a:pt x="234696" y="29972"/>
                  </a:lnTo>
                  <a:lnTo>
                    <a:pt x="199771" y="29972"/>
                  </a:lnTo>
                  <a:lnTo>
                    <a:pt x="199771" y="44958"/>
                  </a:lnTo>
                  <a:lnTo>
                    <a:pt x="217023" y="83081"/>
                  </a:lnTo>
                  <a:lnTo>
                    <a:pt x="238633" y="98298"/>
                  </a:lnTo>
                  <a:lnTo>
                    <a:pt x="231012" y="107061"/>
                  </a:lnTo>
                  <a:lnTo>
                    <a:pt x="201294" y="80010"/>
                  </a:lnTo>
                  <a:lnTo>
                    <a:pt x="194437" y="66802"/>
                  </a:lnTo>
                  <a:lnTo>
                    <a:pt x="192508" y="71635"/>
                  </a:lnTo>
                  <a:lnTo>
                    <a:pt x="164397" y="105979"/>
                  </a:lnTo>
                  <a:lnTo>
                    <a:pt x="158877" y="109982"/>
                  </a:lnTo>
                  <a:lnTo>
                    <a:pt x="150622" y="101727"/>
                  </a:lnTo>
                  <a:lnTo>
                    <a:pt x="158168" y="97343"/>
                  </a:lnTo>
                  <a:lnTo>
                    <a:pt x="165179" y="91805"/>
                  </a:lnTo>
                  <a:lnTo>
                    <a:pt x="188154" y="52480"/>
                  </a:lnTo>
                  <a:lnTo>
                    <a:pt x="188849" y="44577"/>
                  </a:lnTo>
                  <a:lnTo>
                    <a:pt x="188849" y="29972"/>
                  </a:lnTo>
                  <a:lnTo>
                    <a:pt x="153797" y="29972"/>
                  </a:lnTo>
                  <a:lnTo>
                    <a:pt x="153797" y="20066"/>
                  </a:lnTo>
                  <a:lnTo>
                    <a:pt x="188722" y="20066"/>
                  </a:lnTo>
                  <a:lnTo>
                    <a:pt x="188722" y="0"/>
                  </a:lnTo>
                  <a:close/>
                </a:path>
                <a:path w="285750" h="143509">
                  <a:moveTo>
                    <a:pt x="104267" y="0"/>
                  </a:moveTo>
                  <a:lnTo>
                    <a:pt x="115316" y="0"/>
                  </a:lnTo>
                  <a:lnTo>
                    <a:pt x="115316" y="71882"/>
                  </a:lnTo>
                  <a:lnTo>
                    <a:pt x="104267" y="71882"/>
                  </a:lnTo>
                  <a:lnTo>
                    <a:pt x="104267" y="38735"/>
                  </a:lnTo>
                  <a:lnTo>
                    <a:pt x="72136" y="38735"/>
                  </a:lnTo>
                  <a:lnTo>
                    <a:pt x="72136" y="28702"/>
                  </a:lnTo>
                  <a:lnTo>
                    <a:pt x="104267" y="28702"/>
                  </a:lnTo>
                  <a:lnTo>
                    <a:pt x="104267" y="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04743" y="1786127"/>
              <a:ext cx="1917192" cy="4044696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2899918" y="1781365"/>
              <a:ext cx="1927225" cy="4054475"/>
            </a:xfrm>
            <a:custGeom>
              <a:avLst/>
              <a:gdLst/>
              <a:ahLst/>
              <a:cxnLst/>
              <a:rect l="l" t="t" r="r" b="b"/>
              <a:pathLst>
                <a:path w="1927225" h="4054475">
                  <a:moveTo>
                    <a:pt x="0" y="4054221"/>
                  </a:moveTo>
                  <a:lnTo>
                    <a:pt x="1926717" y="4054221"/>
                  </a:lnTo>
                  <a:lnTo>
                    <a:pt x="1926717" y="0"/>
                  </a:lnTo>
                  <a:lnTo>
                    <a:pt x="0" y="0"/>
                  </a:lnTo>
                  <a:lnTo>
                    <a:pt x="0" y="4054221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6260" y="1766315"/>
              <a:ext cx="1837943" cy="4015739"/>
            </a:xfrm>
            <a:prstGeom prst="rect">
              <a:avLst/>
            </a:prstGeom>
          </p:spPr>
        </p:pic>
        <p:sp>
          <p:nvSpPr>
            <p:cNvPr id="24" name="object 24" descr=""/>
            <p:cNvSpPr/>
            <p:nvPr/>
          </p:nvSpPr>
          <p:spPr>
            <a:xfrm>
              <a:off x="761237" y="3472497"/>
              <a:ext cx="1388110" cy="440055"/>
            </a:xfrm>
            <a:custGeom>
              <a:avLst/>
              <a:gdLst/>
              <a:ahLst/>
              <a:cxnLst/>
              <a:rect l="l" t="t" r="r" b="b"/>
              <a:pathLst>
                <a:path w="1388110" h="440054">
                  <a:moveTo>
                    <a:pt x="0" y="439991"/>
                  </a:moveTo>
                  <a:lnTo>
                    <a:pt x="1387602" y="439991"/>
                  </a:lnTo>
                  <a:lnTo>
                    <a:pt x="1387602" y="0"/>
                  </a:lnTo>
                  <a:lnTo>
                    <a:pt x="0" y="0"/>
                  </a:lnTo>
                  <a:lnTo>
                    <a:pt x="0" y="439991"/>
                  </a:lnTo>
                  <a:close/>
                </a:path>
              </a:pathLst>
            </a:custGeom>
            <a:ln w="19264">
              <a:solidFill>
                <a:srgbClr val="11216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37943" y="3685032"/>
              <a:ext cx="185928" cy="227075"/>
            </a:xfrm>
            <a:prstGeom prst="rect">
              <a:avLst/>
            </a:prstGeom>
          </p:spPr>
        </p:pic>
        <p:sp>
          <p:nvSpPr>
            <p:cNvPr id="26" name="object 26" descr=""/>
            <p:cNvSpPr/>
            <p:nvPr/>
          </p:nvSpPr>
          <p:spPr>
            <a:xfrm>
              <a:off x="2600705" y="3361182"/>
              <a:ext cx="99060" cy="212090"/>
            </a:xfrm>
            <a:custGeom>
              <a:avLst/>
              <a:gdLst/>
              <a:ahLst/>
              <a:cxnLst/>
              <a:rect l="l" t="t" r="r" b="b"/>
              <a:pathLst>
                <a:path w="99060" h="212089">
                  <a:moveTo>
                    <a:pt x="0" y="0"/>
                  </a:moveTo>
                  <a:lnTo>
                    <a:pt x="98679" y="105790"/>
                  </a:lnTo>
                  <a:lnTo>
                    <a:pt x="0" y="211581"/>
                  </a:lnTo>
                </a:path>
              </a:pathLst>
            </a:custGeom>
            <a:ln w="28575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7" name="object 27" descr=""/>
          <p:cNvGrpSpPr/>
          <p:nvPr/>
        </p:nvGrpSpPr>
        <p:grpSpPr>
          <a:xfrm>
            <a:off x="314401" y="1065149"/>
            <a:ext cx="470534" cy="162560"/>
            <a:chOff x="314401" y="1065149"/>
            <a:chExt cx="470534" cy="162560"/>
          </a:xfrm>
        </p:grpSpPr>
        <p:sp>
          <p:nvSpPr>
            <p:cNvPr id="28" name="object 28" descr=""/>
            <p:cNvSpPr/>
            <p:nvPr/>
          </p:nvSpPr>
          <p:spPr>
            <a:xfrm>
              <a:off x="318973" y="1069721"/>
              <a:ext cx="461009" cy="153670"/>
            </a:xfrm>
            <a:custGeom>
              <a:avLst/>
              <a:gdLst/>
              <a:ahLst/>
              <a:cxnLst/>
              <a:rect l="l" t="t" r="r" b="b"/>
              <a:pathLst>
                <a:path w="461009" h="153669">
                  <a:moveTo>
                    <a:pt x="33197" y="89534"/>
                  </a:moveTo>
                  <a:lnTo>
                    <a:pt x="21374" y="89534"/>
                  </a:lnTo>
                  <a:lnTo>
                    <a:pt x="21374" y="152907"/>
                  </a:lnTo>
                  <a:lnTo>
                    <a:pt x="116687" y="152907"/>
                  </a:lnTo>
                  <a:lnTo>
                    <a:pt x="116687" y="142366"/>
                  </a:lnTo>
                  <a:lnTo>
                    <a:pt x="33197" y="142366"/>
                  </a:lnTo>
                  <a:lnTo>
                    <a:pt x="33197" y="122300"/>
                  </a:lnTo>
                  <a:lnTo>
                    <a:pt x="116687" y="122300"/>
                  </a:lnTo>
                  <a:lnTo>
                    <a:pt x="116687" y="111759"/>
                  </a:lnTo>
                  <a:lnTo>
                    <a:pt x="33197" y="111759"/>
                  </a:lnTo>
                  <a:lnTo>
                    <a:pt x="33197" y="89534"/>
                  </a:lnTo>
                  <a:close/>
                </a:path>
                <a:path w="461009" h="153669">
                  <a:moveTo>
                    <a:pt x="116687" y="122300"/>
                  </a:moveTo>
                  <a:lnTo>
                    <a:pt x="104800" y="122300"/>
                  </a:lnTo>
                  <a:lnTo>
                    <a:pt x="104800" y="142366"/>
                  </a:lnTo>
                  <a:lnTo>
                    <a:pt x="116687" y="142366"/>
                  </a:lnTo>
                  <a:lnTo>
                    <a:pt x="116687" y="122300"/>
                  </a:lnTo>
                  <a:close/>
                </a:path>
                <a:path w="461009" h="153669">
                  <a:moveTo>
                    <a:pt x="116687" y="89534"/>
                  </a:moveTo>
                  <a:lnTo>
                    <a:pt x="104800" y="89534"/>
                  </a:lnTo>
                  <a:lnTo>
                    <a:pt x="104800" y="111759"/>
                  </a:lnTo>
                  <a:lnTo>
                    <a:pt x="116687" y="111759"/>
                  </a:lnTo>
                  <a:lnTo>
                    <a:pt x="116687" y="89534"/>
                  </a:lnTo>
                  <a:close/>
                </a:path>
                <a:path w="461009" h="153669">
                  <a:moveTo>
                    <a:pt x="437121" y="94995"/>
                  </a:moveTo>
                  <a:lnTo>
                    <a:pt x="341325" y="94995"/>
                  </a:lnTo>
                  <a:lnTo>
                    <a:pt x="341325" y="153415"/>
                  </a:lnTo>
                  <a:lnTo>
                    <a:pt x="437121" y="153415"/>
                  </a:lnTo>
                  <a:lnTo>
                    <a:pt x="437121" y="142748"/>
                  </a:lnTo>
                  <a:lnTo>
                    <a:pt x="353212" y="142748"/>
                  </a:lnTo>
                  <a:lnTo>
                    <a:pt x="353212" y="105537"/>
                  </a:lnTo>
                  <a:lnTo>
                    <a:pt x="437121" y="105537"/>
                  </a:lnTo>
                  <a:lnTo>
                    <a:pt x="437121" y="94995"/>
                  </a:lnTo>
                  <a:close/>
                </a:path>
                <a:path w="461009" h="153669">
                  <a:moveTo>
                    <a:pt x="437121" y="105537"/>
                  </a:moveTo>
                  <a:lnTo>
                    <a:pt x="425297" y="105537"/>
                  </a:lnTo>
                  <a:lnTo>
                    <a:pt x="425297" y="142748"/>
                  </a:lnTo>
                  <a:lnTo>
                    <a:pt x="437121" y="142748"/>
                  </a:lnTo>
                  <a:lnTo>
                    <a:pt x="437121" y="105537"/>
                  </a:lnTo>
                  <a:close/>
                </a:path>
                <a:path w="461009" h="153669">
                  <a:moveTo>
                    <a:pt x="272529" y="94106"/>
                  </a:moveTo>
                  <a:lnTo>
                    <a:pt x="175920" y="94106"/>
                  </a:lnTo>
                  <a:lnTo>
                    <a:pt x="175920" y="104648"/>
                  </a:lnTo>
                  <a:lnTo>
                    <a:pt x="260705" y="104648"/>
                  </a:lnTo>
                  <a:lnTo>
                    <a:pt x="260705" y="118363"/>
                  </a:lnTo>
                  <a:lnTo>
                    <a:pt x="175920" y="118363"/>
                  </a:lnTo>
                  <a:lnTo>
                    <a:pt x="175920" y="153415"/>
                  </a:lnTo>
                  <a:lnTo>
                    <a:pt x="276618" y="153415"/>
                  </a:lnTo>
                  <a:lnTo>
                    <a:pt x="276618" y="142748"/>
                  </a:lnTo>
                  <a:lnTo>
                    <a:pt x="187731" y="142748"/>
                  </a:lnTo>
                  <a:lnTo>
                    <a:pt x="187731" y="128650"/>
                  </a:lnTo>
                  <a:lnTo>
                    <a:pt x="272529" y="128650"/>
                  </a:lnTo>
                  <a:lnTo>
                    <a:pt x="272529" y="94106"/>
                  </a:lnTo>
                  <a:close/>
                </a:path>
                <a:path w="461009" h="153669">
                  <a:moveTo>
                    <a:pt x="230416" y="78866"/>
                  </a:moveTo>
                  <a:lnTo>
                    <a:pt x="218198" y="78866"/>
                  </a:lnTo>
                  <a:lnTo>
                    <a:pt x="218198" y="94106"/>
                  </a:lnTo>
                  <a:lnTo>
                    <a:pt x="230416" y="94106"/>
                  </a:lnTo>
                  <a:lnTo>
                    <a:pt x="230416" y="78866"/>
                  </a:lnTo>
                  <a:close/>
                </a:path>
                <a:path w="461009" h="153669">
                  <a:moveTo>
                    <a:pt x="296227" y="68071"/>
                  </a:moveTo>
                  <a:lnTo>
                    <a:pt x="152374" y="68071"/>
                  </a:lnTo>
                  <a:lnTo>
                    <a:pt x="152374" y="78866"/>
                  </a:lnTo>
                  <a:lnTo>
                    <a:pt x="296227" y="78866"/>
                  </a:lnTo>
                  <a:lnTo>
                    <a:pt x="296227" y="68071"/>
                  </a:lnTo>
                  <a:close/>
                </a:path>
                <a:path w="461009" h="153669">
                  <a:moveTo>
                    <a:pt x="39293" y="4571"/>
                  </a:moveTo>
                  <a:lnTo>
                    <a:pt x="2733" y="26368"/>
                  </a:lnTo>
                  <a:lnTo>
                    <a:pt x="0" y="40639"/>
                  </a:lnTo>
                  <a:lnTo>
                    <a:pt x="685" y="48117"/>
                  </a:lnTo>
                  <a:lnTo>
                    <a:pt x="31041" y="76194"/>
                  </a:lnTo>
                  <a:lnTo>
                    <a:pt x="39293" y="76834"/>
                  </a:lnTo>
                  <a:lnTo>
                    <a:pt x="47552" y="76192"/>
                  </a:lnTo>
                  <a:lnTo>
                    <a:pt x="55051" y="74263"/>
                  </a:lnTo>
                  <a:lnTo>
                    <a:pt x="61712" y="71102"/>
                  </a:lnTo>
                  <a:lnTo>
                    <a:pt x="67627" y="66675"/>
                  </a:lnTo>
                  <a:lnTo>
                    <a:pt x="30937" y="66548"/>
                  </a:lnTo>
                  <a:lnTo>
                    <a:pt x="24295" y="64134"/>
                  </a:lnTo>
                  <a:lnTo>
                    <a:pt x="14439" y="54482"/>
                  </a:lnTo>
                  <a:lnTo>
                    <a:pt x="11976" y="48259"/>
                  </a:lnTo>
                  <a:lnTo>
                    <a:pt x="11976" y="33019"/>
                  </a:lnTo>
                  <a:lnTo>
                    <a:pt x="14452" y="26796"/>
                  </a:lnTo>
                  <a:lnTo>
                    <a:pt x="24358" y="17399"/>
                  </a:lnTo>
                  <a:lnTo>
                    <a:pt x="31000" y="14986"/>
                  </a:lnTo>
                  <a:lnTo>
                    <a:pt x="67889" y="14986"/>
                  </a:lnTo>
                  <a:lnTo>
                    <a:pt x="67665" y="14731"/>
                  </a:lnTo>
                  <a:lnTo>
                    <a:pt x="61764" y="10304"/>
                  </a:lnTo>
                  <a:lnTo>
                    <a:pt x="55070" y="7127"/>
                  </a:lnTo>
                  <a:lnTo>
                    <a:pt x="47580" y="5212"/>
                  </a:lnTo>
                  <a:lnTo>
                    <a:pt x="39293" y="4571"/>
                  </a:lnTo>
                  <a:close/>
                </a:path>
                <a:path w="461009" h="153669">
                  <a:moveTo>
                    <a:pt x="67889" y="14986"/>
                  </a:moveTo>
                  <a:lnTo>
                    <a:pt x="47599" y="14986"/>
                  </a:lnTo>
                  <a:lnTo>
                    <a:pt x="54228" y="17399"/>
                  </a:lnTo>
                  <a:lnTo>
                    <a:pt x="64147" y="26796"/>
                  </a:lnTo>
                  <a:lnTo>
                    <a:pt x="66624" y="33019"/>
                  </a:lnTo>
                  <a:lnTo>
                    <a:pt x="66624" y="48259"/>
                  </a:lnTo>
                  <a:lnTo>
                    <a:pt x="64160" y="54482"/>
                  </a:lnTo>
                  <a:lnTo>
                    <a:pt x="54305" y="64134"/>
                  </a:lnTo>
                  <a:lnTo>
                    <a:pt x="47663" y="66548"/>
                  </a:lnTo>
                  <a:lnTo>
                    <a:pt x="67739" y="66548"/>
                  </a:lnTo>
                  <a:lnTo>
                    <a:pt x="78676" y="40639"/>
                  </a:lnTo>
                  <a:lnTo>
                    <a:pt x="77988" y="33164"/>
                  </a:lnTo>
                  <a:lnTo>
                    <a:pt x="75923" y="26352"/>
                  </a:lnTo>
                  <a:lnTo>
                    <a:pt x="72482" y="20208"/>
                  </a:lnTo>
                  <a:lnTo>
                    <a:pt x="67889" y="14986"/>
                  </a:lnTo>
                  <a:close/>
                </a:path>
                <a:path w="461009" h="153669">
                  <a:moveTo>
                    <a:pt x="460819" y="63373"/>
                  </a:moveTo>
                  <a:lnTo>
                    <a:pt x="316966" y="63373"/>
                  </a:lnTo>
                  <a:lnTo>
                    <a:pt x="316966" y="74167"/>
                  </a:lnTo>
                  <a:lnTo>
                    <a:pt x="460819" y="74167"/>
                  </a:lnTo>
                  <a:lnTo>
                    <a:pt x="460819" y="63373"/>
                  </a:lnTo>
                  <a:close/>
                </a:path>
                <a:path w="461009" h="153669">
                  <a:moveTo>
                    <a:pt x="437756" y="8127"/>
                  </a:moveTo>
                  <a:lnTo>
                    <a:pt x="340995" y="8127"/>
                  </a:lnTo>
                  <a:lnTo>
                    <a:pt x="340995" y="18795"/>
                  </a:lnTo>
                  <a:lnTo>
                    <a:pt x="425780" y="18795"/>
                  </a:lnTo>
                  <a:lnTo>
                    <a:pt x="425665" y="31368"/>
                  </a:lnTo>
                  <a:lnTo>
                    <a:pt x="425321" y="42989"/>
                  </a:lnTo>
                  <a:lnTo>
                    <a:pt x="424746" y="53657"/>
                  </a:lnTo>
                  <a:lnTo>
                    <a:pt x="423938" y="63373"/>
                  </a:lnTo>
                  <a:lnTo>
                    <a:pt x="435673" y="63373"/>
                  </a:lnTo>
                  <a:lnTo>
                    <a:pt x="436582" y="50276"/>
                  </a:lnTo>
                  <a:lnTo>
                    <a:pt x="437234" y="36702"/>
                  </a:lnTo>
                  <a:lnTo>
                    <a:pt x="437625" y="22653"/>
                  </a:lnTo>
                  <a:lnTo>
                    <a:pt x="437756" y="8127"/>
                  </a:lnTo>
                  <a:close/>
                </a:path>
                <a:path w="461009" h="153669">
                  <a:moveTo>
                    <a:pt x="116687" y="2158"/>
                  </a:moveTo>
                  <a:lnTo>
                    <a:pt x="104635" y="2158"/>
                  </a:lnTo>
                  <a:lnTo>
                    <a:pt x="104635" y="81025"/>
                  </a:lnTo>
                  <a:lnTo>
                    <a:pt x="116687" y="81025"/>
                  </a:lnTo>
                  <a:lnTo>
                    <a:pt x="116687" y="2158"/>
                  </a:lnTo>
                  <a:close/>
                </a:path>
                <a:path w="461009" h="153669">
                  <a:moveTo>
                    <a:pt x="241934" y="34036"/>
                  </a:moveTo>
                  <a:lnTo>
                    <a:pt x="224624" y="34036"/>
                  </a:lnTo>
                  <a:lnTo>
                    <a:pt x="228546" y="37798"/>
                  </a:lnTo>
                  <a:lnTo>
                    <a:pt x="264799" y="53990"/>
                  </a:lnTo>
                  <a:lnTo>
                    <a:pt x="282575" y="56895"/>
                  </a:lnTo>
                  <a:lnTo>
                    <a:pt x="288353" y="46227"/>
                  </a:lnTo>
                  <a:lnTo>
                    <a:pt x="279759" y="45845"/>
                  </a:lnTo>
                  <a:lnTo>
                    <a:pt x="271176" y="44688"/>
                  </a:lnTo>
                  <a:lnTo>
                    <a:pt x="262603" y="42745"/>
                  </a:lnTo>
                  <a:lnTo>
                    <a:pt x="254038" y="40004"/>
                  </a:lnTo>
                  <a:lnTo>
                    <a:pt x="246235" y="36597"/>
                  </a:lnTo>
                  <a:lnTo>
                    <a:pt x="241934" y="34036"/>
                  </a:lnTo>
                  <a:close/>
                </a:path>
                <a:path w="461009" h="153669">
                  <a:moveTo>
                    <a:pt x="231863" y="24256"/>
                  </a:moveTo>
                  <a:lnTo>
                    <a:pt x="216750" y="24256"/>
                  </a:lnTo>
                  <a:lnTo>
                    <a:pt x="213393" y="29049"/>
                  </a:lnTo>
                  <a:lnTo>
                    <a:pt x="208464" y="33353"/>
                  </a:lnTo>
                  <a:lnTo>
                    <a:pt x="168321" y="46158"/>
                  </a:lnTo>
                  <a:lnTo>
                    <a:pt x="160248" y="46227"/>
                  </a:lnTo>
                  <a:lnTo>
                    <a:pt x="166839" y="56768"/>
                  </a:lnTo>
                  <a:lnTo>
                    <a:pt x="209387" y="44876"/>
                  </a:lnTo>
                  <a:lnTo>
                    <a:pt x="224624" y="34036"/>
                  </a:lnTo>
                  <a:lnTo>
                    <a:pt x="241934" y="34036"/>
                  </a:lnTo>
                  <a:lnTo>
                    <a:pt x="239936" y="32845"/>
                  </a:lnTo>
                  <a:lnTo>
                    <a:pt x="235144" y="28735"/>
                  </a:lnTo>
                  <a:lnTo>
                    <a:pt x="231863" y="24256"/>
                  </a:lnTo>
                  <a:close/>
                </a:path>
                <a:path w="461009" h="153669">
                  <a:moveTo>
                    <a:pt x="279438" y="13588"/>
                  </a:moveTo>
                  <a:lnTo>
                    <a:pt x="169176" y="13588"/>
                  </a:lnTo>
                  <a:lnTo>
                    <a:pt x="169176" y="24256"/>
                  </a:lnTo>
                  <a:lnTo>
                    <a:pt x="279438" y="24256"/>
                  </a:lnTo>
                  <a:lnTo>
                    <a:pt x="279438" y="13588"/>
                  </a:lnTo>
                  <a:close/>
                </a:path>
                <a:path w="461009" h="153669">
                  <a:moveTo>
                    <a:pt x="230568" y="0"/>
                  </a:moveTo>
                  <a:lnTo>
                    <a:pt x="218363" y="0"/>
                  </a:lnTo>
                  <a:lnTo>
                    <a:pt x="218363" y="13588"/>
                  </a:lnTo>
                  <a:lnTo>
                    <a:pt x="230568" y="13588"/>
                  </a:lnTo>
                  <a:lnTo>
                    <a:pt x="230568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318973" y="1069721"/>
              <a:ext cx="461009" cy="153670"/>
            </a:xfrm>
            <a:custGeom>
              <a:avLst/>
              <a:gdLst/>
              <a:ahLst/>
              <a:cxnLst/>
              <a:rect l="l" t="t" r="r" b="b"/>
              <a:pathLst>
                <a:path w="461009" h="153669">
                  <a:moveTo>
                    <a:pt x="33197" y="122300"/>
                  </a:moveTo>
                  <a:lnTo>
                    <a:pt x="33197" y="142366"/>
                  </a:lnTo>
                  <a:lnTo>
                    <a:pt x="104800" y="142366"/>
                  </a:lnTo>
                  <a:lnTo>
                    <a:pt x="104800" y="122300"/>
                  </a:lnTo>
                  <a:lnTo>
                    <a:pt x="33197" y="122300"/>
                  </a:lnTo>
                  <a:close/>
                </a:path>
                <a:path w="461009" h="153669">
                  <a:moveTo>
                    <a:pt x="353212" y="105537"/>
                  </a:moveTo>
                  <a:lnTo>
                    <a:pt x="353212" y="142748"/>
                  </a:lnTo>
                  <a:lnTo>
                    <a:pt x="425297" y="142748"/>
                  </a:lnTo>
                  <a:lnTo>
                    <a:pt x="425297" y="105537"/>
                  </a:lnTo>
                  <a:lnTo>
                    <a:pt x="353212" y="105537"/>
                  </a:lnTo>
                  <a:close/>
                </a:path>
                <a:path w="461009" h="153669">
                  <a:moveTo>
                    <a:pt x="341325" y="94995"/>
                  </a:moveTo>
                  <a:lnTo>
                    <a:pt x="437121" y="94995"/>
                  </a:lnTo>
                  <a:lnTo>
                    <a:pt x="437121" y="153415"/>
                  </a:lnTo>
                  <a:lnTo>
                    <a:pt x="341325" y="153415"/>
                  </a:lnTo>
                  <a:lnTo>
                    <a:pt x="341325" y="94995"/>
                  </a:lnTo>
                  <a:close/>
                </a:path>
                <a:path w="461009" h="153669">
                  <a:moveTo>
                    <a:pt x="21374" y="89534"/>
                  </a:moveTo>
                  <a:lnTo>
                    <a:pt x="33197" y="89534"/>
                  </a:lnTo>
                  <a:lnTo>
                    <a:pt x="33197" y="111759"/>
                  </a:lnTo>
                  <a:lnTo>
                    <a:pt x="104800" y="111759"/>
                  </a:lnTo>
                  <a:lnTo>
                    <a:pt x="104800" y="89534"/>
                  </a:lnTo>
                  <a:lnTo>
                    <a:pt x="116687" y="89534"/>
                  </a:lnTo>
                  <a:lnTo>
                    <a:pt x="116687" y="152907"/>
                  </a:lnTo>
                  <a:lnTo>
                    <a:pt x="21374" y="152907"/>
                  </a:lnTo>
                  <a:lnTo>
                    <a:pt x="21374" y="89534"/>
                  </a:lnTo>
                  <a:close/>
                </a:path>
                <a:path w="461009" h="153669">
                  <a:moveTo>
                    <a:pt x="152374" y="68071"/>
                  </a:moveTo>
                  <a:lnTo>
                    <a:pt x="296227" y="68071"/>
                  </a:lnTo>
                  <a:lnTo>
                    <a:pt x="296227" y="78866"/>
                  </a:lnTo>
                  <a:lnTo>
                    <a:pt x="230416" y="78866"/>
                  </a:lnTo>
                  <a:lnTo>
                    <a:pt x="230416" y="94106"/>
                  </a:lnTo>
                  <a:lnTo>
                    <a:pt x="272529" y="94106"/>
                  </a:lnTo>
                  <a:lnTo>
                    <a:pt x="272529" y="128650"/>
                  </a:lnTo>
                  <a:lnTo>
                    <a:pt x="187731" y="128650"/>
                  </a:lnTo>
                  <a:lnTo>
                    <a:pt x="187731" y="142748"/>
                  </a:lnTo>
                  <a:lnTo>
                    <a:pt x="276618" y="142748"/>
                  </a:lnTo>
                  <a:lnTo>
                    <a:pt x="276618" y="153415"/>
                  </a:lnTo>
                  <a:lnTo>
                    <a:pt x="175920" y="153415"/>
                  </a:lnTo>
                  <a:lnTo>
                    <a:pt x="175920" y="118363"/>
                  </a:lnTo>
                  <a:lnTo>
                    <a:pt x="260705" y="118363"/>
                  </a:lnTo>
                  <a:lnTo>
                    <a:pt x="260705" y="104648"/>
                  </a:lnTo>
                  <a:lnTo>
                    <a:pt x="175920" y="104648"/>
                  </a:lnTo>
                  <a:lnTo>
                    <a:pt x="175920" y="94106"/>
                  </a:lnTo>
                  <a:lnTo>
                    <a:pt x="218198" y="94106"/>
                  </a:lnTo>
                  <a:lnTo>
                    <a:pt x="218198" y="78866"/>
                  </a:lnTo>
                  <a:lnTo>
                    <a:pt x="152374" y="78866"/>
                  </a:lnTo>
                  <a:lnTo>
                    <a:pt x="152374" y="68071"/>
                  </a:lnTo>
                  <a:close/>
                </a:path>
                <a:path w="461009" h="153669">
                  <a:moveTo>
                    <a:pt x="39293" y="14986"/>
                  </a:moveTo>
                  <a:lnTo>
                    <a:pt x="31000" y="14986"/>
                  </a:lnTo>
                  <a:lnTo>
                    <a:pt x="24358" y="17399"/>
                  </a:lnTo>
                  <a:lnTo>
                    <a:pt x="19405" y="22098"/>
                  </a:lnTo>
                  <a:lnTo>
                    <a:pt x="14452" y="26796"/>
                  </a:lnTo>
                  <a:lnTo>
                    <a:pt x="11976" y="33019"/>
                  </a:lnTo>
                  <a:lnTo>
                    <a:pt x="11976" y="40639"/>
                  </a:lnTo>
                  <a:lnTo>
                    <a:pt x="11976" y="48259"/>
                  </a:lnTo>
                  <a:lnTo>
                    <a:pt x="14439" y="54482"/>
                  </a:lnTo>
                  <a:lnTo>
                    <a:pt x="19367" y="59308"/>
                  </a:lnTo>
                  <a:lnTo>
                    <a:pt x="24295" y="64134"/>
                  </a:lnTo>
                  <a:lnTo>
                    <a:pt x="30937" y="66548"/>
                  </a:lnTo>
                  <a:lnTo>
                    <a:pt x="39293" y="66548"/>
                  </a:lnTo>
                  <a:lnTo>
                    <a:pt x="47663" y="66548"/>
                  </a:lnTo>
                  <a:lnTo>
                    <a:pt x="54305" y="64134"/>
                  </a:lnTo>
                  <a:lnTo>
                    <a:pt x="59232" y="59308"/>
                  </a:lnTo>
                  <a:lnTo>
                    <a:pt x="64160" y="54482"/>
                  </a:lnTo>
                  <a:lnTo>
                    <a:pt x="66624" y="48259"/>
                  </a:lnTo>
                  <a:lnTo>
                    <a:pt x="66624" y="40639"/>
                  </a:lnTo>
                  <a:lnTo>
                    <a:pt x="66624" y="33019"/>
                  </a:lnTo>
                  <a:lnTo>
                    <a:pt x="64147" y="26796"/>
                  </a:lnTo>
                  <a:lnTo>
                    <a:pt x="59194" y="22098"/>
                  </a:lnTo>
                  <a:lnTo>
                    <a:pt x="54228" y="17399"/>
                  </a:lnTo>
                  <a:lnTo>
                    <a:pt x="47599" y="14986"/>
                  </a:lnTo>
                  <a:lnTo>
                    <a:pt x="39293" y="14986"/>
                  </a:lnTo>
                  <a:close/>
                </a:path>
                <a:path w="461009" h="153669">
                  <a:moveTo>
                    <a:pt x="340995" y="8127"/>
                  </a:moveTo>
                  <a:lnTo>
                    <a:pt x="437756" y="8127"/>
                  </a:lnTo>
                  <a:lnTo>
                    <a:pt x="437625" y="22653"/>
                  </a:lnTo>
                  <a:lnTo>
                    <a:pt x="437234" y="36702"/>
                  </a:lnTo>
                  <a:lnTo>
                    <a:pt x="436582" y="50276"/>
                  </a:lnTo>
                  <a:lnTo>
                    <a:pt x="435673" y="63373"/>
                  </a:lnTo>
                  <a:lnTo>
                    <a:pt x="460819" y="63373"/>
                  </a:lnTo>
                  <a:lnTo>
                    <a:pt x="460819" y="74167"/>
                  </a:lnTo>
                  <a:lnTo>
                    <a:pt x="316966" y="74167"/>
                  </a:lnTo>
                  <a:lnTo>
                    <a:pt x="316966" y="63373"/>
                  </a:lnTo>
                  <a:lnTo>
                    <a:pt x="423938" y="63373"/>
                  </a:lnTo>
                  <a:lnTo>
                    <a:pt x="424746" y="53657"/>
                  </a:lnTo>
                  <a:lnTo>
                    <a:pt x="425321" y="42989"/>
                  </a:lnTo>
                  <a:lnTo>
                    <a:pt x="425665" y="31368"/>
                  </a:lnTo>
                  <a:lnTo>
                    <a:pt x="425780" y="18795"/>
                  </a:lnTo>
                  <a:lnTo>
                    <a:pt x="340995" y="18795"/>
                  </a:lnTo>
                  <a:lnTo>
                    <a:pt x="340995" y="8127"/>
                  </a:lnTo>
                  <a:close/>
                </a:path>
                <a:path w="461009" h="153669">
                  <a:moveTo>
                    <a:pt x="39293" y="4571"/>
                  </a:moveTo>
                  <a:lnTo>
                    <a:pt x="75923" y="26352"/>
                  </a:lnTo>
                  <a:lnTo>
                    <a:pt x="78676" y="40639"/>
                  </a:lnTo>
                  <a:lnTo>
                    <a:pt x="77985" y="48190"/>
                  </a:lnTo>
                  <a:lnTo>
                    <a:pt x="47544" y="76194"/>
                  </a:lnTo>
                  <a:lnTo>
                    <a:pt x="39293" y="76834"/>
                  </a:lnTo>
                  <a:lnTo>
                    <a:pt x="31016" y="76192"/>
                  </a:lnTo>
                  <a:lnTo>
                    <a:pt x="685" y="48117"/>
                  </a:lnTo>
                  <a:lnTo>
                    <a:pt x="0" y="40639"/>
                  </a:lnTo>
                  <a:lnTo>
                    <a:pt x="683" y="33164"/>
                  </a:lnTo>
                  <a:lnTo>
                    <a:pt x="30983" y="5214"/>
                  </a:lnTo>
                  <a:lnTo>
                    <a:pt x="39293" y="4571"/>
                  </a:lnTo>
                  <a:close/>
                </a:path>
                <a:path w="461009" h="153669">
                  <a:moveTo>
                    <a:pt x="104635" y="2158"/>
                  </a:moveTo>
                  <a:lnTo>
                    <a:pt x="116687" y="2158"/>
                  </a:lnTo>
                  <a:lnTo>
                    <a:pt x="116687" y="81025"/>
                  </a:lnTo>
                  <a:lnTo>
                    <a:pt x="104635" y="81025"/>
                  </a:lnTo>
                  <a:lnTo>
                    <a:pt x="104635" y="2158"/>
                  </a:lnTo>
                  <a:close/>
                </a:path>
                <a:path w="461009" h="153669">
                  <a:moveTo>
                    <a:pt x="218363" y="0"/>
                  </a:moveTo>
                  <a:lnTo>
                    <a:pt x="230568" y="0"/>
                  </a:lnTo>
                  <a:lnTo>
                    <a:pt x="230568" y="13588"/>
                  </a:lnTo>
                  <a:lnTo>
                    <a:pt x="279438" y="13588"/>
                  </a:lnTo>
                  <a:lnTo>
                    <a:pt x="279438" y="24256"/>
                  </a:lnTo>
                  <a:lnTo>
                    <a:pt x="231863" y="24256"/>
                  </a:lnTo>
                  <a:lnTo>
                    <a:pt x="235144" y="28735"/>
                  </a:lnTo>
                  <a:lnTo>
                    <a:pt x="271176" y="44688"/>
                  </a:lnTo>
                  <a:lnTo>
                    <a:pt x="288353" y="46227"/>
                  </a:lnTo>
                  <a:lnTo>
                    <a:pt x="282575" y="56895"/>
                  </a:lnTo>
                  <a:lnTo>
                    <a:pt x="240142" y="45037"/>
                  </a:lnTo>
                  <a:lnTo>
                    <a:pt x="224624" y="34036"/>
                  </a:lnTo>
                  <a:lnTo>
                    <a:pt x="220817" y="37776"/>
                  </a:lnTo>
                  <a:lnTo>
                    <a:pt x="184773" y="53800"/>
                  </a:lnTo>
                  <a:lnTo>
                    <a:pt x="166839" y="56768"/>
                  </a:lnTo>
                  <a:lnTo>
                    <a:pt x="160248" y="46227"/>
                  </a:lnTo>
                  <a:lnTo>
                    <a:pt x="168321" y="46158"/>
                  </a:lnTo>
                  <a:lnTo>
                    <a:pt x="176617" y="45196"/>
                  </a:lnTo>
                  <a:lnTo>
                    <a:pt x="213393" y="29049"/>
                  </a:lnTo>
                  <a:lnTo>
                    <a:pt x="216750" y="24256"/>
                  </a:lnTo>
                  <a:lnTo>
                    <a:pt x="169176" y="24256"/>
                  </a:lnTo>
                  <a:lnTo>
                    <a:pt x="169176" y="13588"/>
                  </a:lnTo>
                  <a:lnTo>
                    <a:pt x="218363" y="13588"/>
                  </a:lnTo>
                  <a:lnTo>
                    <a:pt x="218363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0" name="object 30" descr=""/>
          <p:cNvGrpSpPr/>
          <p:nvPr/>
        </p:nvGrpSpPr>
        <p:grpSpPr>
          <a:xfrm>
            <a:off x="856919" y="1067308"/>
            <a:ext cx="318770" cy="164465"/>
            <a:chOff x="856919" y="1067308"/>
            <a:chExt cx="318770" cy="164465"/>
          </a:xfrm>
        </p:grpSpPr>
        <p:sp>
          <p:nvSpPr>
            <p:cNvPr id="31" name="object 31" descr=""/>
            <p:cNvSpPr/>
            <p:nvPr/>
          </p:nvSpPr>
          <p:spPr>
            <a:xfrm>
              <a:off x="861491" y="1071880"/>
              <a:ext cx="309880" cy="154940"/>
            </a:xfrm>
            <a:custGeom>
              <a:avLst/>
              <a:gdLst/>
              <a:ahLst/>
              <a:cxnLst/>
              <a:rect l="l" t="t" r="r" b="b"/>
              <a:pathLst>
                <a:path w="309880" h="154940">
                  <a:moveTo>
                    <a:pt x="71932" y="99568"/>
                  </a:moveTo>
                  <a:lnTo>
                    <a:pt x="34315" y="106807"/>
                  </a:lnTo>
                  <a:lnTo>
                    <a:pt x="21374" y="118491"/>
                  </a:lnTo>
                  <a:lnTo>
                    <a:pt x="21374" y="135890"/>
                  </a:lnTo>
                  <a:lnTo>
                    <a:pt x="60329" y="154360"/>
                  </a:lnTo>
                  <a:lnTo>
                    <a:pt x="71932" y="154812"/>
                  </a:lnTo>
                  <a:lnTo>
                    <a:pt x="83534" y="154360"/>
                  </a:lnTo>
                  <a:lnTo>
                    <a:pt x="93668" y="153003"/>
                  </a:lnTo>
                  <a:lnTo>
                    <a:pt x="102336" y="150741"/>
                  </a:lnTo>
                  <a:lnTo>
                    <a:pt x="109537" y="147574"/>
                  </a:lnTo>
                  <a:lnTo>
                    <a:pt x="114630" y="144653"/>
                  </a:lnTo>
                  <a:lnTo>
                    <a:pt x="71932" y="144653"/>
                  </a:lnTo>
                  <a:lnTo>
                    <a:pt x="55371" y="143559"/>
                  </a:lnTo>
                  <a:lnTo>
                    <a:pt x="43540" y="140287"/>
                  </a:lnTo>
                  <a:lnTo>
                    <a:pt x="36440" y="134848"/>
                  </a:lnTo>
                  <a:lnTo>
                    <a:pt x="34074" y="127254"/>
                  </a:lnTo>
                  <a:lnTo>
                    <a:pt x="36440" y="119586"/>
                  </a:lnTo>
                  <a:lnTo>
                    <a:pt x="43540" y="114109"/>
                  </a:lnTo>
                  <a:lnTo>
                    <a:pt x="55371" y="110823"/>
                  </a:lnTo>
                  <a:lnTo>
                    <a:pt x="71932" y="109728"/>
                  </a:lnTo>
                  <a:lnTo>
                    <a:pt x="114630" y="109728"/>
                  </a:lnTo>
                  <a:lnTo>
                    <a:pt x="109537" y="106807"/>
                  </a:lnTo>
                  <a:lnTo>
                    <a:pt x="102336" y="103639"/>
                  </a:lnTo>
                  <a:lnTo>
                    <a:pt x="93668" y="101377"/>
                  </a:lnTo>
                  <a:lnTo>
                    <a:pt x="83534" y="100020"/>
                  </a:lnTo>
                  <a:lnTo>
                    <a:pt x="71932" y="99568"/>
                  </a:lnTo>
                  <a:close/>
                </a:path>
                <a:path w="309880" h="154940">
                  <a:moveTo>
                    <a:pt x="114630" y="109728"/>
                  </a:moveTo>
                  <a:lnTo>
                    <a:pt x="71932" y="109728"/>
                  </a:lnTo>
                  <a:lnTo>
                    <a:pt x="88492" y="110823"/>
                  </a:lnTo>
                  <a:lnTo>
                    <a:pt x="100318" y="114109"/>
                  </a:lnTo>
                  <a:lnTo>
                    <a:pt x="107414" y="119586"/>
                  </a:lnTo>
                  <a:lnTo>
                    <a:pt x="109778" y="127254"/>
                  </a:lnTo>
                  <a:lnTo>
                    <a:pt x="107414" y="134848"/>
                  </a:lnTo>
                  <a:lnTo>
                    <a:pt x="100318" y="140287"/>
                  </a:lnTo>
                  <a:lnTo>
                    <a:pt x="88492" y="143559"/>
                  </a:lnTo>
                  <a:lnTo>
                    <a:pt x="71932" y="144653"/>
                  </a:lnTo>
                  <a:lnTo>
                    <a:pt x="114630" y="144653"/>
                  </a:lnTo>
                  <a:lnTo>
                    <a:pt x="118173" y="142621"/>
                  </a:lnTo>
                  <a:lnTo>
                    <a:pt x="122478" y="135890"/>
                  </a:lnTo>
                  <a:lnTo>
                    <a:pt x="122478" y="118491"/>
                  </a:lnTo>
                  <a:lnTo>
                    <a:pt x="118173" y="111760"/>
                  </a:lnTo>
                  <a:lnTo>
                    <a:pt x="114630" y="109728"/>
                  </a:lnTo>
                  <a:close/>
                </a:path>
                <a:path w="309880" h="154940">
                  <a:moveTo>
                    <a:pt x="238125" y="93599"/>
                  </a:moveTo>
                  <a:lnTo>
                    <a:pt x="200837" y="101981"/>
                  </a:lnTo>
                  <a:lnTo>
                    <a:pt x="187655" y="114681"/>
                  </a:lnTo>
                  <a:lnTo>
                    <a:pt x="187655" y="132461"/>
                  </a:lnTo>
                  <a:lnTo>
                    <a:pt x="226769" y="153148"/>
                  </a:lnTo>
                  <a:lnTo>
                    <a:pt x="238125" y="153670"/>
                  </a:lnTo>
                  <a:lnTo>
                    <a:pt x="249577" y="153146"/>
                  </a:lnTo>
                  <a:lnTo>
                    <a:pt x="259666" y="151574"/>
                  </a:lnTo>
                  <a:lnTo>
                    <a:pt x="268271" y="149008"/>
                  </a:lnTo>
                  <a:lnTo>
                    <a:pt x="275539" y="145415"/>
                  </a:lnTo>
                  <a:lnTo>
                    <a:pt x="277972" y="143510"/>
                  </a:lnTo>
                  <a:lnTo>
                    <a:pt x="238125" y="143510"/>
                  </a:lnTo>
                  <a:lnTo>
                    <a:pt x="229671" y="143174"/>
                  </a:lnTo>
                  <a:lnTo>
                    <a:pt x="200431" y="129540"/>
                  </a:lnTo>
                  <a:lnTo>
                    <a:pt x="200431" y="117729"/>
                  </a:lnTo>
                  <a:lnTo>
                    <a:pt x="238125" y="103759"/>
                  </a:lnTo>
                  <a:lnTo>
                    <a:pt x="278362" y="103759"/>
                  </a:lnTo>
                  <a:lnTo>
                    <a:pt x="275501" y="101981"/>
                  </a:lnTo>
                  <a:lnTo>
                    <a:pt x="268221" y="98313"/>
                  </a:lnTo>
                  <a:lnTo>
                    <a:pt x="259565" y="95694"/>
                  </a:lnTo>
                  <a:lnTo>
                    <a:pt x="249533" y="94122"/>
                  </a:lnTo>
                  <a:lnTo>
                    <a:pt x="238125" y="93599"/>
                  </a:lnTo>
                  <a:close/>
                </a:path>
                <a:path w="309880" h="154940">
                  <a:moveTo>
                    <a:pt x="278362" y="103759"/>
                  </a:moveTo>
                  <a:lnTo>
                    <a:pt x="238125" y="103759"/>
                  </a:lnTo>
                  <a:lnTo>
                    <a:pt x="246692" y="104114"/>
                  </a:lnTo>
                  <a:lnTo>
                    <a:pt x="254223" y="105171"/>
                  </a:lnTo>
                  <a:lnTo>
                    <a:pt x="260718" y="106920"/>
                  </a:lnTo>
                  <a:lnTo>
                    <a:pt x="266179" y="109347"/>
                  </a:lnTo>
                  <a:lnTo>
                    <a:pt x="272770" y="113030"/>
                  </a:lnTo>
                  <a:lnTo>
                    <a:pt x="276059" y="117729"/>
                  </a:lnTo>
                  <a:lnTo>
                    <a:pt x="276059" y="129540"/>
                  </a:lnTo>
                  <a:lnTo>
                    <a:pt x="238125" y="143510"/>
                  </a:lnTo>
                  <a:lnTo>
                    <a:pt x="277972" y="143510"/>
                  </a:lnTo>
                  <a:lnTo>
                    <a:pt x="281289" y="140912"/>
                  </a:lnTo>
                  <a:lnTo>
                    <a:pt x="285397" y="135778"/>
                  </a:lnTo>
                  <a:lnTo>
                    <a:pt x="287862" y="130002"/>
                  </a:lnTo>
                  <a:lnTo>
                    <a:pt x="288683" y="123571"/>
                  </a:lnTo>
                  <a:lnTo>
                    <a:pt x="288683" y="114681"/>
                  </a:lnTo>
                  <a:lnTo>
                    <a:pt x="284289" y="107442"/>
                  </a:lnTo>
                  <a:lnTo>
                    <a:pt x="278362" y="103759"/>
                  </a:lnTo>
                  <a:close/>
                </a:path>
                <a:path w="309880" h="154940">
                  <a:moveTo>
                    <a:pt x="215950" y="17525"/>
                  </a:moveTo>
                  <a:lnTo>
                    <a:pt x="204457" y="17525"/>
                  </a:lnTo>
                  <a:lnTo>
                    <a:pt x="204457" y="21462"/>
                  </a:lnTo>
                  <a:lnTo>
                    <a:pt x="203748" y="29656"/>
                  </a:lnTo>
                  <a:lnTo>
                    <a:pt x="180366" y="66627"/>
                  </a:lnTo>
                  <a:lnTo>
                    <a:pt x="164757" y="76708"/>
                  </a:lnTo>
                  <a:lnTo>
                    <a:pt x="173520" y="84962"/>
                  </a:lnTo>
                  <a:lnTo>
                    <a:pt x="204493" y="56054"/>
                  </a:lnTo>
                  <a:lnTo>
                    <a:pt x="210477" y="45593"/>
                  </a:lnTo>
                  <a:lnTo>
                    <a:pt x="223434" y="45593"/>
                  </a:lnTo>
                  <a:lnTo>
                    <a:pt x="222390" y="44090"/>
                  </a:lnTo>
                  <a:lnTo>
                    <a:pt x="218811" y="36718"/>
                  </a:lnTo>
                  <a:lnTo>
                    <a:pt x="216665" y="29180"/>
                  </a:lnTo>
                  <a:lnTo>
                    <a:pt x="215950" y="21462"/>
                  </a:lnTo>
                  <a:lnTo>
                    <a:pt x="215950" y="17525"/>
                  </a:lnTo>
                  <a:close/>
                </a:path>
                <a:path w="309880" h="154940">
                  <a:moveTo>
                    <a:pt x="223434" y="45593"/>
                  </a:moveTo>
                  <a:lnTo>
                    <a:pt x="210477" y="45593"/>
                  </a:lnTo>
                  <a:lnTo>
                    <a:pt x="213271" y="51435"/>
                  </a:lnTo>
                  <a:lnTo>
                    <a:pt x="241732" y="77952"/>
                  </a:lnTo>
                  <a:lnTo>
                    <a:pt x="246887" y="81025"/>
                  </a:lnTo>
                  <a:lnTo>
                    <a:pt x="254762" y="72262"/>
                  </a:lnTo>
                  <a:lnTo>
                    <a:pt x="247087" y="68381"/>
                  </a:lnTo>
                  <a:lnTo>
                    <a:pt x="239969" y="63595"/>
                  </a:lnTo>
                  <a:lnTo>
                    <a:pt x="233409" y="57904"/>
                  </a:lnTo>
                  <a:lnTo>
                    <a:pt x="227406" y="51308"/>
                  </a:lnTo>
                  <a:lnTo>
                    <a:pt x="223434" y="45593"/>
                  </a:lnTo>
                  <a:close/>
                </a:path>
                <a:path w="309880" h="154940">
                  <a:moveTo>
                    <a:pt x="250190" y="6858"/>
                  </a:moveTo>
                  <a:lnTo>
                    <a:pt x="170218" y="6858"/>
                  </a:lnTo>
                  <a:lnTo>
                    <a:pt x="170218" y="17525"/>
                  </a:lnTo>
                  <a:lnTo>
                    <a:pt x="250190" y="17525"/>
                  </a:lnTo>
                  <a:lnTo>
                    <a:pt x="250190" y="6858"/>
                  </a:lnTo>
                  <a:close/>
                </a:path>
                <a:path w="309880" h="154940">
                  <a:moveTo>
                    <a:pt x="143852" y="78994"/>
                  </a:moveTo>
                  <a:lnTo>
                    <a:pt x="0" y="78994"/>
                  </a:lnTo>
                  <a:lnTo>
                    <a:pt x="0" y="89662"/>
                  </a:lnTo>
                  <a:lnTo>
                    <a:pt x="143852" y="89662"/>
                  </a:lnTo>
                  <a:lnTo>
                    <a:pt x="143852" y="78994"/>
                  </a:lnTo>
                  <a:close/>
                </a:path>
                <a:path w="309880" h="154940">
                  <a:moveTo>
                    <a:pt x="78041" y="62992"/>
                  </a:moveTo>
                  <a:lnTo>
                    <a:pt x="65989" y="62992"/>
                  </a:lnTo>
                  <a:lnTo>
                    <a:pt x="65989" y="78994"/>
                  </a:lnTo>
                  <a:lnTo>
                    <a:pt x="78041" y="78994"/>
                  </a:lnTo>
                  <a:lnTo>
                    <a:pt x="78041" y="62992"/>
                  </a:lnTo>
                  <a:close/>
                </a:path>
                <a:path w="309880" h="154940">
                  <a:moveTo>
                    <a:pt x="120472" y="3429"/>
                  </a:moveTo>
                  <a:lnTo>
                    <a:pt x="23875" y="3429"/>
                  </a:lnTo>
                  <a:lnTo>
                    <a:pt x="23875" y="62992"/>
                  </a:lnTo>
                  <a:lnTo>
                    <a:pt x="122478" y="62992"/>
                  </a:lnTo>
                  <a:lnTo>
                    <a:pt x="122478" y="52450"/>
                  </a:lnTo>
                  <a:lnTo>
                    <a:pt x="35839" y="52450"/>
                  </a:lnTo>
                  <a:lnTo>
                    <a:pt x="35839" y="38481"/>
                  </a:lnTo>
                  <a:lnTo>
                    <a:pt x="117817" y="38481"/>
                  </a:lnTo>
                  <a:lnTo>
                    <a:pt x="117817" y="27940"/>
                  </a:lnTo>
                  <a:lnTo>
                    <a:pt x="35839" y="27940"/>
                  </a:lnTo>
                  <a:lnTo>
                    <a:pt x="35839" y="14097"/>
                  </a:lnTo>
                  <a:lnTo>
                    <a:pt x="120472" y="14097"/>
                  </a:lnTo>
                  <a:lnTo>
                    <a:pt x="120472" y="3429"/>
                  </a:lnTo>
                  <a:close/>
                </a:path>
                <a:path w="309880" h="154940">
                  <a:moveTo>
                    <a:pt x="286029" y="0"/>
                  </a:moveTo>
                  <a:lnTo>
                    <a:pt x="274053" y="0"/>
                  </a:lnTo>
                  <a:lnTo>
                    <a:pt x="274053" y="89408"/>
                  </a:lnTo>
                  <a:lnTo>
                    <a:pt x="286029" y="89408"/>
                  </a:lnTo>
                  <a:lnTo>
                    <a:pt x="286029" y="53340"/>
                  </a:lnTo>
                  <a:lnTo>
                    <a:pt x="309410" y="53340"/>
                  </a:lnTo>
                  <a:lnTo>
                    <a:pt x="309410" y="42418"/>
                  </a:lnTo>
                  <a:lnTo>
                    <a:pt x="286029" y="42418"/>
                  </a:lnTo>
                  <a:lnTo>
                    <a:pt x="286029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6919" y="1067308"/>
              <a:ext cx="318554" cy="163957"/>
            </a:xfrm>
            <a:prstGeom prst="rect">
              <a:avLst/>
            </a:prstGeom>
          </p:spPr>
        </p:pic>
      </p:grpSp>
      <p:pic>
        <p:nvPicPr>
          <p:cNvPr id="33" name="object 33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45222" y="1087627"/>
            <a:ext cx="130314" cy="131318"/>
          </a:xfrm>
          <a:prstGeom prst="rect">
            <a:avLst/>
          </a:prstGeom>
        </p:spPr>
      </p:pic>
      <p:pic>
        <p:nvPicPr>
          <p:cNvPr id="34" name="object 34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40180" y="1066419"/>
            <a:ext cx="481075" cy="165100"/>
          </a:xfrm>
          <a:prstGeom prst="rect">
            <a:avLst/>
          </a:prstGeom>
        </p:spPr>
      </p:pic>
      <p:grpSp>
        <p:nvGrpSpPr>
          <p:cNvPr id="35" name="object 35" descr=""/>
          <p:cNvGrpSpPr/>
          <p:nvPr/>
        </p:nvGrpSpPr>
        <p:grpSpPr>
          <a:xfrm>
            <a:off x="1992883" y="1067308"/>
            <a:ext cx="646430" cy="164465"/>
            <a:chOff x="1992883" y="1067308"/>
            <a:chExt cx="646430" cy="164465"/>
          </a:xfrm>
        </p:grpSpPr>
        <p:sp>
          <p:nvSpPr>
            <p:cNvPr id="36" name="object 36" descr=""/>
            <p:cNvSpPr/>
            <p:nvPr/>
          </p:nvSpPr>
          <p:spPr>
            <a:xfrm>
              <a:off x="1997455" y="1071880"/>
              <a:ext cx="637540" cy="155575"/>
            </a:xfrm>
            <a:custGeom>
              <a:avLst/>
              <a:gdLst/>
              <a:ahLst/>
              <a:cxnLst/>
              <a:rect l="l" t="t" r="r" b="b"/>
              <a:pathLst>
                <a:path w="637539" h="155575">
                  <a:moveTo>
                    <a:pt x="637032" y="117475"/>
                  </a:moveTo>
                  <a:lnTo>
                    <a:pt x="493141" y="117475"/>
                  </a:lnTo>
                  <a:lnTo>
                    <a:pt x="493141" y="128143"/>
                  </a:lnTo>
                  <a:lnTo>
                    <a:pt x="637032" y="128143"/>
                  </a:lnTo>
                  <a:lnTo>
                    <a:pt x="637032" y="117475"/>
                  </a:lnTo>
                  <a:close/>
                </a:path>
                <a:path w="637539" h="155575">
                  <a:moveTo>
                    <a:pt x="307848" y="115697"/>
                  </a:moveTo>
                  <a:lnTo>
                    <a:pt x="163956" y="115697"/>
                  </a:lnTo>
                  <a:lnTo>
                    <a:pt x="163956" y="126365"/>
                  </a:lnTo>
                  <a:lnTo>
                    <a:pt x="307848" y="126365"/>
                  </a:lnTo>
                  <a:lnTo>
                    <a:pt x="307848" y="115697"/>
                  </a:lnTo>
                  <a:close/>
                </a:path>
                <a:path w="637539" h="155575">
                  <a:moveTo>
                    <a:pt x="283943" y="68834"/>
                  </a:moveTo>
                  <a:lnTo>
                    <a:pt x="272161" y="68834"/>
                  </a:lnTo>
                  <a:lnTo>
                    <a:pt x="271758" y="79638"/>
                  </a:lnTo>
                  <a:lnTo>
                    <a:pt x="271129" y="91074"/>
                  </a:lnTo>
                  <a:lnTo>
                    <a:pt x="270285" y="103106"/>
                  </a:lnTo>
                  <a:lnTo>
                    <a:pt x="269239" y="115697"/>
                  </a:lnTo>
                  <a:lnTo>
                    <a:pt x="280924" y="115697"/>
                  </a:lnTo>
                  <a:lnTo>
                    <a:pt x="282330" y="98911"/>
                  </a:lnTo>
                  <a:lnTo>
                    <a:pt x="283321" y="83994"/>
                  </a:lnTo>
                  <a:lnTo>
                    <a:pt x="283906" y="70959"/>
                  </a:lnTo>
                  <a:lnTo>
                    <a:pt x="283943" y="68834"/>
                  </a:lnTo>
                  <a:close/>
                </a:path>
                <a:path w="637539" h="155575">
                  <a:moveTo>
                    <a:pt x="284099" y="14732"/>
                  </a:moveTo>
                  <a:lnTo>
                    <a:pt x="183895" y="14732"/>
                  </a:lnTo>
                  <a:lnTo>
                    <a:pt x="183895" y="25400"/>
                  </a:lnTo>
                  <a:lnTo>
                    <a:pt x="272288" y="25400"/>
                  </a:lnTo>
                  <a:lnTo>
                    <a:pt x="272288" y="58547"/>
                  </a:lnTo>
                  <a:lnTo>
                    <a:pt x="176021" y="61849"/>
                  </a:lnTo>
                  <a:lnTo>
                    <a:pt x="178688" y="73660"/>
                  </a:lnTo>
                  <a:lnTo>
                    <a:pt x="272161" y="68834"/>
                  </a:lnTo>
                  <a:lnTo>
                    <a:pt x="283943" y="68834"/>
                  </a:lnTo>
                  <a:lnTo>
                    <a:pt x="284063" y="61849"/>
                  </a:lnTo>
                  <a:lnTo>
                    <a:pt x="284099" y="14732"/>
                  </a:lnTo>
                  <a:close/>
                </a:path>
                <a:path w="637539" h="155575">
                  <a:moveTo>
                    <a:pt x="612648" y="14478"/>
                  </a:moveTo>
                  <a:lnTo>
                    <a:pt x="517525" y="14478"/>
                  </a:lnTo>
                  <a:lnTo>
                    <a:pt x="517525" y="84074"/>
                  </a:lnTo>
                  <a:lnTo>
                    <a:pt x="615188" y="84074"/>
                  </a:lnTo>
                  <a:lnTo>
                    <a:pt x="615188" y="73406"/>
                  </a:lnTo>
                  <a:lnTo>
                    <a:pt x="529589" y="73406"/>
                  </a:lnTo>
                  <a:lnTo>
                    <a:pt x="529589" y="25146"/>
                  </a:lnTo>
                  <a:lnTo>
                    <a:pt x="612648" y="25146"/>
                  </a:lnTo>
                  <a:lnTo>
                    <a:pt x="612648" y="14478"/>
                  </a:lnTo>
                  <a:close/>
                </a:path>
                <a:path w="637539" h="155575">
                  <a:moveTo>
                    <a:pt x="399288" y="59309"/>
                  </a:moveTo>
                  <a:lnTo>
                    <a:pt x="387095" y="59309"/>
                  </a:lnTo>
                  <a:lnTo>
                    <a:pt x="382404" y="67143"/>
                  </a:lnTo>
                  <a:lnTo>
                    <a:pt x="376904" y="74644"/>
                  </a:lnTo>
                  <a:lnTo>
                    <a:pt x="347948" y="100361"/>
                  </a:lnTo>
                  <a:lnTo>
                    <a:pt x="331850" y="108839"/>
                  </a:lnTo>
                  <a:lnTo>
                    <a:pt x="341249" y="118491"/>
                  </a:lnTo>
                  <a:lnTo>
                    <a:pt x="371252" y="97299"/>
                  </a:lnTo>
                  <a:lnTo>
                    <a:pt x="392874" y="72786"/>
                  </a:lnTo>
                  <a:lnTo>
                    <a:pt x="399288" y="59309"/>
                  </a:lnTo>
                  <a:close/>
                </a:path>
                <a:path w="637539" h="155575">
                  <a:moveTo>
                    <a:pt x="410971" y="13843"/>
                  </a:moveTo>
                  <a:lnTo>
                    <a:pt x="338581" y="13843"/>
                  </a:lnTo>
                  <a:lnTo>
                    <a:pt x="338581" y="24511"/>
                  </a:lnTo>
                  <a:lnTo>
                    <a:pt x="398144" y="24511"/>
                  </a:lnTo>
                  <a:lnTo>
                    <a:pt x="397190" y="30791"/>
                  </a:lnTo>
                  <a:lnTo>
                    <a:pt x="395843" y="37036"/>
                  </a:lnTo>
                  <a:lnTo>
                    <a:pt x="394090" y="43209"/>
                  </a:lnTo>
                  <a:lnTo>
                    <a:pt x="391921" y="49275"/>
                  </a:lnTo>
                  <a:lnTo>
                    <a:pt x="331596" y="53086"/>
                  </a:lnTo>
                  <a:lnTo>
                    <a:pt x="335914" y="64516"/>
                  </a:lnTo>
                  <a:lnTo>
                    <a:pt x="387095" y="59309"/>
                  </a:lnTo>
                  <a:lnTo>
                    <a:pt x="399288" y="59309"/>
                  </a:lnTo>
                  <a:lnTo>
                    <a:pt x="406114" y="44963"/>
                  </a:lnTo>
                  <a:lnTo>
                    <a:pt x="410971" y="13843"/>
                  </a:lnTo>
                  <a:close/>
                </a:path>
                <a:path w="637539" h="155575">
                  <a:moveTo>
                    <a:pt x="103758" y="3048"/>
                  </a:moveTo>
                  <a:lnTo>
                    <a:pt x="91948" y="3048"/>
                  </a:lnTo>
                  <a:lnTo>
                    <a:pt x="91948" y="58039"/>
                  </a:lnTo>
                  <a:lnTo>
                    <a:pt x="64388" y="58039"/>
                  </a:lnTo>
                  <a:lnTo>
                    <a:pt x="64388" y="68834"/>
                  </a:lnTo>
                  <a:lnTo>
                    <a:pt x="91948" y="68834"/>
                  </a:lnTo>
                  <a:lnTo>
                    <a:pt x="91948" y="150241"/>
                  </a:lnTo>
                  <a:lnTo>
                    <a:pt x="103758" y="150241"/>
                  </a:lnTo>
                  <a:lnTo>
                    <a:pt x="103758" y="3048"/>
                  </a:lnTo>
                  <a:close/>
                </a:path>
                <a:path w="637539" h="155575">
                  <a:moveTo>
                    <a:pt x="45974" y="34036"/>
                  </a:moveTo>
                  <a:lnTo>
                    <a:pt x="34036" y="34036"/>
                  </a:lnTo>
                  <a:lnTo>
                    <a:pt x="33999" y="49530"/>
                  </a:lnTo>
                  <a:lnTo>
                    <a:pt x="33393" y="57925"/>
                  </a:lnTo>
                  <a:lnTo>
                    <a:pt x="18484" y="93712"/>
                  </a:lnTo>
                  <a:lnTo>
                    <a:pt x="0" y="112268"/>
                  </a:lnTo>
                  <a:lnTo>
                    <a:pt x="10287" y="120269"/>
                  </a:lnTo>
                  <a:lnTo>
                    <a:pt x="35813" y="87153"/>
                  </a:lnTo>
                  <a:lnTo>
                    <a:pt x="40258" y="76454"/>
                  </a:lnTo>
                  <a:lnTo>
                    <a:pt x="52611" y="76454"/>
                  </a:lnTo>
                  <a:lnTo>
                    <a:pt x="51760" y="74854"/>
                  </a:lnTo>
                  <a:lnTo>
                    <a:pt x="48545" y="66421"/>
                  </a:lnTo>
                  <a:lnTo>
                    <a:pt x="46612" y="57925"/>
                  </a:lnTo>
                  <a:lnTo>
                    <a:pt x="45974" y="49530"/>
                  </a:lnTo>
                  <a:lnTo>
                    <a:pt x="45974" y="34036"/>
                  </a:lnTo>
                  <a:close/>
                </a:path>
                <a:path w="637539" h="155575">
                  <a:moveTo>
                    <a:pt x="52611" y="76454"/>
                  </a:moveTo>
                  <a:lnTo>
                    <a:pt x="40258" y="76454"/>
                  </a:lnTo>
                  <a:lnTo>
                    <a:pt x="42544" y="82804"/>
                  </a:lnTo>
                  <a:lnTo>
                    <a:pt x="70357" y="116459"/>
                  </a:lnTo>
                  <a:lnTo>
                    <a:pt x="80137" y="108204"/>
                  </a:lnTo>
                  <a:lnTo>
                    <a:pt x="73566" y="103582"/>
                  </a:lnTo>
                  <a:lnTo>
                    <a:pt x="67389" y="97901"/>
                  </a:lnTo>
                  <a:lnTo>
                    <a:pt x="61616" y="91148"/>
                  </a:lnTo>
                  <a:lnTo>
                    <a:pt x="56261" y="83312"/>
                  </a:lnTo>
                  <a:lnTo>
                    <a:pt x="52611" y="76454"/>
                  </a:lnTo>
                  <a:close/>
                </a:path>
                <a:path w="637539" h="155575">
                  <a:moveTo>
                    <a:pt x="75437" y="23368"/>
                  </a:moveTo>
                  <a:lnTo>
                    <a:pt x="4318" y="23368"/>
                  </a:lnTo>
                  <a:lnTo>
                    <a:pt x="4318" y="34036"/>
                  </a:lnTo>
                  <a:lnTo>
                    <a:pt x="75437" y="34036"/>
                  </a:lnTo>
                  <a:lnTo>
                    <a:pt x="75437" y="23368"/>
                  </a:lnTo>
                  <a:close/>
                </a:path>
                <a:path w="637539" h="155575">
                  <a:moveTo>
                    <a:pt x="45846" y="2412"/>
                  </a:moveTo>
                  <a:lnTo>
                    <a:pt x="33781" y="2412"/>
                  </a:lnTo>
                  <a:lnTo>
                    <a:pt x="33781" y="23368"/>
                  </a:lnTo>
                  <a:lnTo>
                    <a:pt x="45846" y="23368"/>
                  </a:lnTo>
                  <a:lnTo>
                    <a:pt x="45846" y="2412"/>
                  </a:lnTo>
                  <a:close/>
                </a:path>
                <a:path w="637539" h="155575">
                  <a:moveTo>
                    <a:pt x="449199" y="0"/>
                  </a:moveTo>
                  <a:lnTo>
                    <a:pt x="437133" y="0"/>
                  </a:lnTo>
                  <a:lnTo>
                    <a:pt x="437133" y="155067"/>
                  </a:lnTo>
                  <a:lnTo>
                    <a:pt x="449199" y="155067"/>
                  </a:lnTo>
                  <a:lnTo>
                    <a:pt x="449199" y="74549"/>
                  </a:lnTo>
                  <a:lnTo>
                    <a:pt x="477012" y="74549"/>
                  </a:lnTo>
                  <a:lnTo>
                    <a:pt x="477012" y="63881"/>
                  </a:lnTo>
                  <a:lnTo>
                    <a:pt x="449199" y="63881"/>
                  </a:lnTo>
                  <a:lnTo>
                    <a:pt x="449199" y="0"/>
                  </a:lnTo>
                  <a:close/>
                </a:path>
                <a:path w="637539" h="155575">
                  <a:moveTo>
                    <a:pt x="131571" y="0"/>
                  </a:moveTo>
                  <a:lnTo>
                    <a:pt x="119380" y="0"/>
                  </a:lnTo>
                  <a:lnTo>
                    <a:pt x="119380" y="155067"/>
                  </a:lnTo>
                  <a:lnTo>
                    <a:pt x="131571" y="155067"/>
                  </a:lnTo>
                  <a:lnTo>
                    <a:pt x="131571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1997455" y="1071880"/>
              <a:ext cx="637540" cy="155575"/>
            </a:xfrm>
            <a:custGeom>
              <a:avLst/>
              <a:gdLst/>
              <a:ahLst/>
              <a:cxnLst/>
              <a:rect l="l" t="t" r="r" b="b"/>
              <a:pathLst>
                <a:path w="637539" h="155575">
                  <a:moveTo>
                    <a:pt x="493141" y="117475"/>
                  </a:moveTo>
                  <a:lnTo>
                    <a:pt x="637032" y="117475"/>
                  </a:lnTo>
                  <a:lnTo>
                    <a:pt x="637032" y="128143"/>
                  </a:lnTo>
                  <a:lnTo>
                    <a:pt x="493141" y="128143"/>
                  </a:lnTo>
                  <a:lnTo>
                    <a:pt x="493141" y="117475"/>
                  </a:lnTo>
                  <a:close/>
                </a:path>
                <a:path w="637539" h="155575">
                  <a:moveTo>
                    <a:pt x="183895" y="14732"/>
                  </a:moveTo>
                  <a:lnTo>
                    <a:pt x="284099" y="14732"/>
                  </a:lnTo>
                  <a:lnTo>
                    <a:pt x="284099" y="59817"/>
                  </a:lnTo>
                  <a:lnTo>
                    <a:pt x="283906" y="70959"/>
                  </a:lnTo>
                  <a:lnTo>
                    <a:pt x="283321" y="83994"/>
                  </a:lnTo>
                  <a:lnTo>
                    <a:pt x="282330" y="98911"/>
                  </a:lnTo>
                  <a:lnTo>
                    <a:pt x="280924" y="115697"/>
                  </a:lnTo>
                  <a:lnTo>
                    <a:pt x="307848" y="115697"/>
                  </a:lnTo>
                  <a:lnTo>
                    <a:pt x="307848" y="126365"/>
                  </a:lnTo>
                  <a:lnTo>
                    <a:pt x="163956" y="126365"/>
                  </a:lnTo>
                  <a:lnTo>
                    <a:pt x="163956" y="115697"/>
                  </a:lnTo>
                  <a:lnTo>
                    <a:pt x="269239" y="115697"/>
                  </a:lnTo>
                  <a:lnTo>
                    <a:pt x="270285" y="103106"/>
                  </a:lnTo>
                  <a:lnTo>
                    <a:pt x="271129" y="91074"/>
                  </a:lnTo>
                  <a:lnTo>
                    <a:pt x="271758" y="79638"/>
                  </a:lnTo>
                  <a:lnTo>
                    <a:pt x="272161" y="68834"/>
                  </a:lnTo>
                  <a:lnTo>
                    <a:pt x="178688" y="73660"/>
                  </a:lnTo>
                  <a:lnTo>
                    <a:pt x="176021" y="61849"/>
                  </a:lnTo>
                  <a:lnTo>
                    <a:pt x="272288" y="58547"/>
                  </a:lnTo>
                  <a:lnTo>
                    <a:pt x="272288" y="25400"/>
                  </a:lnTo>
                  <a:lnTo>
                    <a:pt x="183895" y="25400"/>
                  </a:lnTo>
                  <a:lnTo>
                    <a:pt x="183895" y="14732"/>
                  </a:lnTo>
                  <a:close/>
                </a:path>
                <a:path w="637539" h="155575">
                  <a:moveTo>
                    <a:pt x="517525" y="14478"/>
                  </a:moveTo>
                  <a:lnTo>
                    <a:pt x="612648" y="14478"/>
                  </a:lnTo>
                  <a:lnTo>
                    <a:pt x="612648" y="25146"/>
                  </a:lnTo>
                  <a:lnTo>
                    <a:pt x="529589" y="25146"/>
                  </a:lnTo>
                  <a:lnTo>
                    <a:pt x="529589" y="73406"/>
                  </a:lnTo>
                  <a:lnTo>
                    <a:pt x="615188" y="73406"/>
                  </a:lnTo>
                  <a:lnTo>
                    <a:pt x="615188" y="84074"/>
                  </a:lnTo>
                  <a:lnTo>
                    <a:pt x="517525" y="84074"/>
                  </a:lnTo>
                  <a:lnTo>
                    <a:pt x="517525" y="14478"/>
                  </a:lnTo>
                  <a:close/>
                </a:path>
                <a:path w="637539" h="155575">
                  <a:moveTo>
                    <a:pt x="338581" y="13843"/>
                  </a:moveTo>
                  <a:lnTo>
                    <a:pt x="410971" y="13843"/>
                  </a:lnTo>
                  <a:lnTo>
                    <a:pt x="406114" y="44963"/>
                  </a:lnTo>
                  <a:lnTo>
                    <a:pt x="392874" y="72786"/>
                  </a:lnTo>
                  <a:lnTo>
                    <a:pt x="371252" y="97299"/>
                  </a:lnTo>
                  <a:lnTo>
                    <a:pt x="341249" y="118491"/>
                  </a:lnTo>
                  <a:lnTo>
                    <a:pt x="331850" y="108839"/>
                  </a:lnTo>
                  <a:lnTo>
                    <a:pt x="339971" y="105005"/>
                  </a:lnTo>
                  <a:lnTo>
                    <a:pt x="347948" y="100361"/>
                  </a:lnTo>
                  <a:lnTo>
                    <a:pt x="376904" y="74644"/>
                  </a:lnTo>
                  <a:lnTo>
                    <a:pt x="387095" y="59309"/>
                  </a:lnTo>
                  <a:lnTo>
                    <a:pt x="335914" y="64516"/>
                  </a:lnTo>
                  <a:lnTo>
                    <a:pt x="331596" y="53086"/>
                  </a:lnTo>
                  <a:lnTo>
                    <a:pt x="391921" y="49275"/>
                  </a:lnTo>
                  <a:lnTo>
                    <a:pt x="398144" y="24511"/>
                  </a:lnTo>
                  <a:lnTo>
                    <a:pt x="338581" y="24511"/>
                  </a:lnTo>
                  <a:lnTo>
                    <a:pt x="338581" y="13843"/>
                  </a:lnTo>
                  <a:close/>
                </a:path>
                <a:path w="637539" h="155575">
                  <a:moveTo>
                    <a:pt x="91948" y="3048"/>
                  </a:moveTo>
                  <a:lnTo>
                    <a:pt x="103758" y="3048"/>
                  </a:lnTo>
                  <a:lnTo>
                    <a:pt x="103758" y="150241"/>
                  </a:lnTo>
                  <a:lnTo>
                    <a:pt x="91948" y="150241"/>
                  </a:lnTo>
                  <a:lnTo>
                    <a:pt x="91948" y="68834"/>
                  </a:lnTo>
                  <a:lnTo>
                    <a:pt x="64388" y="68834"/>
                  </a:lnTo>
                  <a:lnTo>
                    <a:pt x="64388" y="58039"/>
                  </a:lnTo>
                  <a:lnTo>
                    <a:pt x="91948" y="58039"/>
                  </a:lnTo>
                  <a:lnTo>
                    <a:pt x="91948" y="3048"/>
                  </a:lnTo>
                  <a:close/>
                </a:path>
                <a:path w="637539" h="155575">
                  <a:moveTo>
                    <a:pt x="33781" y="2412"/>
                  </a:moveTo>
                  <a:lnTo>
                    <a:pt x="45846" y="2412"/>
                  </a:lnTo>
                  <a:lnTo>
                    <a:pt x="45846" y="23368"/>
                  </a:lnTo>
                  <a:lnTo>
                    <a:pt x="75437" y="23368"/>
                  </a:lnTo>
                  <a:lnTo>
                    <a:pt x="75437" y="34036"/>
                  </a:lnTo>
                  <a:lnTo>
                    <a:pt x="45974" y="34036"/>
                  </a:lnTo>
                  <a:lnTo>
                    <a:pt x="45974" y="49530"/>
                  </a:lnTo>
                  <a:lnTo>
                    <a:pt x="61616" y="91148"/>
                  </a:lnTo>
                  <a:lnTo>
                    <a:pt x="80137" y="108204"/>
                  </a:lnTo>
                  <a:lnTo>
                    <a:pt x="70357" y="116459"/>
                  </a:lnTo>
                  <a:lnTo>
                    <a:pt x="42544" y="82804"/>
                  </a:lnTo>
                  <a:lnTo>
                    <a:pt x="40258" y="76454"/>
                  </a:lnTo>
                  <a:lnTo>
                    <a:pt x="38429" y="81601"/>
                  </a:lnTo>
                  <a:lnTo>
                    <a:pt x="14765" y="116177"/>
                  </a:lnTo>
                  <a:lnTo>
                    <a:pt x="10287" y="120269"/>
                  </a:lnTo>
                  <a:lnTo>
                    <a:pt x="0" y="112268"/>
                  </a:lnTo>
                  <a:lnTo>
                    <a:pt x="6621" y="107289"/>
                  </a:lnTo>
                  <a:lnTo>
                    <a:pt x="12779" y="101107"/>
                  </a:lnTo>
                  <a:lnTo>
                    <a:pt x="31464" y="66913"/>
                  </a:lnTo>
                  <a:lnTo>
                    <a:pt x="34036" y="49022"/>
                  </a:lnTo>
                  <a:lnTo>
                    <a:pt x="34036" y="34036"/>
                  </a:lnTo>
                  <a:lnTo>
                    <a:pt x="4318" y="34036"/>
                  </a:lnTo>
                  <a:lnTo>
                    <a:pt x="4318" y="23368"/>
                  </a:lnTo>
                  <a:lnTo>
                    <a:pt x="33781" y="23368"/>
                  </a:lnTo>
                  <a:lnTo>
                    <a:pt x="33781" y="2412"/>
                  </a:lnTo>
                  <a:close/>
                </a:path>
                <a:path w="637539" h="155575">
                  <a:moveTo>
                    <a:pt x="437133" y="0"/>
                  </a:moveTo>
                  <a:lnTo>
                    <a:pt x="449199" y="0"/>
                  </a:lnTo>
                  <a:lnTo>
                    <a:pt x="449199" y="63881"/>
                  </a:lnTo>
                  <a:lnTo>
                    <a:pt x="477012" y="63881"/>
                  </a:lnTo>
                  <a:lnTo>
                    <a:pt x="477012" y="74549"/>
                  </a:lnTo>
                  <a:lnTo>
                    <a:pt x="449199" y="74549"/>
                  </a:lnTo>
                  <a:lnTo>
                    <a:pt x="449199" y="155067"/>
                  </a:lnTo>
                  <a:lnTo>
                    <a:pt x="437133" y="155067"/>
                  </a:lnTo>
                  <a:lnTo>
                    <a:pt x="437133" y="0"/>
                  </a:lnTo>
                  <a:close/>
                </a:path>
                <a:path w="637539" h="155575">
                  <a:moveTo>
                    <a:pt x="119380" y="0"/>
                  </a:moveTo>
                  <a:lnTo>
                    <a:pt x="131571" y="0"/>
                  </a:lnTo>
                  <a:lnTo>
                    <a:pt x="131571" y="155067"/>
                  </a:lnTo>
                  <a:lnTo>
                    <a:pt x="119380" y="155067"/>
                  </a:lnTo>
                  <a:lnTo>
                    <a:pt x="11938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8" name="object 38" descr=""/>
          <p:cNvGrpSpPr/>
          <p:nvPr/>
        </p:nvGrpSpPr>
        <p:grpSpPr>
          <a:xfrm>
            <a:off x="2711576" y="1067308"/>
            <a:ext cx="302895" cy="164465"/>
            <a:chOff x="2711576" y="1067308"/>
            <a:chExt cx="302895" cy="164465"/>
          </a:xfrm>
        </p:grpSpPr>
        <p:sp>
          <p:nvSpPr>
            <p:cNvPr id="39" name="object 39" descr=""/>
            <p:cNvSpPr/>
            <p:nvPr/>
          </p:nvSpPr>
          <p:spPr>
            <a:xfrm>
              <a:off x="2716148" y="1071880"/>
              <a:ext cx="294005" cy="155575"/>
            </a:xfrm>
            <a:custGeom>
              <a:avLst/>
              <a:gdLst/>
              <a:ahLst/>
              <a:cxnLst/>
              <a:rect l="l" t="t" r="r" b="b"/>
              <a:pathLst>
                <a:path w="294005" h="155575">
                  <a:moveTo>
                    <a:pt x="72008" y="96393"/>
                  </a:moveTo>
                  <a:lnTo>
                    <a:pt x="34543" y="104140"/>
                  </a:lnTo>
                  <a:lnTo>
                    <a:pt x="21462" y="116205"/>
                  </a:lnTo>
                  <a:lnTo>
                    <a:pt x="21462" y="133858"/>
                  </a:lnTo>
                  <a:lnTo>
                    <a:pt x="60455" y="153191"/>
                  </a:lnTo>
                  <a:lnTo>
                    <a:pt x="72008" y="153670"/>
                  </a:lnTo>
                  <a:lnTo>
                    <a:pt x="83506" y="153191"/>
                  </a:lnTo>
                  <a:lnTo>
                    <a:pt x="93599" y="151749"/>
                  </a:lnTo>
                  <a:lnTo>
                    <a:pt x="102262" y="149330"/>
                  </a:lnTo>
                  <a:lnTo>
                    <a:pt x="109474" y="145923"/>
                  </a:lnTo>
                  <a:lnTo>
                    <a:pt x="113636" y="143510"/>
                  </a:lnTo>
                  <a:lnTo>
                    <a:pt x="72008" y="143510"/>
                  </a:lnTo>
                  <a:lnTo>
                    <a:pt x="63317" y="143200"/>
                  </a:lnTo>
                  <a:lnTo>
                    <a:pt x="34162" y="130683"/>
                  </a:lnTo>
                  <a:lnTo>
                    <a:pt x="34162" y="119380"/>
                  </a:lnTo>
                  <a:lnTo>
                    <a:pt x="72008" y="106680"/>
                  </a:lnTo>
                  <a:lnTo>
                    <a:pt x="113855" y="106680"/>
                  </a:lnTo>
                  <a:lnTo>
                    <a:pt x="109474" y="104140"/>
                  </a:lnTo>
                  <a:lnTo>
                    <a:pt x="102209" y="100732"/>
                  </a:lnTo>
                  <a:lnTo>
                    <a:pt x="93551" y="98313"/>
                  </a:lnTo>
                  <a:lnTo>
                    <a:pt x="83488" y="96871"/>
                  </a:lnTo>
                  <a:lnTo>
                    <a:pt x="72008" y="96393"/>
                  </a:lnTo>
                  <a:close/>
                </a:path>
                <a:path w="294005" h="155575">
                  <a:moveTo>
                    <a:pt x="113855" y="106680"/>
                  </a:moveTo>
                  <a:lnTo>
                    <a:pt x="72008" y="106680"/>
                  </a:lnTo>
                  <a:lnTo>
                    <a:pt x="80700" y="106987"/>
                  </a:lnTo>
                  <a:lnTo>
                    <a:pt x="88296" y="107902"/>
                  </a:lnTo>
                  <a:lnTo>
                    <a:pt x="94797" y="109412"/>
                  </a:lnTo>
                  <a:lnTo>
                    <a:pt x="100202" y="111506"/>
                  </a:lnTo>
                  <a:lnTo>
                    <a:pt x="106552" y="114808"/>
                  </a:lnTo>
                  <a:lnTo>
                    <a:pt x="109855" y="119380"/>
                  </a:lnTo>
                  <a:lnTo>
                    <a:pt x="109855" y="130683"/>
                  </a:lnTo>
                  <a:lnTo>
                    <a:pt x="72008" y="143510"/>
                  </a:lnTo>
                  <a:lnTo>
                    <a:pt x="113636" y="143510"/>
                  </a:lnTo>
                  <a:lnTo>
                    <a:pt x="118237" y="140843"/>
                  </a:lnTo>
                  <a:lnTo>
                    <a:pt x="122555" y="133858"/>
                  </a:lnTo>
                  <a:lnTo>
                    <a:pt x="122555" y="116205"/>
                  </a:lnTo>
                  <a:lnTo>
                    <a:pt x="118237" y="109220"/>
                  </a:lnTo>
                  <a:lnTo>
                    <a:pt x="113855" y="106680"/>
                  </a:lnTo>
                  <a:close/>
                </a:path>
                <a:path w="294005" h="155575">
                  <a:moveTo>
                    <a:pt x="218186" y="10668"/>
                  </a:moveTo>
                  <a:lnTo>
                    <a:pt x="206248" y="10668"/>
                  </a:lnTo>
                  <a:lnTo>
                    <a:pt x="206248" y="36068"/>
                  </a:lnTo>
                  <a:lnTo>
                    <a:pt x="205535" y="46400"/>
                  </a:lnTo>
                  <a:lnTo>
                    <a:pt x="188771" y="86258"/>
                  </a:lnTo>
                  <a:lnTo>
                    <a:pt x="164464" y="109600"/>
                  </a:lnTo>
                  <a:lnTo>
                    <a:pt x="173736" y="117602"/>
                  </a:lnTo>
                  <a:lnTo>
                    <a:pt x="202682" y="85002"/>
                  </a:lnTo>
                  <a:lnTo>
                    <a:pt x="212344" y="64643"/>
                  </a:lnTo>
                  <a:lnTo>
                    <a:pt x="224278" y="64643"/>
                  </a:lnTo>
                  <a:lnTo>
                    <a:pt x="220964" y="55372"/>
                  </a:lnTo>
                  <a:lnTo>
                    <a:pt x="218878" y="45513"/>
                  </a:lnTo>
                  <a:lnTo>
                    <a:pt x="218221" y="36068"/>
                  </a:lnTo>
                  <a:lnTo>
                    <a:pt x="218186" y="10668"/>
                  </a:lnTo>
                  <a:close/>
                </a:path>
                <a:path w="294005" h="155575">
                  <a:moveTo>
                    <a:pt x="224278" y="64643"/>
                  </a:moveTo>
                  <a:lnTo>
                    <a:pt x="212344" y="64643"/>
                  </a:lnTo>
                  <a:lnTo>
                    <a:pt x="214391" y="70407"/>
                  </a:lnTo>
                  <a:lnTo>
                    <a:pt x="238632" y="104473"/>
                  </a:lnTo>
                  <a:lnTo>
                    <a:pt x="251206" y="115697"/>
                  </a:lnTo>
                  <a:lnTo>
                    <a:pt x="259587" y="106299"/>
                  </a:lnTo>
                  <a:lnTo>
                    <a:pt x="250550" y="99689"/>
                  </a:lnTo>
                  <a:lnTo>
                    <a:pt x="242522" y="92265"/>
                  </a:lnTo>
                  <a:lnTo>
                    <a:pt x="235459" y="83974"/>
                  </a:lnTo>
                  <a:lnTo>
                    <a:pt x="229362" y="74803"/>
                  </a:lnTo>
                  <a:lnTo>
                    <a:pt x="224454" y="65135"/>
                  </a:lnTo>
                  <a:lnTo>
                    <a:pt x="224278" y="64643"/>
                  </a:lnTo>
                  <a:close/>
                </a:path>
                <a:path w="294005" h="155575">
                  <a:moveTo>
                    <a:pt x="143890" y="75311"/>
                  </a:moveTo>
                  <a:lnTo>
                    <a:pt x="0" y="75311"/>
                  </a:lnTo>
                  <a:lnTo>
                    <a:pt x="0" y="86106"/>
                  </a:lnTo>
                  <a:lnTo>
                    <a:pt x="143890" y="86106"/>
                  </a:lnTo>
                  <a:lnTo>
                    <a:pt x="143890" y="75311"/>
                  </a:lnTo>
                  <a:close/>
                </a:path>
                <a:path w="294005" h="155575">
                  <a:moveTo>
                    <a:pt x="78105" y="55245"/>
                  </a:moveTo>
                  <a:lnTo>
                    <a:pt x="65912" y="55245"/>
                  </a:lnTo>
                  <a:lnTo>
                    <a:pt x="65912" y="75311"/>
                  </a:lnTo>
                  <a:lnTo>
                    <a:pt x="78105" y="75311"/>
                  </a:lnTo>
                  <a:lnTo>
                    <a:pt x="78105" y="55245"/>
                  </a:lnTo>
                  <a:close/>
                </a:path>
                <a:path w="294005" h="155575">
                  <a:moveTo>
                    <a:pt x="120395" y="3556"/>
                  </a:moveTo>
                  <a:lnTo>
                    <a:pt x="24130" y="3556"/>
                  </a:lnTo>
                  <a:lnTo>
                    <a:pt x="24130" y="55245"/>
                  </a:lnTo>
                  <a:lnTo>
                    <a:pt x="122174" y="55245"/>
                  </a:lnTo>
                  <a:lnTo>
                    <a:pt x="122174" y="44577"/>
                  </a:lnTo>
                  <a:lnTo>
                    <a:pt x="36321" y="44577"/>
                  </a:lnTo>
                  <a:lnTo>
                    <a:pt x="36321" y="14224"/>
                  </a:lnTo>
                  <a:lnTo>
                    <a:pt x="120395" y="14224"/>
                  </a:lnTo>
                  <a:lnTo>
                    <a:pt x="120395" y="3556"/>
                  </a:lnTo>
                  <a:close/>
                </a:path>
                <a:path w="294005" h="155575">
                  <a:moveTo>
                    <a:pt x="293496" y="0"/>
                  </a:moveTo>
                  <a:lnTo>
                    <a:pt x="281558" y="0"/>
                  </a:lnTo>
                  <a:lnTo>
                    <a:pt x="281558" y="155067"/>
                  </a:lnTo>
                  <a:lnTo>
                    <a:pt x="293496" y="155067"/>
                  </a:lnTo>
                  <a:lnTo>
                    <a:pt x="293496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711576" y="1067308"/>
              <a:ext cx="302641" cy="164211"/>
            </a:xfrm>
            <a:prstGeom prst="rect">
              <a:avLst/>
            </a:prstGeom>
          </p:spPr>
        </p:pic>
      </p:grpSp>
      <p:grpSp>
        <p:nvGrpSpPr>
          <p:cNvPr id="41" name="object 41" descr=""/>
          <p:cNvGrpSpPr/>
          <p:nvPr/>
        </p:nvGrpSpPr>
        <p:grpSpPr>
          <a:xfrm>
            <a:off x="3102229" y="1065783"/>
            <a:ext cx="302260" cy="163830"/>
            <a:chOff x="3102229" y="1065783"/>
            <a:chExt cx="302260" cy="163830"/>
          </a:xfrm>
        </p:grpSpPr>
        <p:sp>
          <p:nvSpPr>
            <p:cNvPr id="42" name="object 42" descr=""/>
            <p:cNvSpPr/>
            <p:nvPr/>
          </p:nvSpPr>
          <p:spPr>
            <a:xfrm>
              <a:off x="3106801" y="1070355"/>
              <a:ext cx="293370" cy="154305"/>
            </a:xfrm>
            <a:custGeom>
              <a:avLst/>
              <a:gdLst/>
              <a:ahLst/>
              <a:cxnLst/>
              <a:rect l="l" t="t" r="r" b="b"/>
              <a:pathLst>
                <a:path w="293370" h="154305">
                  <a:moveTo>
                    <a:pt x="242315" y="94107"/>
                  </a:moveTo>
                  <a:lnTo>
                    <a:pt x="204724" y="102489"/>
                  </a:lnTo>
                  <a:lnTo>
                    <a:pt x="191515" y="115189"/>
                  </a:lnTo>
                  <a:lnTo>
                    <a:pt x="191515" y="124079"/>
                  </a:lnTo>
                  <a:lnTo>
                    <a:pt x="220757" y="152209"/>
                  </a:lnTo>
                  <a:lnTo>
                    <a:pt x="242315" y="154305"/>
                  </a:lnTo>
                  <a:lnTo>
                    <a:pt x="253724" y="153781"/>
                  </a:lnTo>
                  <a:lnTo>
                    <a:pt x="263763" y="152209"/>
                  </a:lnTo>
                  <a:lnTo>
                    <a:pt x="272444" y="149590"/>
                  </a:lnTo>
                  <a:lnTo>
                    <a:pt x="279781" y="145923"/>
                  </a:lnTo>
                  <a:lnTo>
                    <a:pt x="282380" y="143891"/>
                  </a:lnTo>
                  <a:lnTo>
                    <a:pt x="242315" y="143891"/>
                  </a:lnTo>
                  <a:lnTo>
                    <a:pt x="233642" y="143553"/>
                  </a:lnTo>
                  <a:lnTo>
                    <a:pt x="204343" y="129921"/>
                  </a:lnTo>
                  <a:lnTo>
                    <a:pt x="204343" y="118364"/>
                  </a:lnTo>
                  <a:lnTo>
                    <a:pt x="242315" y="104394"/>
                  </a:lnTo>
                  <a:lnTo>
                    <a:pt x="282768" y="104394"/>
                  </a:lnTo>
                  <a:lnTo>
                    <a:pt x="279781" y="102489"/>
                  </a:lnTo>
                  <a:lnTo>
                    <a:pt x="272498" y="98821"/>
                  </a:lnTo>
                  <a:lnTo>
                    <a:pt x="263810" y="96202"/>
                  </a:lnTo>
                  <a:lnTo>
                    <a:pt x="253742" y="94630"/>
                  </a:lnTo>
                  <a:lnTo>
                    <a:pt x="242315" y="94107"/>
                  </a:lnTo>
                  <a:close/>
                </a:path>
                <a:path w="293370" h="154305">
                  <a:moveTo>
                    <a:pt x="282768" y="104394"/>
                  </a:moveTo>
                  <a:lnTo>
                    <a:pt x="242315" y="104394"/>
                  </a:lnTo>
                  <a:lnTo>
                    <a:pt x="250948" y="104731"/>
                  </a:lnTo>
                  <a:lnTo>
                    <a:pt x="258553" y="105759"/>
                  </a:lnTo>
                  <a:lnTo>
                    <a:pt x="264979" y="107447"/>
                  </a:lnTo>
                  <a:lnTo>
                    <a:pt x="270383" y="109855"/>
                  </a:lnTo>
                  <a:lnTo>
                    <a:pt x="276860" y="113665"/>
                  </a:lnTo>
                  <a:lnTo>
                    <a:pt x="280162" y="118364"/>
                  </a:lnTo>
                  <a:lnTo>
                    <a:pt x="280162" y="129921"/>
                  </a:lnTo>
                  <a:lnTo>
                    <a:pt x="242315" y="143891"/>
                  </a:lnTo>
                  <a:lnTo>
                    <a:pt x="282380" y="143891"/>
                  </a:lnTo>
                  <a:lnTo>
                    <a:pt x="285541" y="141420"/>
                  </a:lnTo>
                  <a:lnTo>
                    <a:pt x="289671" y="136286"/>
                  </a:lnTo>
                  <a:lnTo>
                    <a:pt x="292157" y="130510"/>
                  </a:lnTo>
                  <a:lnTo>
                    <a:pt x="292988" y="124079"/>
                  </a:lnTo>
                  <a:lnTo>
                    <a:pt x="292988" y="115189"/>
                  </a:lnTo>
                  <a:lnTo>
                    <a:pt x="288544" y="108077"/>
                  </a:lnTo>
                  <a:lnTo>
                    <a:pt x="282768" y="104394"/>
                  </a:lnTo>
                  <a:close/>
                </a:path>
                <a:path w="293370" h="154305">
                  <a:moveTo>
                    <a:pt x="41656" y="102235"/>
                  </a:moveTo>
                  <a:lnTo>
                    <a:pt x="29591" y="102235"/>
                  </a:lnTo>
                  <a:lnTo>
                    <a:pt x="29591" y="151511"/>
                  </a:lnTo>
                  <a:lnTo>
                    <a:pt x="129159" y="151511"/>
                  </a:lnTo>
                  <a:lnTo>
                    <a:pt x="129159" y="140970"/>
                  </a:lnTo>
                  <a:lnTo>
                    <a:pt x="41656" y="140970"/>
                  </a:lnTo>
                  <a:lnTo>
                    <a:pt x="41656" y="102235"/>
                  </a:lnTo>
                  <a:close/>
                </a:path>
                <a:path w="293370" h="154305">
                  <a:moveTo>
                    <a:pt x="125094" y="1524"/>
                  </a:moveTo>
                  <a:lnTo>
                    <a:pt x="113156" y="1524"/>
                  </a:lnTo>
                  <a:lnTo>
                    <a:pt x="113156" y="111760"/>
                  </a:lnTo>
                  <a:lnTo>
                    <a:pt x="125094" y="111760"/>
                  </a:lnTo>
                  <a:lnTo>
                    <a:pt x="125094" y="1524"/>
                  </a:lnTo>
                  <a:close/>
                </a:path>
                <a:path w="293370" h="154305">
                  <a:moveTo>
                    <a:pt x="51435" y="6604"/>
                  </a:moveTo>
                  <a:lnTo>
                    <a:pt x="39624" y="6604"/>
                  </a:lnTo>
                  <a:lnTo>
                    <a:pt x="39624" y="26543"/>
                  </a:lnTo>
                  <a:lnTo>
                    <a:pt x="38907" y="34921"/>
                  </a:lnTo>
                  <a:lnTo>
                    <a:pt x="15319" y="74199"/>
                  </a:lnTo>
                  <a:lnTo>
                    <a:pt x="0" y="84582"/>
                  </a:lnTo>
                  <a:lnTo>
                    <a:pt x="8762" y="92837"/>
                  </a:lnTo>
                  <a:lnTo>
                    <a:pt x="39782" y="61642"/>
                  </a:lnTo>
                  <a:lnTo>
                    <a:pt x="45974" y="50419"/>
                  </a:lnTo>
                  <a:lnTo>
                    <a:pt x="58587" y="50419"/>
                  </a:lnTo>
                  <a:lnTo>
                    <a:pt x="58132" y="49742"/>
                  </a:lnTo>
                  <a:lnTo>
                    <a:pt x="54403" y="41989"/>
                  </a:lnTo>
                  <a:lnTo>
                    <a:pt x="52175" y="34260"/>
                  </a:lnTo>
                  <a:lnTo>
                    <a:pt x="51435" y="26543"/>
                  </a:lnTo>
                  <a:lnTo>
                    <a:pt x="51435" y="6604"/>
                  </a:lnTo>
                  <a:close/>
                </a:path>
                <a:path w="293370" h="154305">
                  <a:moveTo>
                    <a:pt x="58587" y="50419"/>
                  </a:moveTo>
                  <a:lnTo>
                    <a:pt x="45974" y="50419"/>
                  </a:lnTo>
                  <a:lnTo>
                    <a:pt x="48768" y="56515"/>
                  </a:lnTo>
                  <a:lnTo>
                    <a:pt x="76560" y="85137"/>
                  </a:lnTo>
                  <a:lnTo>
                    <a:pt x="82168" y="88900"/>
                  </a:lnTo>
                  <a:lnTo>
                    <a:pt x="90169" y="80137"/>
                  </a:lnTo>
                  <a:lnTo>
                    <a:pt x="82929" y="76140"/>
                  </a:lnTo>
                  <a:lnTo>
                    <a:pt x="76057" y="71024"/>
                  </a:lnTo>
                  <a:lnTo>
                    <a:pt x="69542" y="64813"/>
                  </a:lnTo>
                  <a:lnTo>
                    <a:pt x="63373" y="57531"/>
                  </a:lnTo>
                  <a:lnTo>
                    <a:pt x="58587" y="50419"/>
                  </a:lnTo>
                  <a:close/>
                </a:path>
                <a:path w="293370" h="154305">
                  <a:moveTo>
                    <a:pt x="289813" y="1524"/>
                  </a:moveTo>
                  <a:lnTo>
                    <a:pt x="277875" y="1524"/>
                  </a:lnTo>
                  <a:lnTo>
                    <a:pt x="277875" y="43561"/>
                  </a:lnTo>
                  <a:lnTo>
                    <a:pt x="247396" y="43561"/>
                  </a:lnTo>
                  <a:lnTo>
                    <a:pt x="247396" y="54356"/>
                  </a:lnTo>
                  <a:lnTo>
                    <a:pt x="277875" y="54356"/>
                  </a:lnTo>
                  <a:lnTo>
                    <a:pt x="277875" y="91059"/>
                  </a:lnTo>
                  <a:lnTo>
                    <a:pt x="289813" y="91059"/>
                  </a:lnTo>
                  <a:lnTo>
                    <a:pt x="289813" y="1524"/>
                  </a:lnTo>
                  <a:close/>
                </a:path>
                <a:path w="293370" h="154305">
                  <a:moveTo>
                    <a:pt x="217424" y="28702"/>
                  </a:moveTo>
                  <a:lnTo>
                    <a:pt x="205486" y="28702"/>
                  </a:lnTo>
                  <a:lnTo>
                    <a:pt x="205486" y="36195"/>
                  </a:lnTo>
                  <a:lnTo>
                    <a:pt x="204724" y="42384"/>
                  </a:lnTo>
                  <a:lnTo>
                    <a:pt x="180181" y="73533"/>
                  </a:lnTo>
                  <a:lnTo>
                    <a:pt x="164973" y="81280"/>
                  </a:lnTo>
                  <a:lnTo>
                    <a:pt x="173736" y="90551"/>
                  </a:lnTo>
                  <a:lnTo>
                    <a:pt x="208407" y="61087"/>
                  </a:lnTo>
                  <a:lnTo>
                    <a:pt x="211454" y="54483"/>
                  </a:lnTo>
                  <a:lnTo>
                    <a:pt x="224512" y="54483"/>
                  </a:lnTo>
                  <a:lnTo>
                    <a:pt x="224282" y="54213"/>
                  </a:lnTo>
                  <a:lnTo>
                    <a:pt x="220472" y="48069"/>
                  </a:lnTo>
                  <a:lnTo>
                    <a:pt x="218186" y="42021"/>
                  </a:lnTo>
                  <a:lnTo>
                    <a:pt x="217440" y="36195"/>
                  </a:lnTo>
                  <a:lnTo>
                    <a:pt x="217424" y="28702"/>
                  </a:lnTo>
                  <a:close/>
                </a:path>
                <a:path w="293370" h="154305">
                  <a:moveTo>
                    <a:pt x="224512" y="54483"/>
                  </a:moveTo>
                  <a:lnTo>
                    <a:pt x="211454" y="54483"/>
                  </a:lnTo>
                  <a:lnTo>
                    <a:pt x="218241" y="64265"/>
                  </a:lnTo>
                  <a:lnTo>
                    <a:pt x="226790" y="73025"/>
                  </a:lnTo>
                  <a:lnTo>
                    <a:pt x="237101" y="80736"/>
                  </a:lnTo>
                  <a:lnTo>
                    <a:pt x="249174" y="87376"/>
                  </a:lnTo>
                  <a:lnTo>
                    <a:pt x="257301" y="77470"/>
                  </a:lnTo>
                  <a:lnTo>
                    <a:pt x="249779" y="74775"/>
                  </a:lnTo>
                  <a:lnTo>
                    <a:pt x="242649" y="71056"/>
                  </a:lnTo>
                  <a:lnTo>
                    <a:pt x="235924" y="66290"/>
                  </a:lnTo>
                  <a:lnTo>
                    <a:pt x="229615" y="60452"/>
                  </a:lnTo>
                  <a:lnTo>
                    <a:pt x="224512" y="54483"/>
                  </a:lnTo>
                  <a:close/>
                </a:path>
                <a:path w="293370" h="154305">
                  <a:moveTo>
                    <a:pt x="252729" y="18161"/>
                  </a:moveTo>
                  <a:lnTo>
                    <a:pt x="170052" y="18161"/>
                  </a:lnTo>
                  <a:lnTo>
                    <a:pt x="170052" y="28702"/>
                  </a:lnTo>
                  <a:lnTo>
                    <a:pt x="252729" y="28702"/>
                  </a:lnTo>
                  <a:lnTo>
                    <a:pt x="252729" y="18161"/>
                  </a:lnTo>
                  <a:close/>
                </a:path>
                <a:path w="293370" h="154305">
                  <a:moveTo>
                    <a:pt x="217424" y="0"/>
                  </a:moveTo>
                  <a:lnTo>
                    <a:pt x="205486" y="0"/>
                  </a:lnTo>
                  <a:lnTo>
                    <a:pt x="205486" y="18161"/>
                  </a:lnTo>
                  <a:lnTo>
                    <a:pt x="217424" y="18161"/>
                  </a:lnTo>
                  <a:lnTo>
                    <a:pt x="217424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3106801" y="1070355"/>
              <a:ext cx="293370" cy="154305"/>
            </a:xfrm>
            <a:custGeom>
              <a:avLst/>
              <a:gdLst/>
              <a:ahLst/>
              <a:cxnLst/>
              <a:rect l="l" t="t" r="r" b="b"/>
              <a:pathLst>
                <a:path w="293370" h="154305">
                  <a:moveTo>
                    <a:pt x="242315" y="104394"/>
                  </a:moveTo>
                  <a:lnTo>
                    <a:pt x="204343" y="118364"/>
                  </a:lnTo>
                  <a:lnTo>
                    <a:pt x="204343" y="124079"/>
                  </a:lnTo>
                  <a:lnTo>
                    <a:pt x="204343" y="129921"/>
                  </a:lnTo>
                  <a:lnTo>
                    <a:pt x="242315" y="143891"/>
                  </a:lnTo>
                  <a:lnTo>
                    <a:pt x="250860" y="143555"/>
                  </a:lnTo>
                  <a:lnTo>
                    <a:pt x="280162" y="129921"/>
                  </a:lnTo>
                  <a:lnTo>
                    <a:pt x="280162" y="124079"/>
                  </a:lnTo>
                  <a:lnTo>
                    <a:pt x="280162" y="118364"/>
                  </a:lnTo>
                  <a:lnTo>
                    <a:pt x="250934" y="104729"/>
                  </a:lnTo>
                  <a:lnTo>
                    <a:pt x="242315" y="104394"/>
                  </a:lnTo>
                  <a:close/>
                </a:path>
                <a:path w="293370" h="154305">
                  <a:moveTo>
                    <a:pt x="29591" y="102235"/>
                  </a:moveTo>
                  <a:lnTo>
                    <a:pt x="41656" y="102235"/>
                  </a:lnTo>
                  <a:lnTo>
                    <a:pt x="41656" y="140970"/>
                  </a:lnTo>
                  <a:lnTo>
                    <a:pt x="129159" y="140970"/>
                  </a:lnTo>
                  <a:lnTo>
                    <a:pt x="129159" y="151511"/>
                  </a:lnTo>
                  <a:lnTo>
                    <a:pt x="29591" y="151511"/>
                  </a:lnTo>
                  <a:lnTo>
                    <a:pt x="29591" y="102235"/>
                  </a:lnTo>
                  <a:close/>
                </a:path>
                <a:path w="293370" h="154305">
                  <a:moveTo>
                    <a:pt x="242315" y="94107"/>
                  </a:moveTo>
                  <a:lnTo>
                    <a:pt x="279781" y="102489"/>
                  </a:lnTo>
                  <a:lnTo>
                    <a:pt x="292988" y="115189"/>
                  </a:lnTo>
                  <a:lnTo>
                    <a:pt x="292988" y="124079"/>
                  </a:lnTo>
                  <a:lnTo>
                    <a:pt x="263763" y="152209"/>
                  </a:lnTo>
                  <a:lnTo>
                    <a:pt x="242315" y="154305"/>
                  </a:lnTo>
                  <a:lnTo>
                    <a:pt x="230834" y="153781"/>
                  </a:lnTo>
                  <a:lnTo>
                    <a:pt x="194833" y="136286"/>
                  </a:lnTo>
                  <a:lnTo>
                    <a:pt x="191515" y="124079"/>
                  </a:lnTo>
                  <a:lnTo>
                    <a:pt x="191515" y="115189"/>
                  </a:lnTo>
                  <a:lnTo>
                    <a:pt x="230816" y="94630"/>
                  </a:lnTo>
                  <a:lnTo>
                    <a:pt x="242315" y="94107"/>
                  </a:lnTo>
                  <a:close/>
                </a:path>
                <a:path w="293370" h="154305">
                  <a:moveTo>
                    <a:pt x="39624" y="6604"/>
                  </a:moveTo>
                  <a:lnTo>
                    <a:pt x="51435" y="6604"/>
                  </a:lnTo>
                  <a:lnTo>
                    <a:pt x="51435" y="26543"/>
                  </a:lnTo>
                  <a:lnTo>
                    <a:pt x="52175" y="34260"/>
                  </a:lnTo>
                  <a:lnTo>
                    <a:pt x="76057" y="71024"/>
                  </a:lnTo>
                  <a:lnTo>
                    <a:pt x="90169" y="80137"/>
                  </a:lnTo>
                  <a:lnTo>
                    <a:pt x="82168" y="88900"/>
                  </a:lnTo>
                  <a:lnTo>
                    <a:pt x="53593" y="63246"/>
                  </a:lnTo>
                  <a:lnTo>
                    <a:pt x="45974" y="50419"/>
                  </a:lnTo>
                  <a:lnTo>
                    <a:pt x="43283" y="55893"/>
                  </a:lnTo>
                  <a:lnTo>
                    <a:pt x="14118" y="89433"/>
                  </a:lnTo>
                  <a:lnTo>
                    <a:pt x="8762" y="92837"/>
                  </a:lnTo>
                  <a:lnTo>
                    <a:pt x="0" y="84582"/>
                  </a:lnTo>
                  <a:lnTo>
                    <a:pt x="7975" y="79890"/>
                  </a:lnTo>
                  <a:lnTo>
                    <a:pt x="15319" y="74199"/>
                  </a:lnTo>
                  <a:lnTo>
                    <a:pt x="38907" y="34921"/>
                  </a:lnTo>
                  <a:lnTo>
                    <a:pt x="39624" y="26543"/>
                  </a:lnTo>
                  <a:lnTo>
                    <a:pt x="39624" y="6604"/>
                  </a:lnTo>
                  <a:close/>
                </a:path>
                <a:path w="293370" h="154305">
                  <a:moveTo>
                    <a:pt x="277875" y="1524"/>
                  </a:moveTo>
                  <a:lnTo>
                    <a:pt x="289813" y="1524"/>
                  </a:lnTo>
                  <a:lnTo>
                    <a:pt x="289813" y="91059"/>
                  </a:lnTo>
                  <a:lnTo>
                    <a:pt x="277875" y="91059"/>
                  </a:lnTo>
                  <a:lnTo>
                    <a:pt x="277875" y="54356"/>
                  </a:lnTo>
                  <a:lnTo>
                    <a:pt x="247396" y="54356"/>
                  </a:lnTo>
                  <a:lnTo>
                    <a:pt x="247396" y="43561"/>
                  </a:lnTo>
                  <a:lnTo>
                    <a:pt x="277875" y="43561"/>
                  </a:lnTo>
                  <a:lnTo>
                    <a:pt x="277875" y="1524"/>
                  </a:lnTo>
                  <a:close/>
                </a:path>
                <a:path w="293370" h="154305">
                  <a:moveTo>
                    <a:pt x="113156" y="1524"/>
                  </a:moveTo>
                  <a:lnTo>
                    <a:pt x="125094" y="1524"/>
                  </a:lnTo>
                  <a:lnTo>
                    <a:pt x="125094" y="111760"/>
                  </a:lnTo>
                  <a:lnTo>
                    <a:pt x="113156" y="111760"/>
                  </a:lnTo>
                  <a:lnTo>
                    <a:pt x="113156" y="1524"/>
                  </a:lnTo>
                  <a:close/>
                </a:path>
                <a:path w="293370" h="154305">
                  <a:moveTo>
                    <a:pt x="205486" y="0"/>
                  </a:moveTo>
                  <a:lnTo>
                    <a:pt x="217424" y="0"/>
                  </a:lnTo>
                  <a:lnTo>
                    <a:pt x="217424" y="18161"/>
                  </a:lnTo>
                  <a:lnTo>
                    <a:pt x="252729" y="18161"/>
                  </a:lnTo>
                  <a:lnTo>
                    <a:pt x="252729" y="28702"/>
                  </a:lnTo>
                  <a:lnTo>
                    <a:pt x="217424" y="28702"/>
                  </a:lnTo>
                  <a:lnTo>
                    <a:pt x="217424" y="36068"/>
                  </a:lnTo>
                  <a:lnTo>
                    <a:pt x="242649" y="71056"/>
                  </a:lnTo>
                  <a:lnTo>
                    <a:pt x="257301" y="77470"/>
                  </a:lnTo>
                  <a:lnTo>
                    <a:pt x="249174" y="87376"/>
                  </a:lnTo>
                  <a:lnTo>
                    <a:pt x="237101" y="80736"/>
                  </a:lnTo>
                  <a:lnTo>
                    <a:pt x="226790" y="73025"/>
                  </a:lnTo>
                  <a:lnTo>
                    <a:pt x="218241" y="64265"/>
                  </a:lnTo>
                  <a:lnTo>
                    <a:pt x="211454" y="54483"/>
                  </a:lnTo>
                  <a:lnTo>
                    <a:pt x="208407" y="61087"/>
                  </a:lnTo>
                  <a:lnTo>
                    <a:pt x="179496" y="87407"/>
                  </a:lnTo>
                  <a:lnTo>
                    <a:pt x="173736" y="90551"/>
                  </a:lnTo>
                  <a:lnTo>
                    <a:pt x="164973" y="81280"/>
                  </a:lnTo>
                  <a:lnTo>
                    <a:pt x="172827" y="77870"/>
                  </a:lnTo>
                  <a:lnTo>
                    <a:pt x="180181" y="73533"/>
                  </a:lnTo>
                  <a:lnTo>
                    <a:pt x="204724" y="42384"/>
                  </a:lnTo>
                  <a:lnTo>
                    <a:pt x="205486" y="36195"/>
                  </a:lnTo>
                  <a:lnTo>
                    <a:pt x="205486" y="28702"/>
                  </a:lnTo>
                  <a:lnTo>
                    <a:pt x="170052" y="28702"/>
                  </a:lnTo>
                  <a:lnTo>
                    <a:pt x="170052" y="18161"/>
                  </a:lnTo>
                  <a:lnTo>
                    <a:pt x="205486" y="18161"/>
                  </a:lnTo>
                  <a:lnTo>
                    <a:pt x="205486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4" name="object 44" descr=""/>
          <p:cNvGrpSpPr/>
          <p:nvPr/>
        </p:nvGrpSpPr>
        <p:grpSpPr>
          <a:xfrm>
            <a:off x="3489197" y="1121536"/>
            <a:ext cx="27305" cy="97790"/>
            <a:chOff x="3489197" y="1121536"/>
            <a:chExt cx="27305" cy="97790"/>
          </a:xfrm>
        </p:grpSpPr>
        <p:sp>
          <p:nvSpPr>
            <p:cNvPr id="45" name="object 45" descr=""/>
            <p:cNvSpPr/>
            <p:nvPr/>
          </p:nvSpPr>
          <p:spPr>
            <a:xfrm>
              <a:off x="3493769" y="1126108"/>
              <a:ext cx="17780" cy="88265"/>
            </a:xfrm>
            <a:custGeom>
              <a:avLst/>
              <a:gdLst/>
              <a:ahLst/>
              <a:cxnLst/>
              <a:rect l="l" t="t" r="r" b="b"/>
              <a:pathLst>
                <a:path w="17779" h="88265">
                  <a:moveTo>
                    <a:pt x="11175" y="70230"/>
                  </a:moveTo>
                  <a:lnTo>
                    <a:pt x="6476" y="70230"/>
                  </a:lnTo>
                  <a:lnTo>
                    <a:pt x="4444" y="71119"/>
                  </a:lnTo>
                  <a:lnTo>
                    <a:pt x="2666" y="72898"/>
                  </a:lnTo>
                  <a:lnTo>
                    <a:pt x="888" y="74549"/>
                  </a:lnTo>
                  <a:lnTo>
                    <a:pt x="0" y="76707"/>
                  </a:lnTo>
                  <a:lnTo>
                    <a:pt x="0" y="81661"/>
                  </a:lnTo>
                  <a:lnTo>
                    <a:pt x="888" y="83819"/>
                  </a:lnTo>
                  <a:lnTo>
                    <a:pt x="2539" y="85598"/>
                  </a:lnTo>
                  <a:lnTo>
                    <a:pt x="4317" y="87249"/>
                  </a:lnTo>
                  <a:lnTo>
                    <a:pt x="6476" y="88137"/>
                  </a:lnTo>
                  <a:lnTo>
                    <a:pt x="11302" y="88137"/>
                  </a:lnTo>
                  <a:lnTo>
                    <a:pt x="17652" y="76707"/>
                  </a:lnTo>
                  <a:lnTo>
                    <a:pt x="16763" y="74549"/>
                  </a:lnTo>
                  <a:lnTo>
                    <a:pt x="14985" y="72898"/>
                  </a:lnTo>
                  <a:lnTo>
                    <a:pt x="13207" y="71119"/>
                  </a:lnTo>
                  <a:lnTo>
                    <a:pt x="11175" y="70230"/>
                  </a:lnTo>
                  <a:close/>
                </a:path>
                <a:path w="17779" h="88265">
                  <a:moveTo>
                    <a:pt x="11175" y="0"/>
                  </a:moveTo>
                  <a:lnTo>
                    <a:pt x="6476" y="0"/>
                  </a:lnTo>
                  <a:lnTo>
                    <a:pt x="4444" y="888"/>
                  </a:lnTo>
                  <a:lnTo>
                    <a:pt x="2666" y="2666"/>
                  </a:lnTo>
                  <a:lnTo>
                    <a:pt x="888" y="4317"/>
                  </a:lnTo>
                  <a:lnTo>
                    <a:pt x="0" y="6476"/>
                  </a:lnTo>
                  <a:lnTo>
                    <a:pt x="0" y="11429"/>
                  </a:lnTo>
                  <a:lnTo>
                    <a:pt x="888" y="13588"/>
                  </a:lnTo>
                  <a:lnTo>
                    <a:pt x="2539" y="15366"/>
                  </a:lnTo>
                  <a:lnTo>
                    <a:pt x="4317" y="17017"/>
                  </a:lnTo>
                  <a:lnTo>
                    <a:pt x="6476" y="17906"/>
                  </a:lnTo>
                  <a:lnTo>
                    <a:pt x="11302" y="17906"/>
                  </a:lnTo>
                  <a:lnTo>
                    <a:pt x="13334" y="17017"/>
                  </a:lnTo>
                  <a:lnTo>
                    <a:pt x="15112" y="15366"/>
                  </a:lnTo>
                  <a:lnTo>
                    <a:pt x="16763" y="13588"/>
                  </a:lnTo>
                  <a:lnTo>
                    <a:pt x="17652" y="11429"/>
                  </a:lnTo>
                  <a:lnTo>
                    <a:pt x="17652" y="6476"/>
                  </a:lnTo>
                  <a:lnTo>
                    <a:pt x="16763" y="4317"/>
                  </a:lnTo>
                  <a:lnTo>
                    <a:pt x="14985" y="2666"/>
                  </a:lnTo>
                  <a:lnTo>
                    <a:pt x="13207" y="888"/>
                  </a:lnTo>
                  <a:lnTo>
                    <a:pt x="11175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3493769" y="1126108"/>
              <a:ext cx="17780" cy="88265"/>
            </a:xfrm>
            <a:custGeom>
              <a:avLst/>
              <a:gdLst/>
              <a:ahLst/>
              <a:cxnLst/>
              <a:rect l="l" t="t" r="r" b="b"/>
              <a:pathLst>
                <a:path w="17779" h="88265">
                  <a:moveTo>
                    <a:pt x="8889" y="70230"/>
                  </a:moveTo>
                  <a:lnTo>
                    <a:pt x="11175" y="70230"/>
                  </a:lnTo>
                  <a:lnTo>
                    <a:pt x="13207" y="71119"/>
                  </a:lnTo>
                  <a:lnTo>
                    <a:pt x="14985" y="72898"/>
                  </a:lnTo>
                  <a:lnTo>
                    <a:pt x="16763" y="74549"/>
                  </a:lnTo>
                  <a:lnTo>
                    <a:pt x="17652" y="76707"/>
                  </a:lnTo>
                  <a:lnTo>
                    <a:pt x="17652" y="79248"/>
                  </a:lnTo>
                  <a:lnTo>
                    <a:pt x="17652" y="81533"/>
                  </a:lnTo>
                  <a:lnTo>
                    <a:pt x="16763" y="83692"/>
                  </a:lnTo>
                  <a:lnTo>
                    <a:pt x="15112" y="85470"/>
                  </a:lnTo>
                  <a:lnTo>
                    <a:pt x="13334" y="87249"/>
                  </a:lnTo>
                  <a:lnTo>
                    <a:pt x="11302" y="88137"/>
                  </a:lnTo>
                  <a:lnTo>
                    <a:pt x="8889" y="88137"/>
                  </a:lnTo>
                  <a:lnTo>
                    <a:pt x="6476" y="88137"/>
                  </a:lnTo>
                  <a:lnTo>
                    <a:pt x="4317" y="87249"/>
                  </a:lnTo>
                  <a:lnTo>
                    <a:pt x="2539" y="85598"/>
                  </a:lnTo>
                  <a:lnTo>
                    <a:pt x="888" y="83819"/>
                  </a:lnTo>
                  <a:lnTo>
                    <a:pt x="0" y="81661"/>
                  </a:lnTo>
                  <a:lnTo>
                    <a:pt x="0" y="79248"/>
                  </a:lnTo>
                  <a:lnTo>
                    <a:pt x="0" y="76707"/>
                  </a:lnTo>
                  <a:lnTo>
                    <a:pt x="888" y="74549"/>
                  </a:lnTo>
                  <a:lnTo>
                    <a:pt x="2666" y="72898"/>
                  </a:lnTo>
                  <a:lnTo>
                    <a:pt x="4444" y="71119"/>
                  </a:lnTo>
                  <a:lnTo>
                    <a:pt x="6476" y="70230"/>
                  </a:lnTo>
                  <a:lnTo>
                    <a:pt x="8889" y="70230"/>
                  </a:lnTo>
                  <a:close/>
                </a:path>
                <a:path w="17779" h="88265">
                  <a:moveTo>
                    <a:pt x="8889" y="0"/>
                  </a:moveTo>
                  <a:lnTo>
                    <a:pt x="11175" y="0"/>
                  </a:lnTo>
                  <a:lnTo>
                    <a:pt x="13207" y="888"/>
                  </a:lnTo>
                  <a:lnTo>
                    <a:pt x="14985" y="2666"/>
                  </a:lnTo>
                  <a:lnTo>
                    <a:pt x="16763" y="4317"/>
                  </a:lnTo>
                  <a:lnTo>
                    <a:pt x="17652" y="6476"/>
                  </a:lnTo>
                  <a:lnTo>
                    <a:pt x="17652" y="9016"/>
                  </a:lnTo>
                  <a:lnTo>
                    <a:pt x="17652" y="11429"/>
                  </a:lnTo>
                  <a:lnTo>
                    <a:pt x="16763" y="13588"/>
                  </a:lnTo>
                  <a:lnTo>
                    <a:pt x="15112" y="15366"/>
                  </a:lnTo>
                  <a:lnTo>
                    <a:pt x="13334" y="17017"/>
                  </a:lnTo>
                  <a:lnTo>
                    <a:pt x="11302" y="17906"/>
                  </a:lnTo>
                  <a:lnTo>
                    <a:pt x="8889" y="17906"/>
                  </a:lnTo>
                  <a:lnTo>
                    <a:pt x="6476" y="17906"/>
                  </a:lnTo>
                  <a:lnTo>
                    <a:pt x="4317" y="17017"/>
                  </a:lnTo>
                  <a:lnTo>
                    <a:pt x="2539" y="15366"/>
                  </a:lnTo>
                  <a:lnTo>
                    <a:pt x="888" y="13588"/>
                  </a:lnTo>
                  <a:lnTo>
                    <a:pt x="0" y="11429"/>
                  </a:lnTo>
                  <a:lnTo>
                    <a:pt x="0" y="9016"/>
                  </a:lnTo>
                  <a:lnTo>
                    <a:pt x="0" y="6476"/>
                  </a:lnTo>
                  <a:lnTo>
                    <a:pt x="888" y="4317"/>
                  </a:lnTo>
                  <a:lnTo>
                    <a:pt x="2666" y="2666"/>
                  </a:lnTo>
                  <a:lnTo>
                    <a:pt x="4444" y="888"/>
                  </a:lnTo>
                  <a:lnTo>
                    <a:pt x="6476" y="0"/>
                  </a:lnTo>
                  <a:lnTo>
                    <a:pt x="8889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7" name="object 47" descr=""/>
          <p:cNvGrpSpPr/>
          <p:nvPr/>
        </p:nvGrpSpPr>
        <p:grpSpPr>
          <a:xfrm>
            <a:off x="3584828" y="1066038"/>
            <a:ext cx="811530" cy="165735"/>
            <a:chOff x="3584828" y="1066038"/>
            <a:chExt cx="811530" cy="165735"/>
          </a:xfrm>
        </p:grpSpPr>
        <p:sp>
          <p:nvSpPr>
            <p:cNvPr id="48" name="object 48" descr=""/>
            <p:cNvSpPr/>
            <p:nvPr/>
          </p:nvSpPr>
          <p:spPr>
            <a:xfrm>
              <a:off x="3589400" y="1070610"/>
              <a:ext cx="802640" cy="156845"/>
            </a:xfrm>
            <a:custGeom>
              <a:avLst/>
              <a:gdLst/>
              <a:ahLst/>
              <a:cxnLst/>
              <a:rect l="l" t="t" r="r" b="b"/>
              <a:pathLst>
                <a:path w="802639" h="156844">
                  <a:moveTo>
                    <a:pt x="453009" y="112013"/>
                  </a:moveTo>
                  <a:lnTo>
                    <a:pt x="353060" y="112013"/>
                  </a:lnTo>
                  <a:lnTo>
                    <a:pt x="353060" y="122554"/>
                  </a:lnTo>
                  <a:lnTo>
                    <a:pt x="441198" y="122554"/>
                  </a:lnTo>
                  <a:lnTo>
                    <a:pt x="441198" y="156337"/>
                  </a:lnTo>
                  <a:lnTo>
                    <a:pt x="453009" y="156337"/>
                  </a:lnTo>
                  <a:lnTo>
                    <a:pt x="453009" y="112013"/>
                  </a:lnTo>
                  <a:close/>
                </a:path>
                <a:path w="802639" h="156844">
                  <a:moveTo>
                    <a:pt x="35560" y="106425"/>
                  </a:moveTo>
                  <a:lnTo>
                    <a:pt x="23622" y="106425"/>
                  </a:lnTo>
                  <a:lnTo>
                    <a:pt x="23622" y="151002"/>
                  </a:lnTo>
                  <a:lnTo>
                    <a:pt x="123444" y="151002"/>
                  </a:lnTo>
                  <a:lnTo>
                    <a:pt x="123444" y="140335"/>
                  </a:lnTo>
                  <a:lnTo>
                    <a:pt x="35560" y="140335"/>
                  </a:lnTo>
                  <a:lnTo>
                    <a:pt x="35560" y="106425"/>
                  </a:lnTo>
                  <a:close/>
                </a:path>
                <a:path w="802639" h="156844">
                  <a:moveTo>
                    <a:pt x="536956" y="100075"/>
                  </a:moveTo>
                  <a:lnTo>
                    <a:pt x="524890" y="100075"/>
                  </a:lnTo>
                  <a:lnTo>
                    <a:pt x="524890" y="150367"/>
                  </a:lnTo>
                  <a:lnTo>
                    <a:pt x="626872" y="150367"/>
                  </a:lnTo>
                  <a:lnTo>
                    <a:pt x="626872" y="139445"/>
                  </a:lnTo>
                  <a:lnTo>
                    <a:pt x="536956" y="139445"/>
                  </a:lnTo>
                  <a:lnTo>
                    <a:pt x="536956" y="100075"/>
                  </a:lnTo>
                  <a:close/>
                </a:path>
                <a:path w="802639" h="156844">
                  <a:moveTo>
                    <a:pt x="622681" y="1269"/>
                  </a:moveTo>
                  <a:lnTo>
                    <a:pt x="610743" y="1269"/>
                  </a:lnTo>
                  <a:lnTo>
                    <a:pt x="610743" y="114426"/>
                  </a:lnTo>
                  <a:lnTo>
                    <a:pt x="622681" y="114426"/>
                  </a:lnTo>
                  <a:lnTo>
                    <a:pt x="622681" y="1269"/>
                  </a:lnTo>
                  <a:close/>
                </a:path>
                <a:path w="802639" h="156844">
                  <a:moveTo>
                    <a:pt x="546100" y="7238"/>
                  </a:moveTo>
                  <a:lnTo>
                    <a:pt x="508422" y="30591"/>
                  </a:lnTo>
                  <a:lnTo>
                    <a:pt x="505460" y="46481"/>
                  </a:lnTo>
                  <a:lnTo>
                    <a:pt x="506196" y="54820"/>
                  </a:lnTo>
                  <a:lnTo>
                    <a:pt x="537789" y="85163"/>
                  </a:lnTo>
                  <a:lnTo>
                    <a:pt x="546100" y="85851"/>
                  </a:lnTo>
                  <a:lnTo>
                    <a:pt x="554410" y="85163"/>
                  </a:lnTo>
                  <a:lnTo>
                    <a:pt x="562006" y="83105"/>
                  </a:lnTo>
                  <a:lnTo>
                    <a:pt x="568888" y="79690"/>
                  </a:lnTo>
                  <a:lnTo>
                    <a:pt x="574726" y="75184"/>
                  </a:lnTo>
                  <a:lnTo>
                    <a:pt x="537590" y="75184"/>
                  </a:lnTo>
                  <a:lnTo>
                    <a:pt x="530733" y="72516"/>
                  </a:lnTo>
                  <a:lnTo>
                    <a:pt x="525399" y="67310"/>
                  </a:lnTo>
                  <a:lnTo>
                    <a:pt x="520191" y="62102"/>
                  </a:lnTo>
                  <a:lnTo>
                    <a:pt x="517525" y="55117"/>
                  </a:lnTo>
                  <a:lnTo>
                    <a:pt x="517525" y="37845"/>
                  </a:lnTo>
                  <a:lnTo>
                    <a:pt x="520191" y="30861"/>
                  </a:lnTo>
                  <a:lnTo>
                    <a:pt x="530860" y="20447"/>
                  </a:lnTo>
                  <a:lnTo>
                    <a:pt x="537718" y="17906"/>
                  </a:lnTo>
                  <a:lnTo>
                    <a:pt x="575017" y="17906"/>
                  </a:lnTo>
                  <a:lnTo>
                    <a:pt x="569013" y="13293"/>
                  </a:lnTo>
                  <a:lnTo>
                    <a:pt x="562117" y="9921"/>
                  </a:lnTo>
                  <a:lnTo>
                    <a:pt x="554483" y="7907"/>
                  </a:lnTo>
                  <a:lnTo>
                    <a:pt x="546100" y="7238"/>
                  </a:lnTo>
                  <a:close/>
                </a:path>
                <a:path w="802639" h="156844">
                  <a:moveTo>
                    <a:pt x="575017" y="17906"/>
                  </a:moveTo>
                  <a:lnTo>
                    <a:pt x="554609" y="17906"/>
                  </a:lnTo>
                  <a:lnTo>
                    <a:pt x="561594" y="20447"/>
                  </a:lnTo>
                  <a:lnTo>
                    <a:pt x="566927" y="25653"/>
                  </a:lnTo>
                  <a:lnTo>
                    <a:pt x="572135" y="30861"/>
                  </a:lnTo>
                  <a:lnTo>
                    <a:pt x="574801" y="37845"/>
                  </a:lnTo>
                  <a:lnTo>
                    <a:pt x="574801" y="55117"/>
                  </a:lnTo>
                  <a:lnTo>
                    <a:pt x="572135" y="62102"/>
                  </a:lnTo>
                  <a:lnTo>
                    <a:pt x="566927" y="67310"/>
                  </a:lnTo>
                  <a:lnTo>
                    <a:pt x="561594" y="72516"/>
                  </a:lnTo>
                  <a:lnTo>
                    <a:pt x="554609" y="75184"/>
                  </a:lnTo>
                  <a:lnTo>
                    <a:pt x="574726" y="75184"/>
                  </a:lnTo>
                  <a:lnTo>
                    <a:pt x="586613" y="46481"/>
                  </a:lnTo>
                  <a:lnTo>
                    <a:pt x="585900" y="38143"/>
                  </a:lnTo>
                  <a:lnTo>
                    <a:pt x="583755" y="30591"/>
                  </a:lnTo>
                  <a:lnTo>
                    <a:pt x="580183" y="23889"/>
                  </a:lnTo>
                  <a:lnTo>
                    <a:pt x="575183" y="18034"/>
                  </a:lnTo>
                  <a:lnTo>
                    <a:pt x="575017" y="17906"/>
                  </a:lnTo>
                  <a:close/>
                </a:path>
                <a:path w="802639" h="156844">
                  <a:moveTo>
                    <a:pt x="207772" y="100075"/>
                  </a:moveTo>
                  <a:lnTo>
                    <a:pt x="195707" y="100075"/>
                  </a:lnTo>
                  <a:lnTo>
                    <a:pt x="195707" y="150367"/>
                  </a:lnTo>
                  <a:lnTo>
                    <a:pt x="297688" y="150367"/>
                  </a:lnTo>
                  <a:lnTo>
                    <a:pt x="297688" y="139445"/>
                  </a:lnTo>
                  <a:lnTo>
                    <a:pt x="207772" y="139445"/>
                  </a:lnTo>
                  <a:lnTo>
                    <a:pt x="207772" y="100075"/>
                  </a:lnTo>
                  <a:close/>
                </a:path>
                <a:path w="802639" h="156844">
                  <a:moveTo>
                    <a:pt x="293497" y="1269"/>
                  </a:moveTo>
                  <a:lnTo>
                    <a:pt x="281559" y="1269"/>
                  </a:lnTo>
                  <a:lnTo>
                    <a:pt x="281559" y="114426"/>
                  </a:lnTo>
                  <a:lnTo>
                    <a:pt x="293497" y="114426"/>
                  </a:lnTo>
                  <a:lnTo>
                    <a:pt x="293497" y="1269"/>
                  </a:lnTo>
                  <a:close/>
                </a:path>
                <a:path w="802639" h="156844">
                  <a:moveTo>
                    <a:pt x="216915" y="7238"/>
                  </a:moveTo>
                  <a:lnTo>
                    <a:pt x="179238" y="30591"/>
                  </a:lnTo>
                  <a:lnTo>
                    <a:pt x="176275" y="46481"/>
                  </a:lnTo>
                  <a:lnTo>
                    <a:pt x="177012" y="54820"/>
                  </a:lnTo>
                  <a:lnTo>
                    <a:pt x="208605" y="85163"/>
                  </a:lnTo>
                  <a:lnTo>
                    <a:pt x="216915" y="85851"/>
                  </a:lnTo>
                  <a:lnTo>
                    <a:pt x="225226" y="85163"/>
                  </a:lnTo>
                  <a:lnTo>
                    <a:pt x="232822" y="83105"/>
                  </a:lnTo>
                  <a:lnTo>
                    <a:pt x="239704" y="79690"/>
                  </a:lnTo>
                  <a:lnTo>
                    <a:pt x="245542" y="75184"/>
                  </a:lnTo>
                  <a:lnTo>
                    <a:pt x="208407" y="75184"/>
                  </a:lnTo>
                  <a:lnTo>
                    <a:pt x="201549" y="72516"/>
                  </a:lnTo>
                  <a:lnTo>
                    <a:pt x="196214" y="67310"/>
                  </a:lnTo>
                  <a:lnTo>
                    <a:pt x="191008" y="62102"/>
                  </a:lnTo>
                  <a:lnTo>
                    <a:pt x="188340" y="55117"/>
                  </a:lnTo>
                  <a:lnTo>
                    <a:pt x="188340" y="37845"/>
                  </a:lnTo>
                  <a:lnTo>
                    <a:pt x="191008" y="30861"/>
                  </a:lnTo>
                  <a:lnTo>
                    <a:pt x="201675" y="20447"/>
                  </a:lnTo>
                  <a:lnTo>
                    <a:pt x="208534" y="17906"/>
                  </a:lnTo>
                  <a:lnTo>
                    <a:pt x="245833" y="17906"/>
                  </a:lnTo>
                  <a:lnTo>
                    <a:pt x="239829" y="13293"/>
                  </a:lnTo>
                  <a:lnTo>
                    <a:pt x="232933" y="9921"/>
                  </a:lnTo>
                  <a:lnTo>
                    <a:pt x="225299" y="7907"/>
                  </a:lnTo>
                  <a:lnTo>
                    <a:pt x="216915" y="7238"/>
                  </a:lnTo>
                  <a:close/>
                </a:path>
                <a:path w="802639" h="156844">
                  <a:moveTo>
                    <a:pt x="245833" y="17906"/>
                  </a:moveTo>
                  <a:lnTo>
                    <a:pt x="225425" y="17906"/>
                  </a:lnTo>
                  <a:lnTo>
                    <a:pt x="232410" y="20447"/>
                  </a:lnTo>
                  <a:lnTo>
                    <a:pt x="237744" y="25653"/>
                  </a:lnTo>
                  <a:lnTo>
                    <a:pt x="242950" y="30861"/>
                  </a:lnTo>
                  <a:lnTo>
                    <a:pt x="245618" y="37845"/>
                  </a:lnTo>
                  <a:lnTo>
                    <a:pt x="245618" y="55117"/>
                  </a:lnTo>
                  <a:lnTo>
                    <a:pt x="242950" y="62102"/>
                  </a:lnTo>
                  <a:lnTo>
                    <a:pt x="237744" y="67310"/>
                  </a:lnTo>
                  <a:lnTo>
                    <a:pt x="232410" y="72516"/>
                  </a:lnTo>
                  <a:lnTo>
                    <a:pt x="225425" y="75184"/>
                  </a:lnTo>
                  <a:lnTo>
                    <a:pt x="245542" y="75184"/>
                  </a:lnTo>
                  <a:lnTo>
                    <a:pt x="257428" y="46481"/>
                  </a:lnTo>
                  <a:lnTo>
                    <a:pt x="256716" y="38143"/>
                  </a:lnTo>
                  <a:lnTo>
                    <a:pt x="254571" y="30591"/>
                  </a:lnTo>
                  <a:lnTo>
                    <a:pt x="250999" y="23889"/>
                  </a:lnTo>
                  <a:lnTo>
                    <a:pt x="245999" y="18034"/>
                  </a:lnTo>
                  <a:lnTo>
                    <a:pt x="245833" y="17906"/>
                  </a:lnTo>
                  <a:close/>
                </a:path>
                <a:path w="802639" h="156844">
                  <a:moveTo>
                    <a:pt x="778890" y="94106"/>
                  </a:moveTo>
                  <a:lnTo>
                    <a:pt x="681609" y="94106"/>
                  </a:lnTo>
                  <a:lnTo>
                    <a:pt x="681609" y="104139"/>
                  </a:lnTo>
                  <a:lnTo>
                    <a:pt x="767079" y="104139"/>
                  </a:lnTo>
                  <a:lnTo>
                    <a:pt x="767079" y="119252"/>
                  </a:lnTo>
                  <a:lnTo>
                    <a:pt x="681609" y="119252"/>
                  </a:lnTo>
                  <a:lnTo>
                    <a:pt x="681609" y="154686"/>
                  </a:lnTo>
                  <a:lnTo>
                    <a:pt x="782954" y="154686"/>
                  </a:lnTo>
                  <a:lnTo>
                    <a:pt x="782954" y="144652"/>
                  </a:lnTo>
                  <a:lnTo>
                    <a:pt x="693420" y="144652"/>
                  </a:lnTo>
                  <a:lnTo>
                    <a:pt x="693420" y="128650"/>
                  </a:lnTo>
                  <a:lnTo>
                    <a:pt x="778890" y="128650"/>
                  </a:lnTo>
                  <a:lnTo>
                    <a:pt x="778890" y="94106"/>
                  </a:lnTo>
                  <a:close/>
                </a:path>
                <a:path w="802639" h="156844">
                  <a:moveTo>
                    <a:pt x="802259" y="69723"/>
                  </a:moveTo>
                  <a:lnTo>
                    <a:pt x="658368" y="69723"/>
                  </a:lnTo>
                  <a:lnTo>
                    <a:pt x="658368" y="79628"/>
                  </a:lnTo>
                  <a:lnTo>
                    <a:pt x="802259" y="79628"/>
                  </a:lnTo>
                  <a:lnTo>
                    <a:pt x="802259" y="69723"/>
                  </a:lnTo>
                  <a:close/>
                </a:path>
                <a:path w="802639" h="156844">
                  <a:moveTo>
                    <a:pt x="380238" y="31750"/>
                  </a:moveTo>
                  <a:lnTo>
                    <a:pt x="341833" y="47751"/>
                  </a:lnTo>
                  <a:lnTo>
                    <a:pt x="341757" y="61467"/>
                  </a:lnTo>
                  <a:lnTo>
                    <a:pt x="344550" y="66675"/>
                  </a:lnTo>
                  <a:lnTo>
                    <a:pt x="355600" y="74929"/>
                  </a:lnTo>
                  <a:lnTo>
                    <a:pt x="363600" y="77342"/>
                  </a:lnTo>
                  <a:lnTo>
                    <a:pt x="374141" y="78104"/>
                  </a:lnTo>
                  <a:lnTo>
                    <a:pt x="374141" y="90424"/>
                  </a:lnTo>
                  <a:lnTo>
                    <a:pt x="363543" y="90664"/>
                  </a:lnTo>
                  <a:lnTo>
                    <a:pt x="329057" y="90931"/>
                  </a:lnTo>
                  <a:lnTo>
                    <a:pt x="330200" y="101345"/>
                  </a:lnTo>
                  <a:lnTo>
                    <a:pt x="360320" y="101181"/>
                  </a:lnTo>
                  <a:lnTo>
                    <a:pt x="387238" y="100695"/>
                  </a:lnTo>
                  <a:lnTo>
                    <a:pt x="410942" y="99899"/>
                  </a:lnTo>
                  <a:lnTo>
                    <a:pt x="431419" y="98805"/>
                  </a:lnTo>
                  <a:lnTo>
                    <a:pt x="430873" y="90297"/>
                  </a:lnTo>
                  <a:lnTo>
                    <a:pt x="386079" y="90297"/>
                  </a:lnTo>
                  <a:lnTo>
                    <a:pt x="386079" y="78104"/>
                  </a:lnTo>
                  <a:lnTo>
                    <a:pt x="396366" y="77469"/>
                  </a:lnTo>
                  <a:lnTo>
                    <a:pt x="404368" y="75056"/>
                  </a:lnTo>
                  <a:lnTo>
                    <a:pt x="410083" y="70865"/>
                  </a:lnTo>
                  <a:lnTo>
                    <a:pt x="413297" y="68579"/>
                  </a:lnTo>
                  <a:lnTo>
                    <a:pt x="371856" y="68579"/>
                  </a:lnTo>
                  <a:lnTo>
                    <a:pt x="365378" y="67310"/>
                  </a:lnTo>
                  <a:lnTo>
                    <a:pt x="355981" y="62484"/>
                  </a:lnTo>
                  <a:lnTo>
                    <a:pt x="353568" y="59181"/>
                  </a:lnTo>
                  <a:lnTo>
                    <a:pt x="353568" y="51053"/>
                  </a:lnTo>
                  <a:lnTo>
                    <a:pt x="355853" y="47751"/>
                  </a:lnTo>
                  <a:lnTo>
                    <a:pt x="360299" y="45338"/>
                  </a:lnTo>
                  <a:lnTo>
                    <a:pt x="364871" y="42799"/>
                  </a:lnTo>
                  <a:lnTo>
                    <a:pt x="371475" y="41528"/>
                  </a:lnTo>
                  <a:lnTo>
                    <a:pt x="413519" y="41528"/>
                  </a:lnTo>
                  <a:lnTo>
                    <a:pt x="408177" y="38226"/>
                  </a:lnTo>
                  <a:lnTo>
                    <a:pt x="402580" y="35393"/>
                  </a:lnTo>
                  <a:lnTo>
                    <a:pt x="396065" y="33369"/>
                  </a:lnTo>
                  <a:lnTo>
                    <a:pt x="388621" y="32154"/>
                  </a:lnTo>
                  <a:lnTo>
                    <a:pt x="380238" y="31750"/>
                  </a:lnTo>
                  <a:close/>
                </a:path>
                <a:path w="802639" h="156844">
                  <a:moveTo>
                    <a:pt x="430784" y="88900"/>
                  </a:moveTo>
                  <a:lnTo>
                    <a:pt x="421477" y="89350"/>
                  </a:lnTo>
                  <a:lnTo>
                    <a:pt x="410908" y="89741"/>
                  </a:lnTo>
                  <a:lnTo>
                    <a:pt x="386079" y="90297"/>
                  </a:lnTo>
                  <a:lnTo>
                    <a:pt x="430873" y="90297"/>
                  </a:lnTo>
                  <a:lnTo>
                    <a:pt x="430784" y="88900"/>
                  </a:lnTo>
                  <a:close/>
                </a:path>
                <a:path w="802639" h="156844">
                  <a:moveTo>
                    <a:pt x="413519" y="41528"/>
                  </a:moveTo>
                  <a:lnTo>
                    <a:pt x="389000" y="41528"/>
                  </a:lnTo>
                  <a:lnTo>
                    <a:pt x="395732" y="42799"/>
                  </a:lnTo>
                  <a:lnTo>
                    <a:pt x="400176" y="45338"/>
                  </a:lnTo>
                  <a:lnTo>
                    <a:pt x="404622" y="47751"/>
                  </a:lnTo>
                  <a:lnTo>
                    <a:pt x="406781" y="51053"/>
                  </a:lnTo>
                  <a:lnTo>
                    <a:pt x="406781" y="59181"/>
                  </a:lnTo>
                  <a:lnTo>
                    <a:pt x="404495" y="62484"/>
                  </a:lnTo>
                  <a:lnTo>
                    <a:pt x="399796" y="64897"/>
                  </a:lnTo>
                  <a:lnTo>
                    <a:pt x="395097" y="67437"/>
                  </a:lnTo>
                  <a:lnTo>
                    <a:pt x="388620" y="68579"/>
                  </a:lnTo>
                  <a:lnTo>
                    <a:pt x="413297" y="68579"/>
                  </a:lnTo>
                  <a:lnTo>
                    <a:pt x="415798" y="66801"/>
                  </a:lnTo>
                  <a:lnTo>
                    <a:pt x="418591" y="61467"/>
                  </a:lnTo>
                  <a:lnTo>
                    <a:pt x="418591" y="48132"/>
                  </a:lnTo>
                  <a:lnTo>
                    <a:pt x="415163" y="42544"/>
                  </a:lnTo>
                  <a:lnTo>
                    <a:pt x="413519" y="41528"/>
                  </a:lnTo>
                  <a:close/>
                </a:path>
                <a:path w="802639" h="156844">
                  <a:moveTo>
                    <a:pt x="143890" y="85725"/>
                  </a:moveTo>
                  <a:lnTo>
                    <a:pt x="0" y="85725"/>
                  </a:lnTo>
                  <a:lnTo>
                    <a:pt x="0" y="96519"/>
                  </a:lnTo>
                  <a:lnTo>
                    <a:pt x="143890" y="96519"/>
                  </a:lnTo>
                  <a:lnTo>
                    <a:pt x="143890" y="85725"/>
                  </a:lnTo>
                  <a:close/>
                </a:path>
                <a:path w="802639" h="156844">
                  <a:moveTo>
                    <a:pt x="78104" y="65786"/>
                  </a:moveTo>
                  <a:lnTo>
                    <a:pt x="65912" y="65786"/>
                  </a:lnTo>
                  <a:lnTo>
                    <a:pt x="65912" y="85725"/>
                  </a:lnTo>
                  <a:lnTo>
                    <a:pt x="78104" y="85725"/>
                  </a:lnTo>
                  <a:lnTo>
                    <a:pt x="78104" y="65786"/>
                  </a:lnTo>
                  <a:close/>
                </a:path>
                <a:path w="802639" h="156844">
                  <a:moveTo>
                    <a:pt x="36449" y="5841"/>
                  </a:moveTo>
                  <a:lnTo>
                    <a:pt x="24511" y="5841"/>
                  </a:lnTo>
                  <a:lnTo>
                    <a:pt x="24511" y="65786"/>
                  </a:lnTo>
                  <a:lnTo>
                    <a:pt x="119379" y="65786"/>
                  </a:lnTo>
                  <a:lnTo>
                    <a:pt x="119379" y="55244"/>
                  </a:lnTo>
                  <a:lnTo>
                    <a:pt x="36449" y="55244"/>
                  </a:lnTo>
                  <a:lnTo>
                    <a:pt x="36449" y="36322"/>
                  </a:lnTo>
                  <a:lnTo>
                    <a:pt x="119379" y="36322"/>
                  </a:lnTo>
                  <a:lnTo>
                    <a:pt x="119379" y="25653"/>
                  </a:lnTo>
                  <a:lnTo>
                    <a:pt x="36449" y="25653"/>
                  </a:lnTo>
                  <a:lnTo>
                    <a:pt x="36449" y="5841"/>
                  </a:lnTo>
                  <a:close/>
                </a:path>
                <a:path w="802639" h="156844">
                  <a:moveTo>
                    <a:pt x="119379" y="36322"/>
                  </a:moveTo>
                  <a:lnTo>
                    <a:pt x="107441" y="36322"/>
                  </a:lnTo>
                  <a:lnTo>
                    <a:pt x="107441" y="55244"/>
                  </a:lnTo>
                  <a:lnTo>
                    <a:pt x="119379" y="55244"/>
                  </a:lnTo>
                  <a:lnTo>
                    <a:pt x="119379" y="36322"/>
                  </a:lnTo>
                  <a:close/>
                </a:path>
                <a:path w="802639" h="156844">
                  <a:moveTo>
                    <a:pt x="119379" y="5841"/>
                  </a:moveTo>
                  <a:lnTo>
                    <a:pt x="107441" y="5841"/>
                  </a:lnTo>
                  <a:lnTo>
                    <a:pt x="107441" y="25653"/>
                  </a:lnTo>
                  <a:lnTo>
                    <a:pt x="119379" y="25653"/>
                  </a:lnTo>
                  <a:lnTo>
                    <a:pt x="119379" y="5841"/>
                  </a:lnTo>
                  <a:close/>
                </a:path>
                <a:path w="802639" h="156844">
                  <a:moveTo>
                    <a:pt x="730376" y="1904"/>
                  </a:moveTo>
                  <a:lnTo>
                    <a:pt x="685038" y="14350"/>
                  </a:lnTo>
                  <a:lnTo>
                    <a:pt x="680799" y="37591"/>
                  </a:lnTo>
                  <a:lnTo>
                    <a:pt x="684911" y="44195"/>
                  </a:lnTo>
                  <a:lnTo>
                    <a:pt x="730376" y="56514"/>
                  </a:lnTo>
                  <a:lnTo>
                    <a:pt x="741685" y="56060"/>
                  </a:lnTo>
                  <a:lnTo>
                    <a:pt x="751601" y="54689"/>
                  </a:lnTo>
                  <a:lnTo>
                    <a:pt x="760112" y="52389"/>
                  </a:lnTo>
                  <a:lnTo>
                    <a:pt x="767207" y="49149"/>
                  </a:lnTo>
                  <a:lnTo>
                    <a:pt x="770697" y="47116"/>
                  </a:lnTo>
                  <a:lnTo>
                    <a:pt x="730376" y="47116"/>
                  </a:lnTo>
                  <a:lnTo>
                    <a:pt x="721982" y="46807"/>
                  </a:lnTo>
                  <a:lnTo>
                    <a:pt x="693165" y="34670"/>
                  </a:lnTo>
                  <a:lnTo>
                    <a:pt x="693165" y="23875"/>
                  </a:lnTo>
                  <a:lnTo>
                    <a:pt x="730376" y="11429"/>
                  </a:lnTo>
                  <a:lnTo>
                    <a:pt x="771013" y="11429"/>
                  </a:lnTo>
                  <a:lnTo>
                    <a:pt x="767207" y="9270"/>
                  </a:lnTo>
                  <a:lnTo>
                    <a:pt x="760112" y="6030"/>
                  </a:lnTo>
                  <a:lnTo>
                    <a:pt x="751601" y="3730"/>
                  </a:lnTo>
                  <a:lnTo>
                    <a:pt x="741685" y="2359"/>
                  </a:lnTo>
                  <a:lnTo>
                    <a:pt x="730376" y="1904"/>
                  </a:lnTo>
                  <a:close/>
                </a:path>
                <a:path w="802639" h="156844">
                  <a:moveTo>
                    <a:pt x="771013" y="11429"/>
                  </a:moveTo>
                  <a:lnTo>
                    <a:pt x="730376" y="11429"/>
                  </a:lnTo>
                  <a:lnTo>
                    <a:pt x="738735" y="11739"/>
                  </a:lnTo>
                  <a:lnTo>
                    <a:pt x="746093" y="12668"/>
                  </a:lnTo>
                  <a:lnTo>
                    <a:pt x="767490" y="34670"/>
                  </a:lnTo>
                  <a:lnTo>
                    <a:pt x="764286" y="38862"/>
                  </a:lnTo>
                  <a:lnTo>
                    <a:pt x="730376" y="47116"/>
                  </a:lnTo>
                  <a:lnTo>
                    <a:pt x="770697" y="47116"/>
                  </a:lnTo>
                  <a:lnTo>
                    <a:pt x="775715" y="44195"/>
                  </a:lnTo>
                  <a:lnTo>
                    <a:pt x="780034" y="37591"/>
                  </a:lnTo>
                  <a:lnTo>
                    <a:pt x="780034" y="20827"/>
                  </a:lnTo>
                  <a:lnTo>
                    <a:pt x="775715" y="14097"/>
                  </a:lnTo>
                  <a:lnTo>
                    <a:pt x="771013" y="11429"/>
                  </a:lnTo>
                  <a:close/>
                </a:path>
                <a:path w="802639" h="156844">
                  <a:moveTo>
                    <a:pt x="453009" y="1269"/>
                  </a:moveTo>
                  <a:lnTo>
                    <a:pt x="441198" y="1269"/>
                  </a:lnTo>
                  <a:lnTo>
                    <a:pt x="441198" y="104139"/>
                  </a:lnTo>
                  <a:lnTo>
                    <a:pt x="453009" y="104139"/>
                  </a:lnTo>
                  <a:lnTo>
                    <a:pt x="453009" y="67055"/>
                  </a:lnTo>
                  <a:lnTo>
                    <a:pt x="476250" y="67055"/>
                  </a:lnTo>
                  <a:lnTo>
                    <a:pt x="476250" y="56387"/>
                  </a:lnTo>
                  <a:lnTo>
                    <a:pt x="453009" y="56387"/>
                  </a:lnTo>
                  <a:lnTo>
                    <a:pt x="453009" y="1269"/>
                  </a:lnTo>
                  <a:close/>
                </a:path>
                <a:path w="802639" h="156844">
                  <a:moveTo>
                    <a:pt x="425831" y="16001"/>
                  </a:moveTo>
                  <a:lnTo>
                    <a:pt x="334518" y="16001"/>
                  </a:lnTo>
                  <a:lnTo>
                    <a:pt x="334518" y="26542"/>
                  </a:lnTo>
                  <a:lnTo>
                    <a:pt x="425831" y="26542"/>
                  </a:lnTo>
                  <a:lnTo>
                    <a:pt x="425831" y="16001"/>
                  </a:lnTo>
                  <a:close/>
                </a:path>
                <a:path w="802639" h="156844">
                  <a:moveTo>
                    <a:pt x="386207" y="0"/>
                  </a:moveTo>
                  <a:lnTo>
                    <a:pt x="374269" y="0"/>
                  </a:lnTo>
                  <a:lnTo>
                    <a:pt x="374269" y="16001"/>
                  </a:lnTo>
                  <a:lnTo>
                    <a:pt x="386207" y="16001"/>
                  </a:lnTo>
                  <a:lnTo>
                    <a:pt x="386207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3589400" y="1070610"/>
              <a:ext cx="802640" cy="156845"/>
            </a:xfrm>
            <a:custGeom>
              <a:avLst/>
              <a:gdLst/>
              <a:ahLst/>
              <a:cxnLst/>
              <a:rect l="l" t="t" r="r" b="b"/>
              <a:pathLst>
                <a:path w="802639" h="156844">
                  <a:moveTo>
                    <a:pt x="353060" y="112013"/>
                  </a:moveTo>
                  <a:lnTo>
                    <a:pt x="453009" y="112013"/>
                  </a:lnTo>
                  <a:lnTo>
                    <a:pt x="453009" y="156337"/>
                  </a:lnTo>
                  <a:lnTo>
                    <a:pt x="441198" y="156337"/>
                  </a:lnTo>
                  <a:lnTo>
                    <a:pt x="441198" y="122554"/>
                  </a:lnTo>
                  <a:lnTo>
                    <a:pt x="353060" y="122554"/>
                  </a:lnTo>
                  <a:lnTo>
                    <a:pt x="353060" y="112013"/>
                  </a:lnTo>
                  <a:close/>
                </a:path>
                <a:path w="802639" h="156844">
                  <a:moveTo>
                    <a:pt x="23622" y="106425"/>
                  </a:moveTo>
                  <a:lnTo>
                    <a:pt x="35560" y="106425"/>
                  </a:lnTo>
                  <a:lnTo>
                    <a:pt x="35560" y="140335"/>
                  </a:lnTo>
                  <a:lnTo>
                    <a:pt x="123444" y="140335"/>
                  </a:lnTo>
                  <a:lnTo>
                    <a:pt x="123444" y="151002"/>
                  </a:lnTo>
                  <a:lnTo>
                    <a:pt x="23622" y="151002"/>
                  </a:lnTo>
                  <a:lnTo>
                    <a:pt x="23622" y="106425"/>
                  </a:lnTo>
                  <a:close/>
                </a:path>
                <a:path w="802639" h="156844">
                  <a:moveTo>
                    <a:pt x="524890" y="100075"/>
                  </a:moveTo>
                  <a:lnTo>
                    <a:pt x="536956" y="100075"/>
                  </a:lnTo>
                  <a:lnTo>
                    <a:pt x="536956" y="139445"/>
                  </a:lnTo>
                  <a:lnTo>
                    <a:pt x="626872" y="139445"/>
                  </a:lnTo>
                  <a:lnTo>
                    <a:pt x="626872" y="150367"/>
                  </a:lnTo>
                  <a:lnTo>
                    <a:pt x="524890" y="150367"/>
                  </a:lnTo>
                  <a:lnTo>
                    <a:pt x="524890" y="100075"/>
                  </a:lnTo>
                  <a:close/>
                </a:path>
                <a:path w="802639" h="156844">
                  <a:moveTo>
                    <a:pt x="195707" y="100075"/>
                  </a:moveTo>
                  <a:lnTo>
                    <a:pt x="207772" y="100075"/>
                  </a:lnTo>
                  <a:lnTo>
                    <a:pt x="207772" y="139445"/>
                  </a:lnTo>
                  <a:lnTo>
                    <a:pt x="297688" y="139445"/>
                  </a:lnTo>
                  <a:lnTo>
                    <a:pt x="297688" y="150367"/>
                  </a:lnTo>
                  <a:lnTo>
                    <a:pt x="195707" y="150367"/>
                  </a:lnTo>
                  <a:lnTo>
                    <a:pt x="195707" y="100075"/>
                  </a:lnTo>
                  <a:close/>
                </a:path>
                <a:path w="802639" h="156844">
                  <a:moveTo>
                    <a:pt x="681609" y="94106"/>
                  </a:moveTo>
                  <a:lnTo>
                    <a:pt x="778890" y="94106"/>
                  </a:lnTo>
                  <a:lnTo>
                    <a:pt x="778890" y="128650"/>
                  </a:lnTo>
                  <a:lnTo>
                    <a:pt x="693420" y="128650"/>
                  </a:lnTo>
                  <a:lnTo>
                    <a:pt x="693420" y="144652"/>
                  </a:lnTo>
                  <a:lnTo>
                    <a:pt x="782954" y="144652"/>
                  </a:lnTo>
                  <a:lnTo>
                    <a:pt x="782954" y="154686"/>
                  </a:lnTo>
                  <a:lnTo>
                    <a:pt x="681609" y="154686"/>
                  </a:lnTo>
                  <a:lnTo>
                    <a:pt x="681609" y="119252"/>
                  </a:lnTo>
                  <a:lnTo>
                    <a:pt x="767079" y="119252"/>
                  </a:lnTo>
                  <a:lnTo>
                    <a:pt x="767079" y="104139"/>
                  </a:lnTo>
                  <a:lnTo>
                    <a:pt x="681609" y="104139"/>
                  </a:lnTo>
                  <a:lnTo>
                    <a:pt x="681609" y="94106"/>
                  </a:lnTo>
                  <a:close/>
                </a:path>
                <a:path w="802639" h="156844">
                  <a:moveTo>
                    <a:pt x="658368" y="69723"/>
                  </a:moveTo>
                  <a:lnTo>
                    <a:pt x="802259" y="69723"/>
                  </a:lnTo>
                  <a:lnTo>
                    <a:pt x="802259" y="79628"/>
                  </a:lnTo>
                  <a:lnTo>
                    <a:pt x="658368" y="79628"/>
                  </a:lnTo>
                  <a:lnTo>
                    <a:pt x="658368" y="69723"/>
                  </a:lnTo>
                  <a:close/>
                </a:path>
                <a:path w="802639" h="156844">
                  <a:moveTo>
                    <a:pt x="380238" y="41528"/>
                  </a:moveTo>
                  <a:lnTo>
                    <a:pt x="371475" y="41528"/>
                  </a:lnTo>
                  <a:lnTo>
                    <a:pt x="364871" y="42799"/>
                  </a:lnTo>
                  <a:lnTo>
                    <a:pt x="360299" y="45338"/>
                  </a:lnTo>
                  <a:lnTo>
                    <a:pt x="355853" y="47751"/>
                  </a:lnTo>
                  <a:lnTo>
                    <a:pt x="353568" y="51053"/>
                  </a:lnTo>
                  <a:lnTo>
                    <a:pt x="353568" y="55117"/>
                  </a:lnTo>
                  <a:lnTo>
                    <a:pt x="353568" y="59181"/>
                  </a:lnTo>
                  <a:lnTo>
                    <a:pt x="355981" y="62484"/>
                  </a:lnTo>
                  <a:lnTo>
                    <a:pt x="360679" y="64897"/>
                  </a:lnTo>
                  <a:lnTo>
                    <a:pt x="365378" y="67310"/>
                  </a:lnTo>
                  <a:lnTo>
                    <a:pt x="371856" y="68579"/>
                  </a:lnTo>
                  <a:lnTo>
                    <a:pt x="380238" y="68579"/>
                  </a:lnTo>
                  <a:lnTo>
                    <a:pt x="388620" y="68579"/>
                  </a:lnTo>
                  <a:lnTo>
                    <a:pt x="395097" y="67437"/>
                  </a:lnTo>
                  <a:lnTo>
                    <a:pt x="399796" y="64897"/>
                  </a:lnTo>
                  <a:lnTo>
                    <a:pt x="404495" y="62484"/>
                  </a:lnTo>
                  <a:lnTo>
                    <a:pt x="406781" y="59181"/>
                  </a:lnTo>
                  <a:lnTo>
                    <a:pt x="406781" y="55117"/>
                  </a:lnTo>
                  <a:lnTo>
                    <a:pt x="406781" y="51053"/>
                  </a:lnTo>
                  <a:lnTo>
                    <a:pt x="404622" y="47751"/>
                  </a:lnTo>
                  <a:lnTo>
                    <a:pt x="400176" y="45338"/>
                  </a:lnTo>
                  <a:lnTo>
                    <a:pt x="395732" y="42799"/>
                  </a:lnTo>
                  <a:lnTo>
                    <a:pt x="389000" y="41528"/>
                  </a:lnTo>
                  <a:lnTo>
                    <a:pt x="380238" y="41528"/>
                  </a:lnTo>
                  <a:close/>
                </a:path>
                <a:path w="802639" h="156844">
                  <a:moveTo>
                    <a:pt x="36449" y="36322"/>
                  </a:moveTo>
                  <a:lnTo>
                    <a:pt x="36449" y="55244"/>
                  </a:lnTo>
                  <a:lnTo>
                    <a:pt x="107441" y="55244"/>
                  </a:lnTo>
                  <a:lnTo>
                    <a:pt x="107441" y="36322"/>
                  </a:lnTo>
                  <a:lnTo>
                    <a:pt x="36449" y="36322"/>
                  </a:lnTo>
                  <a:close/>
                </a:path>
                <a:path w="802639" h="156844">
                  <a:moveTo>
                    <a:pt x="380238" y="31750"/>
                  </a:moveTo>
                  <a:lnTo>
                    <a:pt x="418591" y="48132"/>
                  </a:lnTo>
                  <a:lnTo>
                    <a:pt x="418591" y="55117"/>
                  </a:lnTo>
                  <a:lnTo>
                    <a:pt x="418591" y="61467"/>
                  </a:lnTo>
                  <a:lnTo>
                    <a:pt x="415798" y="66801"/>
                  </a:lnTo>
                  <a:lnTo>
                    <a:pt x="410083" y="70865"/>
                  </a:lnTo>
                  <a:lnTo>
                    <a:pt x="404368" y="75056"/>
                  </a:lnTo>
                  <a:lnTo>
                    <a:pt x="396366" y="77469"/>
                  </a:lnTo>
                  <a:lnTo>
                    <a:pt x="386079" y="78104"/>
                  </a:lnTo>
                  <a:lnTo>
                    <a:pt x="386079" y="90297"/>
                  </a:lnTo>
                  <a:lnTo>
                    <a:pt x="399101" y="90060"/>
                  </a:lnTo>
                  <a:lnTo>
                    <a:pt x="410908" y="89741"/>
                  </a:lnTo>
                  <a:lnTo>
                    <a:pt x="421477" y="89350"/>
                  </a:lnTo>
                  <a:lnTo>
                    <a:pt x="430784" y="88900"/>
                  </a:lnTo>
                  <a:lnTo>
                    <a:pt x="431419" y="98805"/>
                  </a:lnTo>
                  <a:lnTo>
                    <a:pt x="410942" y="99899"/>
                  </a:lnTo>
                  <a:lnTo>
                    <a:pt x="387238" y="100695"/>
                  </a:lnTo>
                  <a:lnTo>
                    <a:pt x="360320" y="101181"/>
                  </a:lnTo>
                  <a:lnTo>
                    <a:pt x="330200" y="101345"/>
                  </a:lnTo>
                  <a:lnTo>
                    <a:pt x="329057" y="90931"/>
                  </a:lnTo>
                  <a:lnTo>
                    <a:pt x="341012" y="90906"/>
                  </a:lnTo>
                  <a:lnTo>
                    <a:pt x="352504" y="90820"/>
                  </a:lnTo>
                  <a:lnTo>
                    <a:pt x="363543" y="90664"/>
                  </a:lnTo>
                  <a:lnTo>
                    <a:pt x="374141" y="90424"/>
                  </a:lnTo>
                  <a:lnTo>
                    <a:pt x="374141" y="78104"/>
                  </a:lnTo>
                  <a:lnTo>
                    <a:pt x="363600" y="77342"/>
                  </a:lnTo>
                  <a:lnTo>
                    <a:pt x="355600" y="74929"/>
                  </a:lnTo>
                  <a:lnTo>
                    <a:pt x="350012" y="70738"/>
                  </a:lnTo>
                  <a:lnTo>
                    <a:pt x="344550" y="66675"/>
                  </a:lnTo>
                  <a:lnTo>
                    <a:pt x="341757" y="61467"/>
                  </a:lnTo>
                  <a:lnTo>
                    <a:pt x="341757" y="55117"/>
                  </a:lnTo>
                  <a:lnTo>
                    <a:pt x="341757" y="47878"/>
                  </a:lnTo>
                  <a:lnTo>
                    <a:pt x="345186" y="42163"/>
                  </a:lnTo>
                  <a:lnTo>
                    <a:pt x="351916" y="37973"/>
                  </a:lnTo>
                  <a:lnTo>
                    <a:pt x="357538" y="35232"/>
                  </a:lnTo>
                  <a:lnTo>
                    <a:pt x="364124" y="33289"/>
                  </a:lnTo>
                  <a:lnTo>
                    <a:pt x="371687" y="32132"/>
                  </a:lnTo>
                  <a:lnTo>
                    <a:pt x="380238" y="31750"/>
                  </a:lnTo>
                  <a:close/>
                </a:path>
                <a:path w="802639" h="156844">
                  <a:moveTo>
                    <a:pt x="546100" y="17906"/>
                  </a:moveTo>
                  <a:lnTo>
                    <a:pt x="537718" y="17906"/>
                  </a:lnTo>
                  <a:lnTo>
                    <a:pt x="530860" y="20447"/>
                  </a:lnTo>
                  <a:lnTo>
                    <a:pt x="525526" y="25653"/>
                  </a:lnTo>
                  <a:lnTo>
                    <a:pt x="520191" y="30861"/>
                  </a:lnTo>
                  <a:lnTo>
                    <a:pt x="517525" y="37845"/>
                  </a:lnTo>
                  <a:lnTo>
                    <a:pt x="517525" y="46481"/>
                  </a:lnTo>
                  <a:lnTo>
                    <a:pt x="517525" y="55117"/>
                  </a:lnTo>
                  <a:lnTo>
                    <a:pt x="520191" y="62102"/>
                  </a:lnTo>
                  <a:lnTo>
                    <a:pt x="525399" y="67310"/>
                  </a:lnTo>
                  <a:lnTo>
                    <a:pt x="530733" y="72516"/>
                  </a:lnTo>
                  <a:lnTo>
                    <a:pt x="537590" y="75184"/>
                  </a:lnTo>
                  <a:lnTo>
                    <a:pt x="546100" y="75184"/>
                  </a:lnTo>
                  <a:lnTo>
                    <a:pt x="554609" y="75184"/>
                  </a:lnTo>
                  <a:lnTo>
                    <a:pt x="561594" y="72516"/>
                  </a:lnTo>
                  <a:lnTo>
                    <a:pt x="566927" y="67310"/>
                  </a:lnTo>
                  <a:lnTo>
                    <a:pt x="572135" y="62102"/>
                  </a:lnTo>
                  <a:lnTo>
                    <a:pt x="574801" y="55117"/>
                  </a:lnTo>
                  <a:lnTo>
                    <a:pt x="574801" y="46481"/>
                  </a:lnTo>
                  <a:lnTo>
                    <a:pt x="574801" y="37845"/>
                  </a:lnTo>
                  <a:lnTo>
                    <a:pt x="572135" y="30861"/>
                  </a:lnTo>
                  <a:lnTo>
                    <a:pt x="566927" y="25653"/>
                  </a:lnTo>
                  <a:lnTo>
                    <a:pt x="561594" y="20447"/>
                  </a:lnTo>
                  <a:lnTo>
                    <a:pt x="554609" y="17906"/>
                  </a:lnTo>
                  <a:lnTo>
                    <a:pt x="546100" y="17906"/>
                  </a:lnTo>
                  <a:close/>
                </a:path>
                <a:path w="802639" h="156844">
                  <a:moveTo>
                    <a:pt x="216915" y="17906"/>
                  </a:moveTo>
                  <a:lnTo>
                    <a:pt x="208534" y="17906"/>
                  </a:lnTo>
                  <a:lnTo>
                    <a:pt x="201675" y="20447"/>
                  </a:lnTo>
                  <a:lnTo>
                    <a:pt x="196341" y="25653"/>
                  </a:lnTo>
                  <a:lnTo>
                    <a:pt x="191008" y="30861"/>
                  </a:lnTo>
                  <a:lnTo>
                    <a:pt x="188340" y="37845"/>
                  </a:lnTo>
                  <a:lnTo>
                    <a:pt x="188340" y="46481"/>
                  </a:lnTo>
                  <a:lnTo>
                    <a:pt x="188340" y="55117"/>
                  </a:lnTo>
                  <a:lnTo>
                    <a:pt x="191008" y="62102"/>
                  </a:lnTo>
                  <a:lnTo>
                    <a:pt x="196214" y="67310"/>
                  </a:lnTo>
                  <a:lnTo>
                    <a:pt x="201549" y="72516"/>
                  </a:lnTo>
                  <a:lnTo>
                    <a:pt x="208407" y="75184"/>
                  </a:lnTo>
                  <a:lnTo>
                    <a:pt x="216915" y="75184"/>
                  </a:lnTo>
                  <a:lnTo>
                    <a:pt x="225425" y="75184"/>
                  </a:lnTo>
                  <a:lnTo>
                    <a:pt x="232410" y="72516"/>
                  </a:lnTo>
                  <a:lnTo>
                    <a:pt x="237744" y="67310"/>
                  </a:lnTo>
                  <a:lnTo>
                    <a:pt x="242950" y="62102"/>
                  </a:lnTo>
                  <a:lnTo>
                    <a:pt x="245618" y="55117"/>
                  </a:lnTo>
                  <a:lnTo>
                    <a:pt x="245618" y="46481"/>
                  </a:lnTo>
                  <a:lnTo>
                    <a:pt x="245618" y="37845"/>
                  </a:lnTo>
                  <a:lnTo>
                    <a:pt x="242950" y="30861"/>
                  </a:lnTo>
                  <a:lnTo>
                    <a:pt x="237744" y="25653"/>
                  </a:lnTo>
                  <a:lnTo>
                    <a:pt x="232410" y="20447"/>
                  </a:lnTo>
                  <a:lnTo>
                    <a:pt x="225425" y="17906"/>
                  </a:lnTo>
                  <a:lnTo>
                    <a:pt x="216915" y="17906"/>
                  </a:lnTo>
                  <a:close/>
                </a:path>
                <a:path w="802639" h="156844">
                  <a:moveTo>
                    <a:pt x="730376" y="11429"/>
                  </a:moveTo>
                  <a:lnTo>
                    <a:pt x="693165" y="23875"/>
                  </a:lnTo>
                  <a:lnTo>
                    <a:pt x="693165" y="29210"/>
                  </a:lnTo>
                  <a:lnTo>
                    <a:pt x="693165" y="34670"/>
                  </a:lnTo>
                  <a:lnTo>
                    <a:pt x="730376" y="47116"/>
                  </a:lnTo>
                  <a:lnTo>
                    <a:pt x="738663" y="46807"/>
                  </a:lnTo>
                  <a:lnTo>
                    <a:pt x="767588" y="34543"/>
                  </a:lnTo>
                  <a:lnTo>
                    <a:pt x="767588" y="29210"/>
                  </a:lnTo>
                  <a:lnTo>
                    <a:pt x="767588" y="24002"/>
                  </a:lnTo>
                  <a:lnTo>
                    <a:pt x="738735" y="11739"/>
                  </a:lnTo>
                  <a:lnTo>
                    <a:pt x="730376" y="11429"/>
                  </a:lnTo>
                  <a:close/>
                </a:path>
                <a:path w="802639" h="156844">
                  <a:moveTo>
                    <a:pt x="546100" y="7238"/>
                  </a:moveTo>
                  <a:lnTo>
                    <a:pt x="583755" y="30591"/>
                  </a:lnTo>
                  <a:lnTo>
                    <a:pt x="586613" y="46481"/>
                  </a:lnTo>
                  <a:lnTo>
                    <a:pt x="585896" y="54820"/>
                  </a:lnTo>
                  <a:lnTo>
                    <a:pt x="554410" y="85163"/>
                  </a:lnTo>
                  <a:lnTo>
                    <a:pt x="546100" y="85851"/>
                  </a:lnTo>
                  <a:lnTo>
                    <a:pt x="537789" y="85163"/>
                  </a:lnTo>
                  <a:lnTo>
                    <a:pt x="506196" y="54820"/>
                  </a:lnTo>
                  <a:lnTo>
                    <a:pt x="505460" y="46481"/>
                  </a:lnTo>
                  <a:lnTo>
                    <a:pt x="506196" y="38143"/>
                  </a:lnTo>
                  <a:lnTo>
                    <a:pt x="537789" y="7907"/>
                  </a:lnTo>
                  <a:lnTo>
                    <a:pt x="546100" y="7238"/>
                  </a:lnTo>
                  <a:close/>
                </a:path>
                <a:path w="802639" h="156844">
                  <a:moveTo>
                    <a:pt x="216915" y="7238"/>
                  </a:moveTo>
                  <a:lnTo>
                    <a:pt x="254571" y="30591"/>
                  </a:lnTo>
                  <a:lnTo>
                    <a:pt x="257428" y="46481"/>
                  </a:lnTo>
                  <a:lnTo>
                    <a:pt x="256712" y="54820"/>
                  </a:lnTo>
                  <a:lnTo>
                    <a:pt x="225226" y="85163"/>
                  </a:lnTo>
                  <a:lnTo>
                    <a:pt x="216915" y="85851"/>
                  </a:lnTo>
                  <a:lnTo>
                    <a:pt x="208605" y="85163"/>
                  </a:lnTo>
                  <a:lnTo>
                    <a:pt x="177012" y="54820"/>
                  </a:lnTo>
                  <a:lnTo>
                    <a:pt x="176275" y="46481"/>
                  </a:lnTo>
                  <a:lnTo>
                    <a:pt x="177012" y="38143"/>
                  </a:lnTo>
                  <a:lnTo>
                    <a:pt x="208605" y="7907"/>
                  </a:lnTo>
                  <a:lnTo>
                    <a:pt x="216915" y="7238"/>
                  </a:lnTo>
                  <a:close/>
                </a:path>
                <a:path w="802639" h="156844">
                  <a:moveTo>
                    <a:pt x="24511" y="5841"/>
                  </a:moveTo>
                  <a:lnTo>
                    <a:pt x="36449" y="5841"/>
                  </a:lnTo>
                  <a:lnTo>
                    <a:pt x="36449" y="25653"/>
                  </a:lnTo>
                  <a:lnTo>
                    <a:pt x="107441" y="25653"/>
                  </a:lnTo>
                  <a:lnTo>
                    <a:pt x="107441" y="5841"/>
                  </a:lnTo>
                  <a:lnTo>
                    <a:pt x="119379" y="5841"/>
                  </a:lnTo>
                  <a:lnTo>
                    <a:pt x="119379" y="65786"/>
                  </a:lnTo>
                  <a:lnTo>
                    <a:pt x="78104" y="65786"/>
                  </a:lnTo>
                  <a:lnTo>
                    <a:pt x="78104" y="85725"/>
                  </a:lnTo>
                  <a:lnTo>
                    <a:pt x="143890" y="85725"/>
                  </a:lnTo>
                  <a:lnTo>
                    <a:pt x="143890" y="96519"/>
                  </a:lnTo>
                  <a:lnTo>
                    <a:pt x="0" y="96519"/>
                  </a:lnTo>
                  <a:lnTo>
                    <a:pt x="0" y="85725"/>
                  </a:lnTo>
                  <a:lnTo>
                    <a:pt x="65912" y="85725"/>
                  </a:lnTo>
                  <a:lnTo>
                    <a:pt x="65912" y="65786"/>
                  </a:lnTo>
                  <a:lnTo>
                    <a:pt x="24511" y="65786"/>
                  </a:lnTo>
                  <a:lnTo>
                    <a:pt x="24511" y="5841"/>
                  </a:lnTo>
                  <a:close/>
                </a:path>
                <a:path w="802639" h="156844">
                  <a:moveTo>
                    <a:pt x="730376" y="1904"/>
                  </a:moveTo>
                  <a:lnTo>
                    <a:pt x="775715" y="14097"/>
                  </a:lnTo>
                  <a:lnTo>
                    <a:pt x="780034" y="20827"/>
                  </a:lnTo>
                  <a:lnTo>
                    <a:pt x="780034" y="29210"/>
                  </a:lnTo>
                  <a:lnTo>
                    <a:pt x="780034" y="37591"/>
                  </a:lnTo>
                  <a:lnTo>
                    <a:pt x="741685" y="56060"/>
                  </a:lnTo>
                  <a:lnTo>
                    <a:pt x="730376" y="56514"/>
                  </a:lnTo>
                  <a:lnTo>
                    <a:pt x="719068" y="56060"/>
                  </a:lnTo>
                  <a:lnTo>
                    <a:pt x="680720" y="37464"/>
                  </a:lnTo>
                  <a:lnTo>
                    <a:pt x="680720" y="29210"/>
                  </a:lnTo>
                  <a:lnTo>
                    <a:pt x="680720" y="20954"/>
                  </a:lnTo>
                  <a:lnTo>
                    <a:pt x="719085" y="2361"/>
                  </a:lnTo>
                  <a:lnTo>
                    <a:pt x="730376" y="1904"/>
                  </a:lnTo>
                  <a:close/>
                </a:path>
                <a:path w="802639" h="156844">
                  <a:moveTo>
                    <a:pt x="610743" y="1269"/>
                  </a:moveTo>
                  <a:lnTo>
                    <a:pt x="622681" y="1269"/>
                  </a:lnTo>
                  <a:lnTo>
                    <a:pt x="622681" y="114426"/>
                  </a:lnTo>
                  <a:lnTo>
                    <a:pt x="610743" y="114426"/>
                  </a:lnTo>
                  <a:lnTo>
                    <a:pt x="610743" y="1269"/>
                  </a:lnTo>
                  <a:close/>
                </a:path>
                <a:path w="802639" h="156844">
                  <a:moveTo>
                    <a:pt x="441198" y="1269"/>
                  </a:moveTo>
                  <a:lnTo>
                    <a:pt x="453009" y="1269"/>
                  </a:lnTo>
                  <a:lnTo>
                    <a:pt x="453009" y="56387"/>
                  </a:lnTo>
                  <a:lnTo>
                    <a:pt x="476250" y="56387"/>
                  </a:lnTo>
                  <a:lnTo>
                    <a:pt x="476250" y="67055"/>
                  </a:lnTo>
                  <a:lnTo>
                    <a:pt x="453009" y="67055"/>
                  </a:lnTo>
                  <a:lnTo>
                    <a:pt x="453009" y="104139"/>
                  </a:lnTo>
                  <a:lnTo>
                    <a:pt x="441198" y="104139"/>
                  </a:lnTo>
                  <a:lnTo>
                    <a:pt x="441198" y="1269"/>
                  </a:lnTo>
                  <a:close/>
                </a:path>
                <a:path w="802639" h="156844">
                  <a:moveTo>
                    <a:pt x="281559" y="1269"/>
                  </a:moveTo>
                  <a:lnTo>
                    <a:pt x="293497" y="1269"/>
                  </a:lnTo>
                  <a:lnTo>
                    <a:pt x="293497" y="114426"/>
                  </a:lnTo>
                  <a:lnTo>
                    <a:pt x="281559" y="114426"/>
                  </a:lnTo>
                  <a:lnTo>
                    <a:pt x="281559" y="1269"/>
                  </a:lnTo>
                  <a:close/>
                </a:path>
                <a:path w="802639" h="156844">
                  <a:moveTo>
                    <a:pt x="374269" y="0"/>
                  </a:moveTo>
                  <a:lnTo>
                    <a:pt x="386207" y="0"/>
                  </a:lnTo>
                  <a:lnTo>
                    <a:pt x="386207" y="16001"/>
                  </a:lnTo>
                  <a:lnTo>
                    <a:pt x="425831" y="16001"/>
                  </a:lnTo>
                  <a:lnTo>
                    <a:pt x="425831" y="26542"/>
                  </a:lnTo>
                  <a:lnTo>
                    <a:pt x="334518" y="26542"/>
                  </a:lnTo>
                  <a:lnTo>
                    <a:pt x="334518" y="16001"/>
                  </a:lnTo>
                  <a:lnTo>
                    <a:pt x="374269" y="16001"/>
                  </a:lnTo>
                  <a:lnTo>
                    <a:pt x="374269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0" name="object 50" descr=""/>
          <p:cNvGrpSpPr/>
          <p:nvPr/>
        </p:nvGrpSpPr>
        <p:grpSpPr>
          <a:xfrm>
            <a:off x="4470146" y="1067308"/>
            <a:ext cx="306070" cy="164465"/>
            <a:chOff x="4470146" y="1067308"/>
            <a:chExt cx="306070" cy="164465"/>
          </a:xfrm>
        </p:grpSpPr>
        <p:sp>
          <p:nvSpPr>
            <p:cNvPr id="51" name="object 51" descr=""/>
            <p:cNvSpPr/>
            <p:nvPr/>
          </p:nvSpPr>
          <p:spPr>
            <a:xfrm>
              <a:off x="4474718" y="1071880"/>
              <a:ext cx="296545" cy="155575"/>
            </a:xfrm>
            <a:custGeom>
              <a:avLst/>
              <a:gdLst/>
              <a:ahLst/>
              <a:cxnLst/>
              <a:rect l="l" t="t" r="r" b="b"/>
              <a:pathLst>
                <a:path w="296545" h="155575">
                  <a:moveTo>
                    <a:pt x="59436" y="93599"/>
                  </a:moveTo>
                  <a:lnTo>
                    <a:pt x="47371" y="93599"/>
                  </a:lnTo>
                  <a:lnTo>
                    <a:pt x="47371" y="150622"/>
                  </a:lnTo>
                  <a:lnTo>
                    <a:pt x="59436" y="150622"/>
                  </a:lnTo>
                  <a:lnTo>
                    <a:pt x="59436" y="93599"/>
                  </a:lnTo>
                  <a:close/>
                </a:path>
                <a:path w="296545" h="155575">
                  <a:moveTo>
                    <a:pt x="106680" y="81407"/>
                  </a:moveTo>
                  <a:lnTo>
                    <a:pt x="85367" y="82407"/>
                  </a:lnTo>
                  <a:lnTo>
                    <a:pt x="60483" y="83121"/>
                  </a:lnTo>
                  <a:lnTo>
                    <a:pt x="32027" y="83550"/>
                  </a:lnTo>
                  <a:lnTo>
                    <a:pt x="0" y="83693"/>
                  </a:lnTo>
                  <a:lnTo>
                    <a:pt x="1143" y="94234"/>
                  </a:lnTo>
                  <a:lnTo>
                    <a:pt x="47371" y="93599"/>
                  </a:lnTo>
                  <a:lnTo>
                    <a:pt x="59436" y="93599"/>
                  </a:lnTo>
                  <a:lnTo>
                    <a:pt x="100244" y="92203"/>
                  </a:lnTo>
                  <a:lnTo>
                    <a:pt x="107315" y="91821"/>
                  </a:lnTo>
                  <a:lnTo>
                    <a:pt x="106680" y="81407"/>
                  </a:lnTo>
                  <a:close/>
                </a:path>
                <a:path w="296545" h="155575">
                  <a:moveTo>
                    <a:pt x="204343" y="49275"/>
                  </a:moveTo>
                  <a:lnTo>
                    <a:pt x="172275" y="69913"/>
                  </a:lnTo>
                  <a:lnTo>
                    <a:pt x="169799" y="83439"/>
                  </a:lnTo>
                  <a:lnTo>
                    <a:pt x="170399" y="90297"/>
                  </a:lnTo>
                  <a:lnTo>
                    <a:pt x="204343" y="117475"/>
                  </a:lnTo>
                  <a:lnTo>
                    <a:pt x="211376" y="116877"/>
                  </a:lnTo>
                  <a:lnTo>
                    <a:pt x="217820" y="115077"/>
                  </a:lnTo>
                  <a:lnTo>
                    <a:pt x="223613" y="112117"/>
                  </a:lnTo>
                  <a:lnTo>
                    <a:pt x="228854" y="107950"/>
                  </a:lnTo>
                  <a:lnTo>
                    <a:pt x="229717" y="106934"/>
                  </a:lnTo>
                  <a:lnTo>
                    <a:pt x="197612" y="106934"/>
                  </a:lnTo>
                  <a:lnTo>
                    <a:pt x="192024" y="104775"/>
                  </a:lnTo>
                  <a:lnTo>
                    <a:pt x="183515" y="96012"/>
                  </a:lnTo>
                  <a:lnTo>
                    <a:pt x="181473" y="90608"/>
                  </a:lnTo>
                  <a:lnTo>
                    <a:pt x="181455" y="76323"/>
                  </a:lnTo>
                  <a:lnTo>
                    <a:pt x="183515" y="70993"/>
                  </a:lnTo>
                  <a:lnTo>
                    <a:pt x="187829" y="66421"/>
                  </a:lnTo>
                  <a:lnTo>
                    <a:pt x="192024" y="62103"/>
                  </a:lnTo>
                  <a:lnTo>
                    <a:pt x="197485" y="59817"/>
                  </a:lnTo>
                  <a:lnTo>
                    <a:pt x="229607" y="59817"/>
                  </a:lnTo>
                  <a:lnTo>
                    <a:pt x="228854" y="58928"/>
                  </a:lnTo>
                  <a:lnTo>
                    <a:pt x="223666" y="54740"/>
                  </a:lnTo>
                  <a:lnTo>
                    <a:pt x="217836" y="51720"/>
                  </a:lnTo>
                  <a:lnTo>
                    <a:pt x="211387" y="49891"/>
                  </a:lnTo>
                  <a:lnTo>
                    <a:pt x="204343" y="49275"/>
                  </a:lnTo>
                  <a:close/>
                </a:path>
                <a:path w="296545" h="155575">
                  <a:moveTo>
                    <a:pt x="229607" y="59817"/>
                  </a:moveTo>
                  <a:lnTo>
                    <a:pt x="211201" y="59817"/>
                  </a:lnTo>
                  <a:lnTo>
                    <a:pt x="216662" y="62103"/>
                  </a:lnTo>
                  <a:lnTo>
                    <a:pt x="221103" y="66548"/>
                  </a:lnTo>
                  <a:lnTo>
                    <a:pt x="225298" y="70866"/>
                  </a:lnTo>
                  <a:lnTo>
                    <a:pt x="227359" y="76323"/>
                  </a:lnTo>
                  <a:lnTo>
                    <a:pt x="227385" y="90608"/>
                  </a:lnTo>
                  <a:lnTo>
                    <a:pt x="225298" y="96012"/>
                  </a:lnTo>
                  <a:lnTo>
                    <a:pt x="220980" y="100457"/>
                  </a:lnTo>
                  <a:lnTo>
                    <a:pt x="216662" y="104775"/>
                  </a:lnTo>
                  <a:lnTo>
                    <a:pt x="211074" y="106934"/>
                  </a:lnTo>
                  <a:lnTo>
                    <a:pt x="229717" y="106934"/>
                  </a:lnTo>
                  <a:lnTo>
                    <a:pt x="233187" y="102852"/>
                  </a:lnTo>
                  <a:lnTo>
                    <a:pt x="236283" y="97075"/>
                  </a:lnTo>
                  <a:lnTo>
                    <a:pt x="238140" y="90608"/>
                  </a:lnTo>
                  <a:lnTo>
                    <a:pt x="238760" y="83439"/>
                  </a:lnTo>
                  <a:lnTo>
                    <a:pt x="238140" y="76323"/>
                  </a:lnTo>
                  <a:lnTo>
                    <a:pt x="236283" y="69850"/>
                  </a:lnTo>
                  <a:lnTo>
                    <a:pt x="233187" y="64043"/>
                  </a:lnTo>
                  <a:lnTo>
                    <a:pt x="229607" y="59817"/>
                  </a:lnTo>
                  <a:close/>
                </a:path>
                <a:path w="296545" h="155575">
                  <a:moveTo>
                    <a:pt x="52324" y="4191"/>
                  </a:moveTo>
                  <a:lnTo>
                    <a:pt x="15525" y="23939"/>
                  </a:lnTo>
                  <a:lnTo>
                    <a:pt x="12827" y="36703"/>
                  </a:lnTo>
                  <a:lnTo>
                    <a:pt x="13497" y="43368"/>
                  </a:lnTo>
                  <a:lnTo>
                    <a:pt x="43894" y="68389"/>
                  </a:lnTo>
                  <a:lnTo>
                    <a:pt x="52324" y="68961"/>
                  </a:lnTo>
                  <a:lnTo>
                    <a:pt x="60753" y="68389"/>
                  </a:lnTo>
                  <a:lnTo>
                    <a:pt x="68325" y="66675"/>
                  </a:lnTo>
                  <a:lnTo>
                    <a:pt x="75041" y="63817"/>
                  </a:lnTo>
                  <a:lnTo>
                    <a:pt x="80899" y="59817"/>
                  </a:lnTo>
                  <a:lnTo>
                    <a:pt x="82118" y="58547"/>
                  </a:lnTo>
                  <a:lnTo>
                    <a:pt x="44069" y="58547"/>
                  </a:lnTo>
                  <a:lnTo>
                    <a:pt x="37337" y="56515"/>
                  </a:lnTo>
                  <a:lnTo>
                    <a:pt x="32385" y="52578"/>
                  </a:lnTo>
                  <a:lnTo>
                    <a:pt x="27305" y="48641"/>
                  </a:lnTo>
                  <a:lnTo>
                    <a:pt x="24919" y="43368"/>
                  </a:lnTo>
                  <a:lnTo>
                    <a:pt x="24953" y="29964"/>
                  </a:lnTo>
                  <a:lnTo>
                    <a:pt x="27305" y="24765"/>
                  </a:lnTo>
                  <a:lnTo>
                    <a:pt x="32385" y="20700"/>
                  </a:lnTo>
                  <a:lnTo>
                    <a:pt x="37337" y="16637"/>
                  </a:lnTo>
                  <a:lnTo>
                    <a:pt x="44069" y="14605"/>
                  </a:lnTo>
                  <a:lnTo>
                    <a:pt x="81886" y="14605"/>
                  </a:lnTo>
                  <a:lnTo>
                    <a:pt x="80772" y="13462"/>
                  </a:lnTo>
                  <a:lnTo>
                    <a:pt x="74987" y="9441"/>
                  </a:lnTo>
                  <a:lnTo>
                    <a:pt x="68310" y="6540"/>
                  </a:lnTo>
                  <a:lnTo>
                    <a:pt x="60751" y="4782"/>
                  </a:lnTo>
                  <a:lnTo>
                    <a:pt x="52324" y="4191"/>
                  </a:lnTo>
                  <a:close/>
                </a:path>
                <a:path w="296545" h="155575">
                  <a:moveTo>
                    <a:pt x="81886" y="14605"/>
                  </a:moveTo>
                  <a:lnTo>
                    <a:pt x="60706" y="14605"/>
                  </a:lnTo>
                  <a:lnTo>
                    <a:pt x="67310" y="16637"/>
                  </a:lnTo>
                  <a:lnTo>
                    <a:pt x="72262" y="20700"/>
                  </a:lnTo>
                  <a:lnTo>
                    <a:pt x="77216" y="24892"/>
                  </a:lnTo>
                  <a:lnTo>
                    <a:pt x="79510" y="29964"/>
                  </a:lnTo>
                  <a:lnTo>
                    <a:pt x="79543" y="43368"/>
                  </a:lnTo>
                  <a:lnTo>
                    <a:pt x="77216" y="48514"/>
                  </a:lnTo>
                  <a:lnTo>
                    <a:pt x="72262" y="52578"/>
                  </a:lnTo>
                  <a:lnTo>
                    <a:pt x="67310" y="56515"/>
                  </a:lnTo>
                  <a:lnTo>
                    <a:pt x="60706" y="58547"/>
                  </a:lnTo>
                  <a:lnTo>
                    <a:pt x="82118" y="58547"/>
                  </a:lnTo>
                  <a:lnTo>
                    <a:pt x="85586" y="54937"/>
                  </a:lnTo>
                  <a:lnTo>
                    <a:pt x="88963" y="49450"/>
                  </a:lnTo>
                  <a:lnTo>
                    <a:pt x="91007" y="43368"/>
                  </a:lnTo>
                  <a:lnTo>
                    <a:pt x="91694" y="36703"/>
                  </a:lnTo>
                  <a:lnTo>
                    <a:pt x="91005" y="29964"/>
                  </a:lnTo>
                  <a:lnTo>
                    <a:pt x="88947" y="23844"/>
                  </a:lnTo>
                  <a:lnTo>
                    <a:pt x="85532" y="18343"/>
                  </a:lnTo>
                  <a:lnTo>
                    <a:pt x="81886" y="14605"/>
                  </a:lnTo>
                  <a:close/>
                </a:path>
                <a:path w="296545" h="155575">
                  <a:moveTo>
                    <a:pt x="244475" y="27812"/>
                  </a:moveTo>
                  <a:lnTo>
                    <a:pt x="163576" y="27812"/>
                  </a:lnTo>
                  <a:lnTo>
                    <a:pt x="163576" y="38481"/>
                  </a:lnTo>
                  <a:lnTo>
                    <a:pt x="244475" y="38481"/>
                  </a:lnTo>
                  <a:lnTo>
                    <a:pt x="244475" y="27812"/>
                  </a:lnTo>
                  <a:close/>
                </a:path>
                <a:path w="296545" h="155575">
                  <a:moveTo>
                    <a:pt x="210058" y="3810"/>
                  </a:moveTo>
                  <a:lnTo>
                    <a:pt x="197993" y="3810"/>
                  </a:lnTo>
                  <a:lnTo>
                    <a:pt x="197993" y="27812"/>
                  </a:lnTo>
                  <a:lnTo>
                    <a:pt x="210058" y="27812"/>
                  </a:lnTo>
                  <a:lnTo>
                    <a:pt x="210058" y="3810"/>
                  </a:lnTo>
                  <a:close/>
                </a:path>
                <a:path w="296545" h="155575">
                  <a:moveTo>
                    <a:pt x="296545" y="82169"/>
                  </a:moveTo>
                  <a:lnTo>
                    <a:pt x="284480" y="82169"/>
                  </a:lnTo>
                  <a:lnTo>
                    <a:pt x="284480" y="155067"/>
                  </a:lnTo>
                  <a:lnTo>
                    <a:pt x="296545" y="155067"/>
                  </a:lnTo>
                  <a:lnTo>
                    <a:pt x="296545" y="82169"/>
                  </a:lnTo>
                  <a:close/>
                </a:path>
                <a:path w="296545" h="155575">
                  <a:moveTo>
                    <a:pt x="266065" y="2921"/>
                  </a:moveTo>
                  <a:lnTo>
                    <a:pt x="254254" y="2921"/>
                  </a:lnTo>
                  <a:lnTo>
                    <a:pt x="254254" y="150114"/>
                  </a:lnTo>
                  <a:lnTo>
                    <a:pt x="266065" y="150114"/>
                  </a:lnTo>
                  <a:lnTo>
                    <a:pt x="266065" y="82169"/>
                  </a:lnTo>
                  <a:lnTo>
                    <a:pt x="296545" y="82169"/>
                  </a:lnTo>
                  <a:lnTo>
                    <a:pt x="296545" y="71374"/>
                  </a:lnTo>
                  <a:lnTo>
                    <a:pt x="266065" y="71374"/>
                  </a:lnTo>
                  <a:lnTo>
                    <a:pt x="266065" y="2921"/>
                  </a:lnTo>
                  <a:close/>
                </a:path>
                <a:path w="296545" h="155575">
                  <a:moveTo>
                    <a:pt x="296545" y="0"/>
                  </a:moveTo>
                  <a:lnTo>
                    <a:pt x="284480" y="0"/>
                  </a:lnTo>
                  <a:lnTo>
                    <a:pt x="284480" y="71374"/>
                  </a:lnTo>
                  <a:lnTo>
                    <a:pt x="296545" y="71374"/>
                  </a:lnTo>
                  <a:lnTo>
                    <a:pt x="296545" y="0"/>
                  </a:lnTo>
                  <a:close/>
                </a:path>
                <a:path w="296545" h="155575">
                  <a:moveTo>
                    <a:pt x="128905" y="0"/>
                  </a:moveTo>
                  <a:lnTo>
                    <a:pt x="116840" y="0"/>
                  </a:lnTo>
                  <a:lnTo>
                    <a:pt x="116840" y="155067"/>
                  </a:lnTo>
                  <a:lnTo>
                    <a:pt x="128905" y="155067"/>
                  </a:lnTo>
                  <a:lnTo>
                    <a:pt x="128905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4474718" y="1071880"/>
              <a:ext cx="296545" cy="155575"/>
            </a:xfrm>
            <a:custGeom>
              <a:avLst/>
              <a:gdLst/>
              <a:ahLst/>
              <a:cxnLst/>
              <a:rect l="l" t="t" r="r" b="b"/>
              <a:pathLst>
                <a:path w="296545" h="155575">
                  <a:moveTo>
                    <a:pt x="106680" y="81407"/>
                  </a:moveTo>
                  <a:lnTo>
                    <a:pt x="59436" y="93472"/>
                  </a:lnTo>
                  <a:lnTo>
                    <a:pt x="59436" y="150622"/>
                  </a:lnTo>
                  <a:lnTo>
                    <a:pt x="47371" y="150622"/>
                  </a:lnTo>
                  <a:lnTo>
                    <a:pt x="47371" y="93599"/>
                  </a:lnTo>
                  <a:lnTo>
                    <a:pt x="31039" y="93858"/>
                  </a:lnTo>
                  <a:lnTo>
                    <a:pt x="17875" y="94059"/>
                  </a:lnTo>
                  <a:lnTo>
                    <a:pt x="7901" y="94188"/>
                  </a:lnTo>
                  <a:lnTo>
                    <a:pt x="1143" y="94234"/>
                  </a:lnTo>
                  <a:lnTo>
                    <a:pt x="0" y="83693"/>
                  </a:lnTo>
                  <a:lnTo>
                    <a:pt x="32027" y="83550"/>
                  </a:lnTo>
                  <a:lnTo>
                    <a:pt x="60483" y="83121"/>
                  </a:lnTo>
                  <a:lnTo>
                    <a:pt x="85367" y="82407"/>
                  </a:lnTo>
                  <a:lnTo>
                    <a:pt x="106680" y="81407"/>
                  </a:lnTo>
                  <a:close/>
                </a:path>
                <a:path w="296545" h="155575">
                  <a:moveTo>
                    <a:pt x="204343" y="59817"/>
                  </a:moveTo>
                  <a:lnTo>
                    <a:pt x="197485" y="59817"/>
                  </a:lnTo>
                  <a:lnTo>
                    <a:pt x="192024" y="62103"/>
                  </a:lnTo>
                  <a:lnTo>
                    <a:pt x="187706" y="66548"/>
                  </a:lnTo>
                  <a:lnTo>
                    <a:pt x="183515" y="70993"/>
                  </a:lnTo>
                  <a:lnTo>
                    <a:pt x="181356" y="76581"/>
                  </a:lnTo>
                  <a:lnTo>
                    <a:pt x="181356" y="83439"/>
                  </a:lnTo>
                  <a:lnTo>
                    <a:pt x="181356" y="90297"/>
                  </a:lnTo>
                  <a:lnTo>
                    <a:pt x="183515" y="96012"/>
                  </a:lnTo>
                  <a:lnTo>
                    <a:pt x="187706" y="100330"/>
                  </a:lnTo>
                  <a:lnTo>
                    <a:pt x="192024" y="104775"/>
                  </a:lnTo>
                  <a:lnTo>
                    <a:pt x="197612" y="106934"/>
                  </a:lnTo>
                  <a:lnTo>
                    <a:pt x="204343" y="106934"/>
                  </a:lnTo>
                  <a:lnTo>
                    <a:pt x="211074" y="106934"/>
                  </a:lnTo>
                  <a:lnTo>
                    <a:pt x="216662" y="104775"/>
                  </a:lnTo>
                  <a:lnTo>
                    <a:pt x="220980" y="100457"/>
                  </a:lnTo>
                  <a:lnTo>
                    <a:pt x="225298" y="96012"/>
                  </a:lnTo>
                  <a:lnTo>
                    <a:pt x="227457" y="90424"/>
                  </a:lnTo>
                  <a:lnTo>
                    <a:pt x="227457" y="83439"/>
                  </a:lnTo>
                  <a:lnTo>
                    <a:pt x="227457" y="76581"/>
                  </a:lnTo>
                  <a:lnTo>
                    <a:pt x="225298" y="70866"/>
                  </a:lnTo>
                  <a:lnTo>
                    <a:pt x="220980" y="66421"/>
                  </a:lnTo>
                  <a:lnTo>
                    <a:pt x="216662" y="62103"/>
                  </a:lnTo>
                  <a:lnTo>
                    <a:pt x="211201" y="59817"/>
                  </a:lnTo>
                  <a:lnTo>
                    <a:pt x="204343" y="59817"/>
                  </a:lnTo>
                  <a:close/>
                </a:path>
                <a:path w="296545" h="155575">
                  <a:moveTo>
                    <a:pt x="204343" y="49275"/>
                  </a:moveTo>
                  <a:lnTo>
                    <a:pt x="238140" y="76323"/>
                  </a:lnTo>
                  <a:lnTo>
                    <a:pt x="238760" y="83439"/>
                  </a:lnTo>
                  <a:lnTo>
                    <a:pt x="238140" y="90608"/>
                  </a:lnTo>
                  <a:lnTo>
                    <a:pt x="204343" y="117475"/>
                  </a:lnTo>
                  <a:lnTo>
                    <a:pt x="197369" y="116877"/>
                  </a:lnTo>
                  <a:lnTo>
                    <a:pt x="169799" y="83439"/>
                  </a:lnTo>
                  <a:lnTo>
                    <a:pt x="170418" y="76342"/>
                  </a:lnTo>
                  <a:lnTo>
                    <a:pt x="204343" y="49275"/>
                  </a:lnTo>
                  <a:close/>
                </a:path>
                <a:path w="296545" h="155575">
                  <a:moveTo>
                    <a:pt x="52324" y="14605"/>
                  </a:moveTo>
                  <a:lnTo>
                    <a:pt x="44069" y="14605"/>
                  </a:lnTo>
                  <a:lnTo>
                    <a:pt x="37337" y="16637"/>
                  </a:lnTo>
                  <a:lnTo>
                    <a:pt x="32385" y="20700"/>
                  </a:lnTo>
                  <a:lnTo>
                    <a:pt x="27305" y="24765"/>
                  </a:lnTo>
                  <a:lnTo>
                    <a:pt x="24892" y="30099"/>
                  </a:lnTo>
                  <a:lnTo>
                    <a:pt x="24892" y="36703"/>
                  </a:lnTo>
                  <a:lnTo>
                    <a:pt x="24892" y="43307"/>
                  </a:lnTo>
                  <a:lnTo>
                    <a:pt x="27305" y="48641"/>
                  </a:lnTo>
                  <a:lnTo>
                    <a:pt x="32385" y="52578"/>
                  </a:lnTo>
                  <a:lnTo>
                    <a:pt x="37337" y="56515"/>
                  </a:lnTo>
                  <a:lnTo>
                    <a:pt x="44069" y="58547"/>
                  </a:lnTo>
                  <a:lnTo>
                    <a:pt x="52324" y="58547"/>
                  </a:lnTo>
                  <a:lnTo>
                    <a:pt x="60706" y="58547"/>
                  </a:lnTo>
                  <a:lnTo>
                    <a:pt x="67310" y="56515"/>
                  </a:lnTo>
                  <a:lnTo>
                    <a:pt x="72262" y="52578"/>
                  </a:lnTo>
                  <a:lnTo>
                    <a:pt x="77216" y="48514"/>
                  </a:lnTo>
                  <a:lnTo>
                    <a:pt x="79629" y="43180"/>
                  </a:lnTo>
                  <a:lnTo>
                    <a:pt x="79629" y="36703"/>
                  </a:lnTo>
                  <a:lnTo>
                    <a:pt x="79629" y="30225"/>
                  </a:lnTo>
                  <a:lnTo>
                    <a:pt x="77216" y="24892"/>
                  </a:lnTo>
                  <a:lnTo>
                    <a:pt x="72262" y="20700"/>
                  </a:lnTo>
                  <a:lnTo>
                    <a:pt x="67310" y="16637"/>
                  </a:lnTo>
                  <a:lnTo>
                    <a:pt x="60706" y="14605"/>
                  </a:lnTo>
                  <a:lnTo>
                    <a:pt x="52324" y="14605"/>
                  </a:lnTo>
                  <a:close/>
                </a:path>
                <a:path w="296545" h="155575">
                  <a:moveTo>
                    <a:pt x="52324" y="4191"/>
                  </a:moveTo>
                  <a:lnTo>
                    <a:pt x="88947" y="23844"/>
                  </a:lnTo>
                  <a:lnTo>
                    <a:pt x="91694" y="36703"/>
                  </a:lnTo>
                  <a:lnTo>
                    <a:pt x="91007" y="43368"/>
                  </a:lnTo>
                  <a:lnTo>
                    <a:pt x="60753" y="68389"/>
                  </a:lnTo>
                  <a:lnTo>
                    <a:pt x="52324" y="68961"/>
                  </a:lnTo>
                  <a:lnTo>
                    <a:pt x="43894" y="68389"/>
                  </a:lnTo>
                  <a:lnTo>
                    <a:pt x="13497" y="43368"/>
                  </a:lnTo>
                  <a:lnTo>
                    <a:pt x="12827" y="36703"/>
                  </a:lnTo>
                  <a:lnTo>
                    <a:pt x="13497" y="30035"/>
                  </a:lnTo>
                  <a:lnTo>
                    <a:pt x="43894" y="4782"/>
                  </a:lnTo>
                  <a:lnTo>
                    <a:pt x="52324" y="4191"/>
                  </a:lnTo>
                  <a:close/>
                </a:path>
                <a:path w="296545" h="155575">
                  <a:moveTo>
                    <a:pt x="197993" y="3810"/>
                  </a:moveTo>
                  <a:lnTo>
                    <a:pt x="210058" y="3810"/>
                  </a:lnTo>
                  <a:lnTo>
                    <a:pt x="210058" y="27812"/>
                  </a:lnTo>
                  <a:lnTo>
                    <a:pt x="244475" y="27812"/>
                  </a:lnTo>
                  <a:lnTo>
                    <a:pt x="244475" y="38481"/>
                  </a:lnTo>
                  <a:lnTo>
                    <a:pt x="163576" y="38481"/>
                  </a:lnTo>
                  <a:lnTo>
                    <a:pt x="163576" y="27812"/>
                  </a:lnTo>
                  <a:lnTo>
                    <a:pt x="197993" y="27812"/>
                  </a:lnTo>
                  <a:lnTo>
                    <a:pt x="197993" y="3810"/>
                  </a:lnTo>
                  <a:close/>
                </a:path>
                <a:path w="296545" h="155575">
                  <a:moveTo>
                    <a:pt x="284480" y="0"/>
                  </a:moveTo>
                  <a:lnTo>
                    <a:pt x="296545" y="0"/>
                  </a:lnTo>
                  <a:lnTo>
                    <a:pt x="296545" y="155067"/>
                  </a:lnTo>
                  <a:lnTo>
                    <a:pt x="284480" y="155067"/>
                  </a:lnTo>
                  <a:lnTo>
                    <a:pt x="284480" y="82169"/>
                  </a:lnTo>
                  <a:lnTo>
                    <a:pt x="266065" y="82169"/>
                  </a:lnTo>
                  <a:lnTo>
                    <a:pt x="266065" y="150114"/>
                  </a:lnTo>
                  <a:lnTo>
                    <a:pt x="254254" y="150114"/>
                  </a:lnTo>
                  <a:lnTo>
                    <a:pt x="254254" y="2921"/>
                  </a:lnTo>
                  <a:lnTo>
                    <a:pt x="266065" y="2921"/>
                  </a:lnTo>
                  <a:lnTo>
                    <a:pt x="266065" y="71374"/>
                  </a:lnTo>
                  <a:lnTo>
                    <a:pt x="284480" y="71374"/>
                  </a:lnTo>
                  <a:lnTo>
                    <a:pt x="284480" y="0"/>
                  </a:lnTo>
                  <a:close/>
                </a:path>
                <a:path w="296545" h="155575">
                  <a:moveTo>
                    <a:pt x="116840" y="0"/>
                  </a:moveTo>
                  <a:lnTo>
                    <a:pt x="128905" y="0"/>
                  </a:lnTo>
                  <a:lnTo>
                    <a:pt x="128905" y="155067"/>
                  </a:lnTo>
                  <a:lnTo>
                    <a:pt x="116840" y="155067"/>
                  </a:lnTo>
                  <a:lnTo>
                    <a:pt x="11684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3" name="object 53" descr=""/>
          <p:cNvGrpSpPr/>
          <p:nvPr/>
        </p:nvGrpSpPr>
        <p:grpSpPr>
          <a:xfrm>
            <a:off x="4869815" y="1067308"/>
            <a:ext cx="461645" cy="164465"/>
            <a:chOff x="4869815" y="1067308"/>
            <a:chExt cx="461645" cy="164465"/>
          </a:xfrm>
        </p:grpSpPr>
        <p:sp>
          <p:nvSpPr>
            <p:cNvPr id="54" name="object 54" descr=""/>
            <p:cNvSpPr/>
            <p:nvPr/>
          </p:nvSpPr>
          <p:spPr>
            <a:xfrm>
              <a:off x="4874387" y="1071880"/>
              <a:ext cx="452120" cy="155575"/>
            </a:xfrm>
            <a:custGeom>
              <a:avLst/>
              <a:gdLst/>
              <a:ahLst/>
              <a:cxnLst/>
              <a:rect l="l" t="t" r="r" b="b"/>
              <a:pathLst>
                <a:path w="452120" h="155575">
                  <a:moveTo>
                    <a:pt x="364616" y="101727"/>
                  </a:moveTo>
                  <a:lnTo>
                    <a:pt x="352551" y="101727"/>
                  </a:lnTo>
                  <a:lnTo>
                    <a:pt x="352551" y="150622"/>
                  </a:lnTo>
                  <a:lnTo>
                    <a:pt x="452120" y="150622"/>
                  </a:lnTo>
                  <a:lnTo>
                    <a:pt x="452120" y="139954"/>
                  </a:lnTo>
                  <a:lnTo>
                    <a:pt x="364616" y="139954"/>
                  </a:lnTo>
                  <a:lnTo>
                    <a:pt x="364616" y="101727"/>
                  </a:lnTo>
                  <a:close/>
                </a:path>
                <a:path w="452120" h="155575">
                  <a:moveTo>
                    <a:pt x="447421" y="69723"/>
                  </a:moveTo>
                  <a:lnTo>
                    <a:pt x="435355" y="69723"/>
                  </a:lnTo>
                  <a:lnTo>
                    <a:pt x="435355" y="113157"/>
                  </a:lnTo>
                  <a:lnTo>
                    <a:pt x="447421" y="113157"/>
                  </a:lnTo>
                  <a:lnTo>
                    <a:pt x="447421" y="69723"/>
                  </a:lnTo>
                  <a:close/>
                </a:path>
                <a:path w="452120" h="155575">
                  <a:moveTo>
                    <a:pt x="404367" y="8762"/>
                  </a:moveTo>
                  <a:lnTo>
                    <a:pt x="333248" y="8762"/>
                  </a:lnTo>
                  <a:lnTo>
                    <a:pt x="333248" y="84962"/>
                  </a:lnTo>
                  <a:lnTo>
                    <a:pt x="404367" y="84962"/>
                  </a:lnTo>
                  <a:lnTo>
                    <a:pt x="404367" y="74295"/>
                  </a:lnTo>
                  <a:lnTo>
                    <a:pt x="345313" y="74295"/>
                  </a:lnTo>
                  <a:lnTo>
                    <a:pt x="345313" y="19431"/>
                  </a:lnTo>
                  <a:lnTo>
                    <a:pt x="404367" y="19431"/>
                  </a:lnTo>
                  <a:lnTo>
                    <a:pt x="404367" y="8762"/>
                  </a:lnTo>
                  <a:close/>
                </a:path>
                <a:path w="452120" h="155575">
                  <a:moveTo>
                    <a:pt x="404367" y="19431"/>
                  </a:moveTo>
                  <a:lnTo>
                    <a:pt x="392429" y="19431"/>
                  </a:lnTo>
                  <a:lnTo>
                    <a:pt x="392429" y="74295"/>
                  </a:lnTo>
                  <a:lnTo>
                    <a:pt x="404367" y="74295"/>
                  </a:lnTo>
                  <a:lnTo>
                    <a:pt x="404367" y="69723"/>
                  </a:lnTo>
                  <a:lnTo>
                    <a:pt x="447421" y="69723"/>
                  </a:lnTo>
                  <a:lnTo>
                    <a:pt x="447421" y="59309"/>
                  </a:lnTo>
                  <a:lnTo>
                    <a:pt x="404367" y="59309"/>
                  </a:lnTo>
                  <a:lnTo>
                    <a:pt x="404367" y="34417"/>
                  </a:lnTo>
                  <a:lnTo>
                    <a:pt x="447421" y="34417"/>
                  </a:lnTo>
                  <a:lnTo>
                    <a:pt x="447421" y="24003"/>
                  </a:lnTo>
                  <a:lnTo>
                    <a:pt x="404367" y="24003"/>
                  </a:lnTo>
                  <a:lnTo>
                    <a:pt x="404367" y="19431"/>
                  </a:lnTo>
                  <a:close/>
                </a:path>
                <a:path w="452120" h="155575">
                  <a:moveTo>
                    <a:pt x="447421" y="34417"/>
                  </a:moveTo>
                  <a:lnTo>
                    <a:pt x="435355" y="34417"/>
                  </a:lnTo>
                  <a:lnTo>
                    <a:pt x="435355" y="59309"/>
                  </a:lnTo>
                  <a:lnTo>
                    <a:pt x="447421" y="59309"/>
                  </a:lnTo>
                  <a:lnTo>
                    <a:pt x="447421" y="34417"/>
                  </a:lnTo>
                  <a:close/>
                </a:path>
                <a:path w="452120" h="155575">
                  <a:moveTo>
                    <a:pt x="447421" y="0"/>
                  </a:moveTo>
                  <a:lnTo>
                    <a:pt x="435355" y="0"/>
                  </a:lnTo>
                  <a:lnTo>
                    <a:pt x="435355" y="24003"/>
                  </a:lnTo>
                  <a:lnTo>
                    <a:pt x="447421" y="24003"/>
                  </a:lnTo>
                  <a:lnTo>
                    <a:pt x="447421" y="0"/>
                  </a:lnTo>
                  <a:close/>
                </a:path>
                <a:path w="452120" h="155575">
                  <a:moveTo>
                    <a:pt x="12064" y="11684"/>
                  </a:moveTo>
                  <a:lnTo>
                    <a:pt x="0" y="11684"/>
                  </a:lnTo>
                  <a:lnTo>
                    <a:pt x="0" y="112775"/>
                  </a:lnTo>
                  <a:lnTo>
                    <a:pt x="74295" y="112775"/>
                  </a:lnTo>
                  <a:lnTo>
                    <a:pt x="74295" y="101981"/>
                  </a:lnTo>
                  <a:lnTo>
                    <a:pt x="12064" y="101981"/>
                  </a:lnTo>
                  <a:lnTo>
                    <a:pt x="12064" y="61975"/>
                  </a:lnTo>
                  <a:lnTo>
                    <a:pt x="74295" y="61975"/>
                  </a:lnTo>
                  <a:lnTo>
                    <a:pt x="74295" y="51308"/>
                  </a:lnTo>
                  <a:lnTo>
                    <a:pt x="12064" y="51308"/>
                  </a:lnTo>
                  <a:lnTo>
                    <a:pt x="12064" y="11684"/>
                  </a:lnTo>
                  <a:close/>
                </a:path>
                <a:path w="452120" h="155575">
                  <a:moveTo>
                    <a:pt x="74295" y="61975"/>
                  </a:moveTo>
                  <a:lnTo>
                    <a:pt x="62229" y="61975"/>
                  </a:lnTo>
                  <a:lnTo>
                    <a:pt x="62229" y="101981"/>
                  </a:lnTo>
                  <a:lnTo>
                    <a:pt x="74295" y="101981"/>
                  </a:lnTo>
                  <a:lnTo>
                    <a:pt x="74295" y="61975"/>
                  </a:lnTo>
                  <a:close/>
                </a:path>
                <a:path w="452120" h="155575">
                  <a:moveTo>
                    <a:pt x="74295" y="11684"/>
                  </a:moveTo>
                  <a:lnTo>
                    <a:pt x="62229" y="11684"/>
                  </a:lnTo>
                  <a:lnTo>
                    <a:pt x="62229" y="51308"/>
                  </a:lnTo>
                  <a:lnTo>
                    <a:pt x="74295" y="51308"/>
                  </a:lnTo>
                  <a:lnTo>
                    <a:pt x="74295" y="11684"/>
                  </a:lnTo>
                  <a:close/>
                </a:path>
                <a:path w="452120" h="155575">
                  <a:moveTo>
                    <a:pt x="224027" y="13589"/>
                  </a:moveTo>
                  <a:lnTo>
                    <a:pt x="164591" y="13589"/>
                  </a:lnTo>
                  <a:lnTo>
                    <a:pt x="164591" y="113157"/>
                  </a:lnTo>
                  <a:lnTo>
                    <a:pt x="184999" y="113014"/>
                  </a:lnTo>
                  <a:lnTo>
                    <a:pt x="202787" y="112585"/>
                  </a:lnTo>
                  <a:lnTo>
                    <a:pt x="217955" y="111871"/>
                  </a:lnTo>
                  <a:lnTo>
                    <a:pt x="230504" y="110871"/>
                  </a:lnTo>
                  <a:lnTo>
                    <a:pt x="229876" y="102489"/>
                  </a:lnTo>
                  <a:lnTo>
                    <a:pt x="176402" y="102489"/>
                  </a:lnTo>
                  <a:lnTo>
                    <a:pt x="176402" y="24384"/>
                  </a:lnTo>
                  <a:lnTo>
                    <a:pt x="224027" y="24384"/>
                  </a:lnTo>
                  <a:lnTo>
                    <a:pt x="224027" y="13589"/>
                  </a:lnTo>
                  <a:close/>
                </a:path>
                <a:path w="452120" h="155575">
                  <a:moveTo>
                    <a:pt x="229742" y="100711"/>
                  </a:moveTo>
                  <a:lnTo>
                    <a:pt x="221811" y="101471"/>
                  </a:lnTo>
                  <a:lnTo>
                    <a:pt x="212677" y="102028"/>
                  </a:lnTo>
                  <a:lnTo>
                    <a:pt x="202328" y="102371"/>
                  </a:lnTo>
                  <a:lnTo>
                    <a:pt x="190753" y="102489"/>
                  </a:lnTo>
                  <a:lnTo>
                    <a:pt x="229876" y="102489"/>
                  </a:lnTo>
                  <a:lnTo>
                    <a:pt x="229742" y="100711"/>
                  </a:lnTo>
                  <a:close/>
                </a:path>
                <a:path w="452120" h="155575">
                  <a:moveTo>
                    <a:pt x="285750" y="74422"/>
                  </a:moveTo>
                  <a:lnTo>
                    <a:pt x="273685" y="74422"/>
                  </a:lnTo>
                  <a:lnTo>
                    <a:pt x="273685" y="155067"/>
                  </a:lnTo>
                  <a:lnTo>
                    <a:pt x="285750" y="155067"/>
                  </a:lnTo>
                  <a:lnTo>
                    <a:pt x="285750" y="74422"/>
                  </a:lnTo>
                  <a:close/>
                </a:path>
                <a:path w="452120" h="155575">
                  <a:moveTo>
                    <a:pt x="253746" y="3048"/>
                  </a:moveTo>
                  <a:lnTo>
                    <a:pt x="241935" y="3048"/>
                  </a:lnTo>
                  <a:lnTo>
                    <a:pt x="241935" y="150241"/>
                  </a:lnTo>
                  <a:lnTo>
                    <a:pt x="253746" y="150241"/>
                  </a:lnTo>
                  <a:lnTo>
                    <a:pt x="253746" y="74422"/>
                  </a:lnTo>
                  <a:lnTo>
                    <a:pt x="285750" y="74422"/>
                  </a:lnTo>
                  <a:lnTo>
                    <a:pt x="285750" y="63754"/>
                  </a:lnTo>
                  <a:lnTo>
                    <a:pt x="253746" y="63754"/>
                  </a:lnTo>
                  <a:lnTo>
                    <a:pt x="253746" y="3048"/>
                  </a:lnTo>
                  <a:close/>
                </a:path>
                <a:path w="452120" h="155575">
                  <a:moveTo>
                    <a:pt x="285750" y="0"/>
                  </a:moveTo>
                  <a:lnTo>
                    <a:pt x="273685" y="0"/>
                  </a:lnTo>
                  <a:lnTo>
                    <a:pt x="273685" y="63754"/>
                  </a:lnTo>
                  <a:lnTo>
                    <a:pt x="285750" y="63754"/>
                  </a:lnTo>
                  <a:lnTo>
                    <a:pt x="285750" y="0"/>
                  </a:lnTo>
                  <a:close/>
                </a:path>
                <a:path w="452120" h="155575">
                  <a:moveTo>
                    <a:pt x="116332" y="0"/>
                  </a:moveTo>
                  <a:lnTo>
                    <a:pt x="104393" y="0"/>
                  </a:lnTo>
                  <a:lnTo>
                    <a:pt x="104393" y="155067"/>
                  </a:lnTo>
                  <a:lnTo>
                    <a:pt x="116332" y="155067"/>
                  </a:lnTo>
                  <a:lnTo>
                    <a:pt x="11633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4874387" y="1071880"/>
              <a:ext cx="452120" cy="155575"/>
            </a:xfrm>
            <a:custGeom>
              <a:avLst/>
              <a:gdLst/>
              <a:ahLst/>
              <a:cxnLst/>
              <a:rect l="l" t="t" r="r" b="b"/>
              <a:pathLst>
                <a:path w="452120" h="155575">
                  <a:moveTo>
                    <a:pt x="352551" y="101727"/>
                  </a:moveTo>
                  <a:lnTo>
                    <a:pt x="364616" y="101727"/>
                  </a:lnTo>
                  <a:lnTo>
                    <a:pt x="364616" y="139954"/>
                  </a:lnTo>
                  <a:lnTo>
                    <a:pt x="452120" y="139954"/>
                  </a:lnTo>
                  <a:lnTo>
                    <a:pt x="452120" y="150622"/>
                  </a:lnTo>
                  <a:lnTo>
                    <a:pt x="352551" y="150622"/>
                  </a:lnTo>
                  <a:lnTo>
                    <a:pt x="352551" y="101727"/>
                  </a:lnTo>
                  <a:close/>
                </a:path>
                <a:path w="452120" h="155575">
                  <a:moveTo>
                    <a:pt x="12064" y="61975"/>
                  </a:moveTo>
                  <a:lnTo>
                    <a:pt x="12064" y="101981"/>
                  </a:lnTo>
                  <a:lnTo>
                    <a:pt x="62229" y="101981"/>
                  </a:lnTo>
                  <a:lnTo>
                    <a:pt x="62229" y="61975"/>
                  </a:lnTo>
                  <a:lnTo>
                    <a:pt x="12064" y="61975"/>
                  </a:lnTo>
                  <a:close/>
                </a:path>
                <a:path w="452120" h="155575">
                  <a:moveTo>
                    <a:pt x="404367" y="34417"/>
                  </a:moveTo>
                  <a:lnTo>
                    <a:pt x="404367" y="59309"/>
                  </a:lnTo>
                  <a:lnTo>
                    <a:pt x="435355" y="59309"/>
                  </a:lnTo>
                  <a:lnTo>
                    <a:pt x="435355" y="34417"/>
                  </a:lnTo>
                  <a:lnTo>
                    <a:pt x="404367" y="34417"/>
                  </a:lnTo>
                  <a:close/>
                </a:path>
                <a:path w="452120" h="155575">
                  <a:moveTo>
                    <a:pt x="345313" y="19431"/>
                  </a:moveTo>
                  <a:lnTo>
                    <a:pt x="345313" y="74295"/>
                  </a:lnTo>
                  <a:lnTo>
                    <a:pt x="392429" y="74295"/>
                  </a:lnTo>
                  <a:lnTo>
                    <a:pt x="392429" y="19431"/>
                  </a:lnTo>
                  <a:lnTo>
                    <a:pt x="345313" y="19431"/>
                  </a:lnTo>
                  <a:close/>
                </a:path>
                <a:path w="452120" h="155575">
                  <a:moveTo>
                    <a:pt x="164591" y="13589"/>
                  </a:moveTo>
                  <a:lnTo>
                    <a:pt x="224027" y="13589"/>
                  </a:lnTo>
                  <a:lnTo>
                    <a:pt x="224027" y="24384"/>
                  </a:lnTo>
                  <a:lnTo>
                    <a:pt x="176402" y="24384"/>
                  </a:lnTo>
                  <a:lnTo>
                    <a:pt x="176402" y="102489"/>
                  </a:lnTo>
                  <a:lnTo>
                    <a:pt x="190753" y="102489"/>
                  </a:lnTo>
                  <a:lnTo>
                    <a:pt x="202328" y="102371"/>
                  </a:lnTo>
                  <a:lnTo>
                    <a:pt x="212677" y="102028"/>
                  </a:lnTo>
                  <a:lnTo>
                    <a:pt x="221811" y="101471"/>
                  </a:lnTo>
                  <a:lnTo>
                    <a:pt x="229742" y="100711"/>
                  </a:lnTo>
                  <a:lnTo>
                    <a:pt x="230504" y="110871"/>
                  </a:lnTo>
                  <a:lnTo>
                    <a:pt x="217955" y="111871"/>
                  </a:lnTo>
                  <a:lnTo>
                    <a:pt x="202787" y="112585"/>
                  </a:lnTo>
                  <a:lnTo>
                    <a:pt x="184999" y="113014"/>
                  </a:lnTo>
                  <a:lnTo>
                    <a:pt x="164591" y="113157"/>
                  </a:lnTo>
                  <a:lnTo>
                    <a:pt x="164591" y="13589"/>
                  </a:lnTo>
                  <a:close/>
                </a:path>
                <a:path w="452120" h="155575">
                  <a:moveTo>
                    <a:pt x="0" y="11684"/>
                  </a:moveTo>
                  <a:lnTo>
                    <a:pt x="12064" y="11684"/>
                  </a:lnTo>
                  <a:lnTo>
                    <a:pt x="12064" y="51308"/>
                  </a:lnTo>
                  <a:lnTo>
                    <a:pt x="62229" y="51308"/>
                  </a:lnTo>
                  <a:lnTo>
                    <a:pt x="62229" y="11684"/>
                  </a:lnTo>
                  <a:lnTo>
                    <a:pt x="74295" y="11684"/>
                  </a:lnTo>
                  <a:lnTo>
                    <a:pt x="74295" y="112775"/>
                  </a:lnTo>
                  <a:lnTo>
                    <a:pt x="0" y="112775"/>
                  </a:lnTo>
                  <a:lnTo>
                    <a:pt x="0" y="11684"/>
                  </a:lnTo>
                  <a:close/>
                </a:path>
                <a:path w="452120" h="155575">
                  <a:moveTo>
                    <a:pt x="435355" y="0"/>
                  </a:moveTo>
                  <a:lnTo>
                    <a:pt x="447421" y="0"/>
                  </a:lnTo>
                  <a:lnTo>
                    <a:pt x="447421" y="113157"/>
                  </a:lnTo>
                  <a:lnTo>
                    <a:pt x="435355" y="113157"/>
                  </a:lnTo>
                  <a:lnTo>
                    <a:pt x="435355" y="69723"/>
                  </a:lnTo>
                  <a:lnTo>
                    <a:pt x="404367" y="69723"/>
                  </a:lnTo>
                  <a:lnTo>
                    <a:pt x="404367" y="84962"/>
                  </a:lnTo>
                  <a:lnTo>
                    <a:pt x="333248" y="84962"/>
                  </a:lnTo>
                  <a:lnTo>
                    <a:pt x="333248" y="8762"/>
                  </a:lnTo>
                  <a:lnTo>
                    <a:pt x="404367" y="8762"/>
                  </a:lnTo>
                  <a:lnTo>
                    <a:pt x="404367" y="24003"/>
                  </a:lnTo>
                  <a:lnTo>
                    <a:pt x="435355" y="24003"/>
                  </a:lnTo>
                  <a:lnTo>
                    <a:pt x="435355" y="0"/>
                  </a:lnTo>
                  <a:close/>
                </a:path>
                <a:path w="452120" h="155575">
                  <a:moveTo>
                    <a:pt x="273685" y="0"/>
                  </a:moveTo>
                  <a:lnTo>
                    <a:pt x="285750" y="0"/>
                  </a:lnTo>
                  <a:lnTo>
                    <a:pt x="285750" y="155067"/>
                  </a:lnTo>
                  <a:lnTo>
                    <a:pt x="273685" y="155067"/>
                  </a:lnTo>
                  <a:lnTo>
                    <a:pt x="273685" y="74422"/>
                  </a:lnTo>
                  <a:lnTo>
                    <a:pt x="253746" y="74422"/>
                  </a:lnTo>
                  <a:lnTo>
                    <a:pt x="253746" y="150241"/>
                  </a:lnTo>
                  <a:lnTo>
                    <a:pt x="241935" y="150241"/>
                  </a:lnTo>
                  <a:lnTo>
                    <a:pt x="241935" y="3048"/>
                  </a:lnTo>
                  <a:lnTo>
                    <a:pt x="253746" y="3048"/>
                  </a:lnTo>
                  <a:lnTo>
                    <a:pt x="253746" y="63754"/>
                  </a:lnTo>
                  <a:lnTo>
                    <a:pt x="273685" y="63754"/>
                  </a:lnTo>
                  <a:lnTo>
                    <a:pt x="273685" y="0"/>
                  </a:lnTo>
                  <a:close/>
                </a:path>
                <a:path w="452120" h="155575">
                  <a:moveTo>
                    <a:pt x="104393" y="0"/>
                  </a:moveTo>
                  <a:lnTo>
                    <a:pt x="116332" y="0"/>
                  </a:lnTo>
                  <a:lnTo>
                    <a:pt x="116332" y="155067"/>
                  </a:lnTo>
                  <a:lnTo>
                    <a:pt x="104393" y="155067"/>
                  </a:lnTo>
                  <a:lnTo>
                    <a:pt x="104393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6" name="object 56" descr=""/>
          <p:cNvGrpSpPr/>
          <p:nvPr/>
        </p:nvGrpSpPr>
        <p:grpSpPr>
          <a:xfrm>
            <a:off x="5413883" y="1067308"/>
            <a:ext cx="302895" cy="163195"/>
            <a:chOff x="5413883" y="1067308"/>
            <a:chExt cx="302895" cy="163195"/>
          </a:xfrm>
        </p:grpSpPr>
        <p:sp>
          <p:nvSpPr>
            <p:cNvPr id="57" name="object 57" descr=""/>
            <p:cNvSpPr/>
            <p:nvPr/>
          </p:nvSpPr>
          <p:spPr>
            <a:xfrm>
              <a:off x="5418455" y="1071880"/>
              <a:ext cx="293370" cy="153670"/>
            </a:xfrm>
            <a:custGeom>
              <a:avLst/>
              <a:gdLst/>
              <a:ahLst/>
              <a:cxnLst/>
              <a:rect l="l" t="t" r="r" b="b"/>
              <a:pathLst>
                <a:path w="293370" h="153669">
                  <a:moveTo>
                    <a:pt x="242570" y="93345"/>
                  </a:moveTo>
                  <a:lnTo>
                    <a:pt x="204978" y="101727"/>
                  </a:lnTo>
                  <a:lnTo>
                    <a:pt x="191770" y="123444"/>
                  </a:lnTo>
                  <a:lnTo>
                    <a:pt x="192601" y="129801"/>
                  </a:lnTo>
                  <a:lnTo>
                    <a:pt x="231088" y="153019"/>
                  </a:lnTo>
                  <a:lnTo>
                    <a:pt x="242570" y="153543"/>
                  </a:lnTo>
                  <a:lnTo>
                    <a:pt x="253978" y="153019"/>
                  </a:lnTo>
                  <a:lnTo>
                    <a:pt x="264017" y="151447"/>
                  </a:lnTo>
                  <a:lnTo>
                    <a:pt x="272698" y="148828"/>
                  </a:lnTo>
                  <a:lnTo>
                    <a:pt x="280035" y="145161"/>
                  </a:lnTo>
                  <a:lnTo>
                    <a:pt x="282635" y="143129"/>
                  </a:lnTo>
                  <a:lnTo>
                    <a:pt x="242570" y="143129"/>
                  </a:lnTo>
                  <a:lnTo>
                    <a:pt x="233896" y="142793"/>
                  </a:lnTo>
                  <a:lnTo>
                    <a:pt x="204597" y="117602"/>
                  </a:lnTo>
                  <a:lnTo>
                    <a:pt x="207899" y="112903"/>
                  </a:lnTo>
                  <a:lnTo>
                    <a:pt x="242570" y="103505"/>
                  </a:lnTo>
                  <a:lnTo>
                    <a:pt x="282310" y="103505"/>
                  </a:lnTo>
                  <a:lnTo>
                    <a:pt x="280035" y="101727"/>
                  </a:lnTo>
                  <a:lnTo>
                    <a:pt x="272698" y="98059"/>
                  </a:lnTo>
                  <a:lnTo>
                    <a:pt x="264017" y="95440"/>
                  </a:lnTo>
                  <a:lnTo>
                    <a:pt x="253978" y="93868"/>
                  </a:lnTo>
                  <a:lnTo>
                    <a:pt x="242570" y="93345"/>
                  </a:lnTo>
                  <a:close/>
                </a:path>
                <a:path w="293370" h="153669">
                  <a:moveTo>
                    <a:pt x="282310" y="103505"/>
                  </a:moveTo>
                  <a:lnTo>
                    <a:pt x="242570" y="103505"/>
                  </a:lnTo>
                  <a:lnTo>
                    <a:pt x="251241" y="103860"/>
                  </a:lnTo>
                  <a:lnTo>
                    <a:pt x="258794" y="104917"/>
                  </a:lnTo>
                  <a:lnTo>
                    <a:pt x="265251" y="106666"/>
                  </a:lnTo>
                  <a:lnTo>
                    <a:pt x="270637" y="109093"/>
                  </a:lnTo>
                  <a:lnTo>
                    <a:pt x="277114" y="112775"/>
                  </a:lnTo>
                  <a:lnTo>
                    <a:pt x="280416" y="117602"/>
                  </a:lnTo>
                  <a:lnTo>
                    <a:pt x="280416" y="129286"/>
                  </a:lnTo>
                  <a:lnTo>
                    <a:pt x="242570" y="143129"/>
                  </a:lnTo>
                  <a:lnTo>
                    <a:pt x="282635" y="143129"/>
                  </a:lnTo>
                  <a:lnTo>
                    <a:pt x="285795" y="140660"/>
                  </a:lnTo>
                  <a:lnTo>
                    <a:pt x="289925" y="135540"/>
                  </a:lnTo>
                  <a:lnTo>
                    <a:pt x="292411" y="129801"/>
                  </a:lnTo>
                  <a:lnTo>
                    <a:pt x="293243" y="123444"/>
                  </a:lnTo>
                  <a:lnTo>
                    <a:pt x="292411" y="117086"/>
                  </a:lnTo>
                  <a:lnTo>
                    <a:pt x="289925" y="111347"/>
                  </a:lnTo>
                  <a:lnTo>
                    <a:pt x="285795" y="106227"/>
                  </a:lnTo>
                  <a:lnTo>
                    <a:pt x="282310" y="103505"/>
                  </a:lnTo>
                  <a:close/>
                </a:path>
                <a:path w="293370" h="153669">
                  <a:moveTo>
                    <a:pt x="291973" y="65659"/>
                  </a:moveTo>
                  <a:lnTo>
                    <a:pt x="279908" y="65659"/>
                  </a:lnTo>
                  <a:lnTo>
                    <a:pt x="279908" y="94615"/>
                  </a:lnTo>
                  <a:lnTo>
                    <a:pt x="291973" y="94615"/>
                  </a:lnTo>
                  <a:lnTo>
                    <a:pt x="291973" y="65659"/>
                  </a:lnTo>
                  <a:close/>
                </a:path>
                <a:path w="293370" h="153669">
                  <a:moveTo>
                    <a:pt x="249047" y="7112"/>
                  </a:moveTo>
                  <a:lnTo>
                    <a:pt x="177800" y="7112"/>
                  </a:lnTo>
                  <a:lnTo>
                    <a:pt x="177800" y="80772"/>
                  </a:lnTo>
                  <a:lnTo>
                    <a:pt x="249047" y="80772"/>
                  </a:lnTo>
                  <a:lnTo>
                    <a:pt x="249047" y="70104"/>
                  </a:lnTo>
                  <a:lnTo>
                    <a:pt x="189865" y="70104"/>
                  </a:lnTo>
                  <a:lnTo>
                    <a:pt x="189865" y="17780"/>
                  </a:lnTo>
                  <a:lnTo>
                    <a:pt x="249047" y="17780"/>
                  </a:lnTo>
                  <a:lnTo>
                    <a:pt x="249047" y="7112"/>
                  </a:lnTo>
                  <a:close/>
                </a:path>
                <a:path w="293370" h="153669">
                  <a:moveTo>
                    <a:pt x="249047" y="17780"/>
                  </a:moveTo>
                  <a:lnTo>
                    <a:pt x="237236" y="17780"/>
                  </a:lnTo>
                  <a:lnTo>
                    <a:pt x="237236" y="70104"/>
                  </a:lnTo>
                  <a:lnTo>
                    <a:pt x="249047" y="70104"/>
                  </a:lnTo>
                  <a:lnTo>
                    <a:pt x="249047" y="65659"/>
                  </a:lnTo>
                  <a:lnTo>
                    <a:pt x="291973" y="65659"/>
                  </a:lnTo>
                  <a:lnTo>
                    <a:pt x="291973" y="55245"/>
                  </a:lnTo>
                  <a:lnTo>
                    <a:pt x="249047" y="55245"/>
                  </a:lnTo>
                  <a:lnTo>
                    <a:pt x="249047" y="32893"/>
                  </a:lnTo>
                  <a:lnTo>
                    <a:pt x="291973" y="32893"/>
                  </a:lnTo>
                  <a:lnTo>
                    <a:pt x="291973" y="22606"/>
                  </a:lnTo>
                  <a:lnTo>
                    <a:pt x="249047" y="22606"/>
                  </a:lnTo>
                  <a:lnTo>
                    <a:pt x="249047" y="17780"/>
                  </a:lnTo>
                  <a:close/>
                </a:path>
                <a:path w="293370" h="153669">
                  <a:moveTo>
                    <a:pt x="291973" y="32893"/>
                  </a:moveTo>
                  <a:lnTo>
                    <a:pt x="279908" y="32893"/>
                  </a:lnTo>
                  <a:lnTo>
                    <a:pt x="279908" y="55245"/>
                  </a:lnTo>
                  <a:lnTo>
                    <a:pt x="291973" y="55245"/>
                  </a:lnTo>
                  <a:lnTo>
                    <a:pt x="291973" y="32893"/>
                  </a:lnTo>
                  <a:close/>
                </a:path>
                <a:path w="293370" h="153669">
                  <a:moveTo>
                    <a:pt x="291973" y="0"/>
                  </a:moveTo>
                  <a:lnTo>
                    <a:pt x="279908" y="0"/>
                  </a:lnTo>
                  <a:lnTo>
                    <a:pt x="279908" y="22606"/>
                  </a:lnTo>
                  <a:lnTo>
                    <a:pt x="291973" y="22606"/>
                  </a:lnTo>
                  <a:lnTo>
                    <a:pt x="291973" y="0"/>
                  </a:lnTo>
                  <a:close/>
                </a:path>
                <a:path w="293370" h="153669">
                  <a:moveTo>
                    <a:pt x="125349" y="85725"/>
                  </a:moveTo>
                  <a:lnTo>
                    <a:pt x="29845" y="85725"/>
                  </a:lnTo>
                  <a:lnTo>
                    <a:pt x="29845" y="96393"/>
                  </a:lnTo>
                  <a:lnTo>
                    <a:pt x="113537" y="96393"/>
                  </a:lnTo>
                  <a:lnTo>
                    <a:pt x="113537" y="113030"/>
                  </a:lnTo>
                  <a:lnTo>
                    <a:pt x="29845" y="113030"/>
                  </a:lnTo>
                  <a:lnTo>
                    <a:pt x="29845" y="151384"/>
                  </a:lnTo>
                  <a:lnTo>
                    <a:pt x="129540" y="151384"/>
                  </a:lnTo>
                  <a:lnTo>
                    <a:pt x="129540" y="140716"/>
                  </a:lnTo>
                  <a:lnTo>
                    <a:pt x="41783" y="140716"/>
                  </a:lnTo>
                  <a:lnTo>
                    <a:pt x="41783" y="123444"/>
                  </a:lnTo>
                  <a:lnTo>
                    <a:pt x="125349" y="123444"/>
                  </a:lnTo>
                  <a:lnTo>
                    <a:pt x="125349" y="85725"/>
                  </a:lnTo>
                  <a:close/>
                </a:path>
                <a:path w="293370" h="153669">
                  <a:moveTo>
                    <a:pt x="51054" y="3429"/>
                  </a:moveTo>
                  <a:lnTo>
                    <a:pt x="39370" y="3429"/>
                  </a:lnTo>
                  <a:lnTo>
                    <a:pt x="39370" y="16764"/>
                  </a:lnTo>
                  <a:lnTo>
                    <a:pt x="38723" y="24451"/>
                  </a:lnTo>
                  <a:lnTo>
                    <a:pt x="16271" y="58134"/>
                  </a:lnTo>
                  <a:lnTo>
                    <a:pt x="0" y="67945"/>
                  </a:lnTo>
                  <a:lnTo>
                    <a:pt x="8509" y="75946"/>
                  </a:lnTo>
                  <a:lnTo>
                    <a:pt x="21250" y="67728"/>
                  </a:lnTo>
                  <a:lnTo>
                    <a:pt x="31670" y="58880"/>
                  </a:lnTo>
                  <a:lnTo>
                    <a:pt x="39780" y="49389"/>
                  </a:lnTo>
                  <a:lnTo>
                    <a:pt x="45593" y="39243"/>
                  </a:lnTo>
                  <a:lnTo>
                    <a:pt x="58340" y="39243"/>
                  </a:lnTo>
                  <a:lnTo>
                    <a:pt x="57644" y="38338"/>
                  </a:lnTo>
                  <a:lnTo>
                    <a:pt x="53990" y="31432"/>
                  </a:lnTo>
                  <a:lnTo>
                    <a:pt x="51790" y="24241"/>
                  </a:lnTo>
                  <a:lnTo>
                    <a:pt x="51054" y="16764"/>
                  </a:lnTo>
                  <a:lnTo>
                    <a:pt x="51054" y="3429"/>
                  </a:lnTo>
                  <a:close/>
                </a:path>
                <a:path w="293370" h="153669">
                  <a:moveTo>
                    <a:pt x="58340" y="39243"/>
                  </a:moveTo>
                  <a:lnTo>
                    <a:pt x="45593" y="39243"/>
                  </a:lnTo>
                  <a:lnTo>
                    <a:pt x="48641" y="45466"/>
                  </a:lnTo>
                  <a:lnTo>
                    <a:pt x="53848" y="51689"/>
                  </a:lnTo>
                  <a:lnTo>
                    <a:pt x="68325" y="64643"/>
                  </a:lnTo>
                  <a:lnTo>
                    <a:pt x="75184" y="69215"/>
                  </a:lnTo>
                  <a:lnTo>
                    <a:pt x="81915" y="72009"/>
                  </a:lnTo>
                  <a:lnTo>
                    <a:pt x="89916" y="63246"/>
                  </a:lnTo>
                  <a:lnTo>
                    <a:pt x="82365" y="60102"/>
                  </a:lnTo>
                  <a:lnTo>
                    <a:pt x="75326" y="56007"/>
                  </a:lnTo>
                  <a:lnTo>
                    <a:pt x="68788" y="50958"/>
                  </a:lnTo>
                  <a:lnTo>
                    <a:pt x="62737" y="44958"/>
                  </a:lnTo>
                  <a:lnTo>
                    <a:pt x="58340" y="39243"/>
                  </a:lnTo>
                  <a:close/>
                </a:path>
                <a:path w="293370" h="153669">
                  <a:moveTo>
                    <a:pt x="125349" y="0"/>
                  </a:moveTo>
                  <a:lnTo>
                    <a:pt x="113411" y="0"/>
                  </a:lnTo>
                  <a:lnTo>
                    <a:pt x="113411" y="77470"/>
                  </a:lnTo>
                  <a:lnTo>
                    <a:pt x="125349" y="77470"/>
                  </a:lnTo>
                  <a:lnTo>
                    <a:pt x="125349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5418455" y="1071880"/>
              <a:ext cx="293370" cy="153670"/>
            </a:xfrm>
            <a:custGeom>
              <a:avLst/>
              <a:gdLst/>
              <a:ahLst/>
              <a:cxnLst/>
              <a:rect l="l" t="t" r="r" b="b"/>
              <a:pathLst>
                <a:path w="293370" h="153669">
                  <a:moveTo>
                    <a:pt x="242570" y="103505"/>
                  </a:moveTo>
                  <a:lnTo>
                    <a:pt x="204597" y="117602"/>
                  </a:lnTo>
                  <a:lnTo>
                    <a:pt x="204597" y="123444"/>
                  </a:lnTo>
                  <a:lnTo>
                    <a:pt x="204597" y="129159"/>
                  </a:lnTo>
                  <a:lnTo>
                    <a:pt x="242570" y="143129"/>
                  </a:lnTo>
                  <a:lnTo>
                    <a:pt x="251114" y="142793"/>
                  </a:lnTo>
                  <a:lnTo>
                    <a:pt x="280416" y="129286"/>
                  </a:lnTo>
                  <a:lnTo>
                    <a:pt x="280416" y="123444"/>
                  </a:lnTo>
                  <a:lnTo>
                    <a:pt x="280416" y="117602"/>
                  </a:lnTo>
                  <a:lnTo>
                    <a:pt x="251241" y="103860"/>
                  </a:lnTo>
                  <a:lnTo>
                    <a:pt x="242570" y="103505"/>
                  </a:lnTo>
                  <a:close/>
                </a:path>
                <a:path w="293370" h="153669">
                  <a:moveTo>
                    <a:pt x="242570" y="93345"/>
                  </a:moveTo>
                  <a:lnTo>
                    <a:pt x="280035" y="101727"/>
                  </a:lnTo>
                  <a:lnTo>
                    <a:pt x="293243" y="123444"/>
                  </a:lnTo>
                  <a:lnTo>
                    <a:pt x="292411" y="129801"/>
                  </a:lnTo>
                  <a:lnTo>
                    <a:pt x="253978" y="153019"/>
                  </a:lnTo>
                  <a:lnTo>
                    <a:pt x="242570" y="153543"/>
                  </a:lnTo>
                  <a:lnTo>
                    <a:pt x="231088" y="153019"/>
                  </a:lnTo>
                  <a:lnTo>
                    <a:pt x="195087" y="135540"/>
                  </a:lnTo>
                  <a:lnTo>
                    <a:pt x="191770" y="123444"/>
                  </a:lnTo>
                  <a:lnTo>
                    <a:pt x="192601" y="117086"/>
                  </a:lnTo>
                  <a:lnTo>
                    <a:pt x="231088" y="93868"/>
                  </a:lnTo>
                  <a:lnTo>
                    <a:pt x="242570" y="93345"/>
                  </a:lnTo>
                  <a:close/>
                </a:path>
                <a:path w="293370" h="153669">
                  <a:moveTo>
                    <a:pt x="29845" y="85725"/>
                  </a:moveTo>
                  <a:lnTo>
                    <a:pt x="125349" y="85725"/>
                  </a:lnTo>
                  <a:lnTo>
                    <a:pt x="125349" y="123444"/>
                  </a:lnTo>
                  <a:lnTo>
                    <a:pt x="41783" y="123444"/>
                  </a:lnTo>
                  <a:lnTo>
                    <a:pt x="41783" y="140716"/>
                  </a:lnTo>
                  <a:lnTo>
                    <a:pt x="129540" y="140716"/>
                  </a:lnTo>
                  <a:lnTo>
                    <a:pt x="129540" y="151384"/>
                  </a:lnTo>
                  <a:lnTo>
                    <a:pt x="29845" y="151384"/>
                  </a:lnTo>
                  <a:lnTo>
                    <a:pt x="29845" y="113030"/>
                  </a:lnTo>
                  <a:lnTo>
                    <a:pt x="113537" y="113030"/>
                  </a:lnTo>
                  <a:lnTo>
                    <a:pt x="113537" y="96393"/>
                  </a:lnTo>
                  <a:lnTo>
                    <a:pt x="29845" y="96393"/>
                  </a:lnTo>
                  <a:lnTo>
                    <a:pt x="29845" y="85725"/>
                  </a:lnTo>
                  <a:close/>
                </a:path>
                <a:path w="293370" h="153669">
                  <a:moveTo>
                    <a:pt x="249047" y="32893"/>
                  </a:moveTo>
                  <a:lnTo>
                    <a:pt x="249047" y="55245"/>
                  </a:lnTo>
                  <a:lnTo>
                    <a:pt x="279908" y="55245"/>
                  </a:lnTo>
                  <a:lnTo>
                    <a:pt x="279908" y="32893"/>
                  </a:lnTo>
                  <a:lnTo>
                    <a:pt x="249047" y="32893"/>
                  </a:lnTo>
                  <a:close/>
                </a:path>
                <a:path w="293370" h="153669">
                  <a:moveTo>
                    <a:pt x="189865" y="17780"/>
                  </a:moveTo>
                  <a:lnTo>
                    <a:pt x="189865" y="70104"/>
                  </a:lnTo>
                  <a:lnTo>
                    <a:pt x="237236" y="70104"/>
                  </a:lnTo>
                  <a:lnTo>
                    <a:pt x="237236" y="17780"/>
                  </a:lnTo>
                  <a:lnTo>
                    <a:pt x="189865" y="17780"/>
                  </a:lnTo>
                  <a:close/>
                </a:path>
                <a:path w="293370" h="153669">
                  <a:moveTo>
                    <a:pt x="39370" y="3429"/>
                  </a:moveTo>
                  <a:lnTo>
                    <a:pt x="51054" y="3429"/>
                  </a:lnTo>
                  <a:lnTo>
                    <a:pt x="51054" y="16764"/>
                  </a:lnTo>
                  <a:lnTo>
                    <a:pt x="51790" y="24241"/>
                  </a:lnTo>
                  <a:lnTo>
                    <a:pt x="75326" y="56007"/>
                  </a:lnTo>
                  <a:lnTo>
                    <a:pt x="89916" y="63246"/>
                  </a:lnTo>
                  <a:lnTo>
                    <a:pt x="81915" y="72009"/>
                  </a:lnTo>
                  <a:lnTo>
                    <a:pt x="75184" y="69215"/>
                  </a:lnTo>
                  <a:lnTo>
                    <a:pt x="68325" y="64643"/>
                  </a:lnTo>
                  <a:lnTo>
                    <a:pt x="61087" y="58166"/>
                  </a:lnTo>
                  <a:lnTo>
                    <a:pt x="53848" y="51689"/>
                  </a:lnTo>
                  <a:lnTo>
                    <a:pt x="48641" y="45466"/>
                  </a:lnTo>
                  <a:lnTo>
                    <a:pt x="45593" y="39243"/>
                  </a:lnTo>
                  <a:lnTo>
                    <a:pt x="39780" y="49389"/>
                  </a:lnTo>
                  <a:lnTo>
                    <a:pt x="31670" y="58880"/>
                  </a:lnTo>
                  <a:lnTo>
                    <a:pt x="21250" y="67728"/>
                  </a:lnTo>
                  <a:lnTo>
                    <a:pt x="8509" y="75946"/>
                  </a:lnTo>
                  <a:lnTo>
                    <a:pt x="0" y="67945"/>
                  </a:lnTo>
                  <a:lnTo>
                    <a:pt x="8594" y="63349"/>
                  </a:lnTo>
                  <a:lnTo>
                    <a:pt x="16271" y="58134"/>
                  </a:lnTo>
                  <a:lnTo>
                    <a:pt x="38723" y="24451"/>
                  </a:lnTo>
                  <a:lnTo>
                    <a:pt x="39370" y="16764"/>
                  </a:lnTo>
                  <a:lnTo>
                    <a:pt x="39370" y="3429"/>
                  </a:lnTo>
                  <a:close/>
                </a:path>
                <a:path w="293370" h="153669">
                  <a:moveTo>
                    <a:pt x="279908" y="0"/>
                  </a:moveTo>
                  <a:lnTo>
                    <a:pt x="291973" y="0"/>
                  </a:lnTo>
                  <a:lnTo>
                    <a:pt x="291973" y="94615"/>
                  </a:lnTo>
                  <a:lnTo>
                    <a:pt x="279908" y="94615"/>
                  </a:lnTo>
                  <a:lnTo>
                    <a:pt x="279908" y="65659"/>
                  </a:lnTo>
                  <a:lnTo>
                    <a:pt x="249047" y="65659"/>
                  </a:lnTo>
                  <a:lnTo>
                    <a:pt x="249047" y="80772"/>
                  </a:lnTo>
                  <a:lnTo>
                    <a:pt x="177800" y="80772"/>
                  </a:lnTo>
                  <a:lnTo>
                    <a:pt x="177800" y="7112"/>
                  </a:lnTo>
                  <a:lnTo>
                    <a:pt x="249047" y="7112"/>
                  </a:lnTo>
                  <a:lnTo>
                    <a:pt x="249047" y="22606"/>
                  </a:lnTo>
                  <a:lnTo>
                    <a:pt x="279908" y="22606"/>
                  </a:lnTo>
                  <a:lnTo>
                    <a:pt x="279908" y="0"/>
                  </a:lnTo>
                  <a:close/>
                </a:path>
                <a:path w="293370" h="153669">
                  <a:moveTo>
                    <a:pt x="113411" y="0"/>
                  </a:moveTo>
                  <a:lnTo>
                    <a:pt x="125349" y="0"/>
                  </a:lnTo>
                  <a:lnTo>
                    <a:pt x="125349" y="77470"/>
                  </a:lnTo>
                  <a:lnTo>
                    <a:pt x="113411" y="77470"/>
                  </a:lnTo>
                  <a:lnTo>
                    <a:pt x="113411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9" name="object 59" descr=""/>
          <p:cNvGrpSpPr/>
          <p:nvPr/>
        </p:nvGrpSpPr>
        <p:grpSpPr>
          <a:xfrm>
            <a:off x="5800597" y="1066038"/>
            <a:ext cx="307340" cy="165735"/>
            <a:chOff x="5800597" y="1066038"/>
            <a:chExt cx="307340" cy="165735"/>
          </a:xfrm>
        </p:grpSpPr>
        <p:sp>
          <p:nvSpPr>
            <p:cNvPr id="60" name="object 60" descr=""/>
            <p:cNvSpPr/>
            <p:nvPr/>
          </p:nvSpPr>
          <p:spPr>
            <a:xfrm>
              <a:off x="5805169" y="1070610"/>
              <a:ext cx="297815" cy="156845"/>
            </a:xfrm>
            <a:custGeom>
              <a:avLst/>
              <a:gdLst/>
              <a:ahLst/>
              <a:cxnLst/>
              <a:rect l="l" t="t" r="r" b="b"/>
              <a:pathLst>
                <a:path w="297814" h="156844">
                  <a:moveTo>
                    <a:pt x="123951" y="112013"/>
                  </a:moveTo>
                  <a:lnTo>
                    <a:pt x="24002" y="112013"/>
                  </a:lnTo>
                  <a:lnTo>
                    <a:pt x="24002" y="122554"/>
                  </a:lnTo>
                  <a:lnTo>
                    <a:pt x="112140" y="122554"/>
                  </a:lnTo>
                  <a:lnTo>
                    <a:pt x="112140" y="156337"/>
                  </a:lnTo>
                  <a:lnTo>
                    <a:pt x="123951" y="156337"/>
                  </a:lnTo>
                  <a:lnTo>
                    <a:pt x="123951" y="112013"/>
                  </a:lnTo>
                  <a:close/>
                </a:path>
                <a:path w="297814" h="156844">
                  <a:moveTo>
                    <a:pt x="207899" y="100075"/>
                  </a:moveTo>
                  <a:lnTo>
                    <a:pt x="195833" y="100075"/>
                  </a:lnTo>
                  <a:lnTo>
                    <a:pt x="195833" y="150367"/>
                  </a:lnTo>
                  <a:lnTo>
                    <a:pt x="297814" y="150367"/>
                  </a:lnTo>
                  <a:lnTo>
                    <a:pt x="297814" y="139445"/>
                  </a:lnTo>
                  <a:lnTo>
                    <a:pt x="207899" y="139445"/>
                  </a:lnTo>
                  <a:lnTo>
                    <a:pt x="207899" y="100075"/>
                  </a:lnTo>
                  <a:close/>
                </a:path>
                <a:path w="297814" h="156844">
                  <a:moveTo>
                    <a:pt x="293624" y="1269"/>
                  </a:moveTo>
                  <a:lnTo>
                    <a:pt x="281685" y="1269"/>
                  </a:lnTo>
                  <a:lnTo>
                    <a:pt x="281685" y="114426"/>
                  </a:lnTo>
                  <a:lnTo>
                    <a:pt x="293624" y="114426"/>
                  </a:lnTo>
                  <a:lnTo>
                    <a:pt x="293624" y="1269"/>
                  </a:lnTo>
                  <a:close/>
                </a:path>
                <a:path w="297814" h="156844">
                  <a:moveTo>
                    <a:pt x="217042" y="7238"/>
                  </a:moveTo>
                  <a:lnTo>
                    <a:pt x="179365" y="30591"/>
                  </a:lnTo>
                  <a:lnTo>
                    <a:pt x="176402" y="46481"/>
                  </a:lnTo>
                  <a:lnTo>
                    <a:pt x="177139" y="54820"/>
                  </a:lnTo>
                  <a:lnTo>
                    <a:pt x="208732" y="85163"/>
                  </a:lnTo>
                  <a:lnTo>
                    <a:pt x="217042" y="85851"/>
                  </a:lnTo>
                  <a:lnTo>
                    <a:pt x="225353" y="85163"/>
                  </a:lnTo>
                  <a:lnTo>
                    <a:pt x="232949" y="83105"/>
                  </a:lnTo>
                  <a:lnTo>
                    <a:pt x="239831" y="79690"/>
                  </a:lnTo>
                  <a:lnTo>
                    <a:pt x="245669" y="75184"/>
                  </a:lnTo>
                  <a:lnTo>
                    <a:pt x="208533" y="75184"/>
                  </a:lnTo>
                  <a:lnTo>
                    <a:pt x="201675" y="72516"/>
                  </a:lnTo>
                  <a:lnTo>
                    <a:pt x="196341" y="67310"/>
                  </a:lnTo>
                  <a:lnTo>
                    <a:pt x="191134" y="62102"/>
                  </a:lnTo>
                  <a:lnTo>
                    <a:pt x="188467" y="55117"/>
                  </a:lnTo>
                  <a:lnTo>
                    <a:pt x="188467" y="37845"/>
                  </a:lnTo>
                  <a:lnTo>
                    <a:pt x="191134" y="30861"/>
                  </a:lnTo>
                  <a:lnTo>
                    <a:pt x="201802" y="20447"/>
                  </a:lnTo>
                  <a:lnTo>
                    <a:pt x="208660" y="17906"/>
                  </a:lnTo>
                  <a:lnTo>
                    <a:pt x="245960" y="17906"/>
                  </a:lnTo>
                  <a:lnTo>
                    <a:pt x="239956" y="13293"/>
                  </a:lnTo>
                  <a:lnTo>
                    <a:pt x="233060" y="9921"/>
                  </a:lnTo>
                  <a:lnTo>
                    <a:pt x="225426" y="7907"/>
                  </a:lnTo>
                  <a:lnTo>
                    <a:pt x="217042" y="7238"/>
                  </a:lnTo>
                  <a:close/>
                </a:path>
                <a:path w="297814" h="156844">
                  <a:moveTo>
                    <a:pt x="245960" y="17906"/>
                  </a:moveTo>
                  <a:lnTo>
                    <a:pt x="225551" y="17906"/>
                  </a:lnTo>
                  <a:lnTo>
                    <a:pt x="232537" y="20447"/>
                  </a:lnTo>
                  <a:lnTo>
                    <a:pt x="237870" y="25653"/>
                  </a:lnTo>
                  <a:lnTo>
                    <a:pt x="243077" y="30861"/>
                  </a:lnTo>
                  <a:lnTo>
                    <a:pt x="245744" y="37845"/>
                  </a:lnTo>
                  <a:lnTo>
                    <a:pt x="245744" y="55117"/>
                  </a:lnTo>
                  <a:lnTo>
                    <a:pt x="243077" y="62102"/>
                  </a:lnTo>
                  <a:lnTo>
                    <a:pt x="237870" y="67310"/>
                  </a:lnTo>
                  <a:lnTo>
                    <a:pt x="232537" y="72516"/>
                  </a:lnTo>
                  <a:lnTo>
                    <a:pt x="225551" y="75184"/>
                  </a:lnTo>
                  <a:lnTo>
                    <a:pt x="245669" y="75184"/>
                  </a:lnTo>
                  <a:lnTo>
                    <a:pt x="257555" y="46481"/>
                  </a:lnTo>
                  <a:lnTo>
                    <a:pt x="256843" y="38143"/>
                  </a:lnTo>
                  <a:lnTo>
                    <a:pt x="254698" y="30591"/>
                  </a:lnTo>
                  <a:lnTo>
                    <a:pt x="251126" y="23889"/>
                  </a:lnTo>
                  <a:lnTo>
                    <a:pt x="246125" y="18034"/>
                  </a:lnTo>
                  <a:lnTo>
                    <a:pt x="245960" y="17906"/>
                  </a:lnTo>
                  <a:close/>
                </a:path>
                <a:path w="297814" h="156844">
                  <a:moveTo>
                    <a:pt x="51180" y="31750"/>
                  </a:moveTo>
                  <a:lnTo>
                    <a:pt x="12776" y="47751"/>
                  </a:lnTo>
                  <a:lnTo>
                    <a:pt x="12700" y="61467"/>
                  </a:lnTo>
                  <a:lnTo>
                    <a:pt x="15493" y="66675"/>
                  </a:lnTo>
                  <a:lnTo>
                    <a:pt x="26542" y="74929"/>
                  </a:lnTo>
                  <a:lnTo>
                    <a:pt x="34543" y="77342"/>
                  </a:lnTo>
                  <a:lnTo>
                    <a:pt x="45084" y="78104"/>
                  </a:lnTo>
                  <a:lnTo>
                    <a:pt x="45084" y="90424"/>
                  </a:lnTo>
                  <a:lnTo>
                    <a:pt x="34486" y="90664"/>
                  </a:lnTo>
                  <a:lnTo>
                    <a:pt x="0" y="90931"/>
                  </a:lnTo>
                  <a:lnTo>
                    <a:pt x="1142" y="101345"/>
                  </a:lnTo>
                  <a:lnTo>
                    <a:pt x="31263" y="101181"/>
                  </a:lnTo>
                  <a:lnTo>
                    <a:pt x="58181" y="100695"/>
                  </a:lnTo>
                  <a:lnTo>
                    <a:pt x="81885" y="99899"/>
                  </a:lnTo>
                  <a:lnTo>
                    <a:pt x="102362" y="98805"/>
                  </a:lnTo>
                  <a:lnTo>
                    <a:pt x="101816" y="90297"/>
                  </a:lnTo>
                  <a:lnTo>
                    <a:pt x="57022" y="90297"/>
                  </a:lnTo>
                  <a:lnTo>
                    <a:pt x="57022" y="78104"/>
                  </a:lnTo>
                  <a:lnTo>
                    <a:pt x="67309" y="77469"/>
                  </a:lnTo>
                  <a:lnTo>
                    <a:pt x="75310" y="75056"/>
                  </a:lnTo>
                  <a:lnTo>
                    <a:pt x="81025" y="70865"/>
                  </a:lnTo>
                  <a:lnTo>
                    <a:pt x="84240" y="68579"/>
                  </a:lnTo>
                  <a:lnTo>
                    <a:pt x="42799" y="68579"/>
                  </a:lnTo>
                  <a:lnTo>
                    <a:pt x="36321" y="67310"/>
                  </a:lnTo>
                  <a:lnTo>
                    <a:pt x="26924" y="62484"/>
                  </a:lnTo>
                  <a:lnTo>
                    <a:pt x="24510" y="59181"/>
                  </a:lnTo>
                  <a:lnTo>
                    <a:pt x="24510" y="51053"/>
                  </a:lnTo>
                  <a:lnTo>
                    <a:pt x="26796" y="47751"/>
                  </a:lnTo>
                  <a:lnTo>
                    <a:pt x="31241" y="45338"/>
                  </a:lnTo>
                  <a:lnTo>
                    <a:pt x="35813" y="42799"/>
                  </a:lnTo>
                  <a:lnTo>
                    <a:pt x="42417" y="41528"/>
                  </a:lnTo>
                  <a:lnTo>
                    <a:pt x="84462" y="41528"/>
                  </a:lnTo>
                  <a:lnTo>
                    <a:pt x="79120" y="38226"/>
                  </a:lnTo>
                  <a:lnTo>
                    <a:pt x="73523" y="35393"/>
                  </a:lnTo>
                  <a:lnTo>
                    <a:pt x="67008" y="33369"/>
                  </a:lnTo>
                  <a:lnTo>
                    <a:pt x="59564" y="32154"/>
                  </a:lnTo>
                  <a:lnTo>
                    <a:pt x="51180" y="31750"/>
                  </a:lnTo>
                  <a:close/>
                </a:path>
                <a:path w="297814" h="156844">
                  <a:moveTo>
                    <a:pt x="101726" y="88900"/>
                  </a:moveTo>
                  <a:lnTo>
                    <a:pt x="92420" y="89350"/>
                  </a:lnTo>
                  <a:lnTo>
                    <a:pt x="81851" y="89741"/>
                  </a:lnTo>
                  <a:lnTo>
                    <a:pt x="57022" y="90297"/>
                  </a:lnTo>
                  <a:lnTo>
                    <a:pt x="101816" y="90297"/>
                  </a:lnTo>
                  <a:lnTo>
                    <a:pt x="101726" y="88900"/>
                  </a:lnTo>
                  <a:close/>
                </a:path>
                <a:path w="297814" h="156844">
                  <a:moveTo>
                    <a:pt x="84462" y="41528"/>
                  </a:moveTo>
                  <a:lnTo>
                    <a:pt x="59943" y="41528"/>
                  </a:lnTo>
                  <a:lnTo>
                    <a:pt x="66675" y="42799"/>
                  </a:lnTo>
                  <a:lnTo>
                    <a:pt x="71119" y="45338"/>
                  </a:lnTo>
                  <a:lnTo>
                    <a:pt x="75564" y="47751"/>
                  </a:lnTo>
                  <a:lnTo>
                    <a:pt x="77724" y="51053"/>
                  </a:lnTo>
                  <a:lnTo>
                    <a:pt x="77724" y="59181"/>
                  </a:lnTo>
                  <a:lnTo>
                    <a:pt x="75437" y="62484"/>
                  </a:lnTo>
                  <a:lnTo>
                    <a:pt x="70738" y="64897"/>
                  </a:lnTo>
                  <a:lnTo>
                    <a:pt x="66039" y="67437"/>
                  </a:lnTo>
                  <a:lnTo>
                    <a:pt x="59562" y="68579"/>
                  </a:lnTo>
                  <a:lnTo>
                    <a:pt x="84240" y="68579"/>
                  </a:lnTo>
                  <a:lnTo>
                    <a:pt x="86740" y="66801"/>
                  </a:lnTo>
                  <a:lnTo>
                    <a:pt x="89534" y="61467"/>
                  </a:lnTo>
                  <a:lnTo>
                    <a:pt x="89534" y="48132"/>
                  </a:lnTo>
                  <a:lnTo>
                    <a:pt x="86105" y="42544"/>
                  </a:lnTo>
                  <a:lnTo>
                    <a:pt x="84462" y="41528"/>
                  </a:lnTo>
                  <a:close/>
                </a:path>
                <a:path w="297814" h="156844">
                  <a:moveTo>
                    <a:pt x="123951" y="1269"/>
                  </a:moveTo>
                  <a:lnTo>
                    <a:pt x="112140" y="1269"/>
                  </a:lnTo>
                  <a:lnTo>
                    <a:pt x="112140" y="104139"/>
                  </a:lnTo>
                  <a:lnTo>
                    <a:pt x="123951" y="104139"/>
                  </a:lnTo>
                  <a:lnTo>
                    <a:pt x="123951" y="67055"/>
                  </a:lnTo>
                  <a:lnTo>
                    <a:pt x="147192" y="67055"/>
                  </a:lnTo>
                  <a:lnTo>
                    <a:pt x="147192" y="56387"/>
                  </a:lnTo>
                  <a:lnTo>
                    <a:pt x="123951" y="56387"/>
                  </a:lnTo>
                  <a:lnTo>
                    <a:pt x="123951" y="1269"/>
                  </a:lnTo>
                  <a:close/>
                </a:path>
                <a:path w="297814" h="156844">
                  <a:moveTo>
                    <a:pt x="96774" y="16001"/>
                  </a:moveTo>
                  <a:lnTo>
                    <a:pt x="5460" y="16001"/>
                  </a:lnTo>
                  <a:lnTo>
                    <a:pt x="5460" y="26542"/>
                  </a:lnTo>
                  <a:lnTo>
                    <a:pt x="96774" y="26542"/>
                  </a:lnTo>
                  <a:lnTo>
                    <a:pt x="96774" y="16001"/>
                  </a:lnTo>
                  <a:close/>
                </a:path>
                <a:path w="297814" h="156844">
                  <a:moveTo>
                    <a:pt x="57150" y="0"/>
                  </a:moveTo>
                  <a:lnTo>
                    <a:pt x="45212" y="0"/>
                  </a:lnTo>
                  <a:lnTo>
                    <a:pt x="45212" y="16001"/>
                  </a:lnTo>
                  <a:lnTo>
                    <a:pt x="57150" y="16001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5805169" y="1070610"/>
              <a:ext cx="297815" cy="156845"/>
            </a:xfrm>
            <a:custGeom>
              <a:avLst/>
              <a:gdLst/>
              <a:ahLst/>
              <a:cxnLst/>
              <a:rect l="l" t="t" r="r" b="b"/>
              <a:pathLst>
                <a:path w="297814" h="156844">
                  <a:moveTo>
                    <a:pt x="24002" y="112013"/>
                  </a:moveTo>
                  <a:lnTo>
                    <a:pt x="123951" y="112013"/>
                  </a:lnTo>
                  <a:lnTo>
                    <a:pt x="123951" y="156337"/>
                  </a:lnTo>
                  <a:lnTo>
                    <a:pt x="112140" y="156337"/>
                  </a:lnTo>
                  <a:lnTo>
                    <a:pt x="112140" y="122554"/>
                  </a:lnTo>
                  <a:lnTo>
                    <a:pt x="24002" y="122554"/>
                  </a:lnTo>
                  <a:lnTo>
                    <a:pt x="24002" y="112013"/>
                  </a:lnTo>
                  <a:close/>
                </a:path>
                <a:path w="297814" h="156844">
                  <a:moveTo>
                    <a:pt x="195833" y="100075"/>
                  </a:moveTo>
                  <a:lnTo>
                    <a:pt x="207899" y="100075"/>
                  </a:lnTo>
                  <a:lnTo>
                    <a:pt x="207899" y="139445"/>
                  </a:lnTo>
                  <a:lnTo>
                    <a:pt x="297814" y="139445"/>
                  </a:lnTo>
                  <a:lnTo>
                    <a:pt x="297814" y="150367"/>
                  </a:lnTo>
                  <a:lnTo>
                    <a:pt x="195833" y="150367"/>
                  </a:lnTo>
                  <a:lnTo>
                    <a:pt x="195833" y="100075"/>
                  </a:lnTo>
                  <a:close/>
                </a:path>
                <a:path w="297814" h="156844">
                  <a:moveTo>
                    <a:pt x="51180" y="41528"/>
                  </a:moveTo>
                  <a:lnTo>
                    <a:pt x="42417" y="41528"/>
                  </a:lnTo>
                  <a:lnTo>
                    <a:pt x="35813" y="42799"/>
                  </a:lnTo>
                  <a:lnTo>
                    <a:pt x="31241" y="45338"/>
                  </a:lnTo>
                  <a:lnTo>
                    <a:pt x="26796" y="47751"/>
                  </a:lnTo>
                  <a:lnTo>
                    <a:pt x="24510" y="51053"/>
                  </a:lnTo>
                  <a:lnTo>
                    <a:pt x="24510" y="55117"/>
                  </a:lnTo>
                  <a:lnTo>
                    <a:pt x="24510" y="59181"/>
                  </a:lnTo>
                  <a:lnTo>
                    <a:pt x="26924" y="62484"/>
                  </a:lnTo>
                  <a:lnTo>
                    <a:pt x="31622" y="64897"/>
                  </a:lnTo>
                  <a:lnTo>
                    <a:pt x="36321" y="67310"/>
                  </a:lnTo>
                  <a:lnTo>
                    <a:pt x="42799" y="68579"/>
                  </a:lnTo>
                  <a:lnTo>
                    <a:pt x="51180" y="68579"/>
                  </a:lnTo>
                  <a:lnTo>
                    <a:pt x="59562" y="68579"/>
                  </a:lnTo>
                  <a:lnTo>
                    <a:pt x="66039" y="67437"/>
                  </a:lnTo>
                  <a:lnTo>
                    <a:pt x="70738" y="64897"/>
                  </a:lnTo>
                  <a:lnTo>
                    <a:pt x="75437" y="62484"/>
                  </a:lnTo>
                  <a:lnTo>
                    <a:pt x="77724" y="59181"/>
                  </a:lnTo>
                  <a:lnTo>
                    <a:pt x="77724" y="55117"/>
                  </a:lnTo>
                  <a:lnTo>
                    <a:pt x="77724" y="51053"/>
                  </a:lnTo>
                  <a:lnTo>
                    <a:pt x="75564" y="47751"/>
                  </a:lnTo>
                  <a:lnTo>
                    <a:pt x="71119" y="45338"/>
                  </a:lnTo>
                  <a:lnTo>
                    <a:pt x="66675" y="42799"/>
                  </a:lnTo>
                  <a:lnTo>
                    <a:pt x="59943" y="41528"/>
                  </a:lnTo>
                  <a:lnTo>
                    <a:pt x="51180" y="41528"/>
                  </a:lnTo>
                  <a:close/>
                </a:path>
                <a:path w="297814" h="156844">
                  <a:moveTo>
                    <a:pt x="51180" y="31750"/>
                  </a:moveTo>
                  <a:lnTo>
                    <a:pt x="89534" y="48132"/>
                  </a:lnTo>
                  <a:lnTo>
                    <a:pt x="89534" y="55117"/>
                  </a:lnTo>
                  <a:lnTo>
                    <a:pt x="89534" y="61467"/>
                  </a:lnTo>
                  <a:lnTo>
                    <a:pt x="86740" y="66801"/>
                  </a:lnTo>
                  <a:lnTo>
                    <a:pt x="81025" y="70865"/>
                  </a:lnTo>
                  <a:lnTo>
                    <a:pt x="75310" y="75056"/>
                  </a:lnTo>
                  <a:lnTo>
                    <a:pt x="67309" y="77469"/>
                  </a:lnTo>
                  <a:lnTo>
                    <a:pt x="57022" y="78104"/>
                  </a:lnTo>
                  <a:lnTo>
                    <a:pt x="57022" y="90297"/>
                  </a:lnTo>
                  <a:lnTo>
                    <a:pt x="70044" y="90060"/>
                  </a:lnTo>
                  <a:lnTo>
                    <a:pt x="81851" y="89741"/>
                  </a:lnTo>
                  <a:lnTo>
                    <a:pt x="92420" y="89350"/>
                  </a:lnTo>
                  <a:lnTo>
                    <a:pt x="101726" y="88900"/>
                  </a:lnTo>
                  <a:lnTo>
                    <a:pt x="102362" y="98805"/>
                  </a:lnTo>
                  <a:lnTo>
                    <a:pt x="81885" y="99899"/>
                  </a:lnTo>
                  <a:lnTo>
                    <a:pt x="58181" y="100695"/>
                  </a:lnTo>
                  <a:lnTo>
                    <a:pt x="31263" y="101181"/>
                  </a:lnTo>
                  <a:lnTo>
                    <a:pt x="1142" y="101345"/>
                  </a:lnTo>
                  <a:lnTo>
                    <a:pt x="0" y="90931"/>
                  </a:lnTo>
                  <a:lnTo>
                    <a:pt x="11955" y="90906"/>
                  </a:lnTo>
                  <a:lnTo>
                    <a:pt x="23447" y="90820"/>
                  </a:lnTo>
                  <a:lnTo>
                    <a:pt x="34486" y="90664"/>
                  </a:lnTo>
                  <a:lnTo>
                    <a:pt x="45084" y="90424"/>
                  </a:lnTo>
                  <a:lnTo>
                    <a:pt x="45084" y="78104"/>
                  </a:lnTo>
                  <a:lnTo>
                    <a:pt x="34543" y="77342"/>
                  </a:lnTo>
                  <a:lnTo>
                    <a:pt x="26542" y="74929"/>
                  </a:lnTo>
                  <a:lnTo>
                    <a:pt x="20954" y="70738"/>
                  </a:lnTo>
                  <a:lnTo>
                    <a:pt x="15493" y="66675"/>
                  </a:lnTo>
                  <a:lnTo>
                    <a:pt x="12700" y="61467"/>
                  </a:lnTo>
                  <a:lnTo>
                    <a:pt x="12700" y="55117"/>
                  </a:lnTo>
                  <a:lnTo>
                    <a:pt x="12700" y="47878"/>
                  </a:lnTo>
                  <a:lnTo>
                    <a:pt x="16128" y="42163"/>
                  </a:lnTo>
                  <a:lnTo>
                    <a:pt x="22859" y="37973"/>
                  </a:lnTo>
                  <a:lnTo>
                    <a:pt x="28481" y="35232"/>
                  </a:lnTo>
                  <a:lnTo>
                    <a:pt x="35067" y="33289"/>
                  </a:lnTo>
                  <a:lnTo>
                    <a:pt x="42630" y="32132"/>
                  </a:lnTo>
                  <a:lnTo>
                    <a:pt x="51180" y="31750"/>
                  </a:lnTo>
                  <a:close/>
                </a:path>
                <a:path w="297814" h="156844">
                  <a:moveTo>
                    <a:pt x="217042" y="17906"/>
                  </a:moveTo>
                  <a:lnTo>
                    <a:pt x="208660" y="17906"/>
                  </a:lnTo>
                  <a:lnTo>
                    <a:pt x="201802" y="20447"/>
                  </a:lnTo>
                  <a:lnTo>
                    <a:pt x="196468" y="25653"/>
                  </a:lnTo>
                  <a:lnTo>
                    <a:pt x="191134" y="30861"/>
                  </a:lnTo>
                  <a:lnTo>
                    <a:pt x="188467" y="37845"/>
                  </a:lnTo>
                  <a:lnTo>
                    <a:pt x="188467" y="46481"/>
                  </a:lnTo>
                  <a:lnTo>
                    <a:pt x="188467" y="55117"/>
                  </a:lnTo>
                  <a:lnTo>
                    <a:pt x="191134" y="62102"/>
                  </a:lnTo>
                  <a:lnTo>
                    <a:pt x="196341" y="67310"/>
                  </a:lnTo>
                  <a:lnTo>
                    <a:pt x="201675" y="72516"/>
                  </a:lnTo>
                  <a:lnTo>
                    <a:pt x="208533" y="75184"/>
                  </a:lnTo>
                  <a:lnTo>
                    <a:pt x="217042" y="75184"/>
                  </a:lnTo>
                  <a:lnTo>
                    <a:pt x="225551" y="75184"/>
                  </a:lnTo>
                  <a:lnTo>
                    <a:pt x="232537" y="72516"/>
                  </a:lnTo>
                  <a:lnTo>
                    <a:pt x="237870" y="67310"/>
                  </a:lnTo>
                  <a:lnTo>
                    <a:pt x="243077" y="62102"/>
                  </a:lnTo>
                  <a:lnTo>
                    <a:pt x="245744" y="55117"/>
                  </a:lnTo>
                  <a:lnTo>
                    <a:pt x="245744" y="46481"/>
                  </a:lnTo>
                  <a:lnTo>
                    <a:pt x="245744" y="37845"/>
                  </a:lnTo>
                  <a:lnTo>
                    <a:pt x="243077" y="30861"/>
                  </a:lnTo>
                  <a:lnTo>
                    <a:pt x="237870" y="25653"/>
                  </a:lnTo>
                  <a:lnTo>
                    <a:pt x="232537" y="20447"/>
                  </a:lnTo>
                  <a:lnTo>
                    <a:pt x="225551" y="17906"/>
                  </a:lnTo>
                  <a:lnTo>
                    <a:pt x="217042" y="17906"/>
                  </a:lnTo>
                  <a:close/>
                </a:path>
                <a:path w="297814" h="156844">
                  <a:moveTo>
                    <a:pt x="217042" y="7238"/>
                  </a:moveTo>
                  <a:lnTo>
                    <a:pt x="254698" y="30591"/>
                  </a:lnTo>
                  <a:lnTo>
                    <a:pt x="257555" y="46481"/>
                  </a:lnTo>
                  <a:lnTo>
                    <a:pt x="256839" y="54820"/>
                  </a:lnTo>
                  <a:lnTo>
                    <a:pt x="225353" y="85163"/>
                  </a:lnTo>
                  <a:lnTo>
                    <a:pt x="217042" y="85851"/>
                  </a:lnTo>
                  <a:lnTo>
                    <a:pt x="208732" y="85163"/>
                  </a:lnTo>
                  <a:lnTo>
                    <a:pt x="177139" y="54820"/>
                  </a:lnTo>
                  <a:lnTo>
                    <a:pt x="176402" y="46481"/>
                  </a:lnTo>
                  <a:lnTo>
                    <a:pt x="177139" y="38143"/>
                  </a:lnTo>
                  <a:lnTo>
                    <a:pt x="208732" y="7907"/>
                  </a:lnTo>
                  <a:lnTo>
                    <a:pt x="217042" y="7238"/>
                  </a:lnTo>
                  <a:close/>
                </a:path>
                <a:path w="297814" h="156844">
                  <a:moveTo>
                    <a:pt x="281685" y="1269"/>
                  </a:moveTo>
                  <a:lnTo>
                    <a:pt x="293624" y="1269"/>
                  </a:lnTo>
                  <a:lnTo>
                    <a:pt x="293624" y="114426"/>
                  </a:lnTo>
                  <a:lnTo>
                    <a:pt x="281685" y="114426"/>
                  </a:lnTo>
                  <a:lnTo>
                    <a:pt x="281685" y="1269"/>
                  </a:lnTo>
                  <a:close/>
                </a:path>
                <a:path w="297814" h="156844">
                  <a:moveTo>
                    <a:pt x="112140" y="1269"/>
                  </a:moveTo>
                  <a:lnTo>
                    <a:pt x="123951" y="1269"/>
                  </a:lnTo>
                  <a:lnTo>
                    <a:pt x="123951" y="56387"/>
                  </a:lnTo>
                  <a:lnTo>
                    <a:pt x="147192" y="56387"/>
                  </a:lnTo>
                  <a:lnTo>
                    <a:pt x="147192" y="67055"/>
                  </a:lnTo>
                  <a:lnTo>
                    <a:pt x="123951" y="67055"/>
                  </a:lnTo>
                  <a:lnTo>
                    <a:pt x="123951" y="104139"/>
                  </a:lnTo>
                  <a:lnTo>
                    <a:pt x="112140" y="104139"/>
                  </a:lnTo>
                  <a:lnTo>
                    <a:pt x="112140" y="1269"/>
                  </a:lnTo>
                  <a:close/>
                </a:path>
                <a:path w="297814" h="156844">
                  <a:moveTo>
                    <a:pt x="45212" y="0"/>
                  </a:moveTo>
                  <a:lnTo>
                    <a:pt x="57150" y="0"/>
                  </a:lnTo>
                  <a:lnTo>
                    <a:pt x="57150" y="16001"/>
                  </a:lnTo>
                  <a:lnTo>
                    <a:pt x="96774" y="16001"/>
                  </a:lnTo>
                  <a:lnTo>
                    <a:pt x="96774" y="26542"/>
                  </a:lnTo>
                  <a:lnTo>
                    <a:pt x="5460" y="26542"/>
                  </a:lnTo>
                  <a:lnTo>
                    <a:pt x="5460" y="16001"/>
                  </a:lnTo>
                  <a:lnTo>
                    <a:pt x="45212" y="16001"/>
                  </a:lnTo>
                  <a:lnTo>
                    <a:pt x="45212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2" name="object 62" descr=""/>
          <p:cNvGrpSpPr/>
          <p:nvPr/>
        </p:nvGrpSpPr>
        <p:grpSpPr>
          <a:xfrm>
            <a:off x="6193409" y="1067308"/>
            <a:ext cx="484505" cy="164465"/>
            <a:chOff x="6193409" y="1067308"/>
            <a:chExt cx="484505" cy="164465"/>
          </a:xfrm>
        </p:grpSpPr>
        <p:sp>
          <p:nvSpPr>
            <p:cNvPr id="63" name="object 63" descr=""/>
            <p:cNvSpPr/>
            <p:nvPr/>
          </p:nvSpPr>
          <p:spPr>
            <a:xfrm>
              <a:off x="6197981" y="1071880"/>
              <a:ext cx="475615" cy="155575"/>
            </a:xfrm>
            <a:custGeom>
              <a:avLst/>
              <a:gdLst/>
              <a:ahLst/>
              <a:cxnLst/>
              <a:rect l="l" t="t" r="r" b="b"/>
              <a:pathLst>
                <a:path w="475615" h="155575">
                  <a:moveTo>
                    <a:pt x="124587" y="85725"/>
                  </a:moveTo>
                  <a:lnTo>
                    <a:pt x="29083" y="85725"/>
                  </a:lnTo>
                  <a:lnTo>
                    <a:pt x="29083" y="96393"/>
                  </a:lnTo>
                  <a:lnTo>
                    <a:pt x="112776" y="96393"/>
                  </a:lnTo>
                  <a:lnTo>
                    <a:pt x="112776" y="113030"/>
                  </a:lnTo>
                  <a:lnTo>
                    <a:pt x="29083" y="113030"/>
                  </a:lnTo>
                  <a:lnTo>
                    <a:pt x="29083" y="151384"/>
                  </a:lnTo>
                  <a:lnTo>
                    <a:pt x="128778" y="151384"/>
                  </a:lnTo>
                  <a:lnTo>
                    <a:pt x="128778" y="140716"/>
                  </a:lnTo>
                  <a:lnTo>
                    <a:pt x="41021" y="140716"/>
                  </a:lnTo>
                  <a:lnTo>
                    <a:pt x="41021" y="123444"/>
                  </a:lnTo>
                  <a:lnTo>
                    <a:pt x="124587" y="123444"/>
                  </a:lnTo>
                  <a:lnTo>
                    <a:pt x="124587" y="85725"/>
                  </a:lnTo>
                  <a:close/>
                </a:path>
                <a:path w="475615" h="155575">
                  <a:moveTo>
                    <a:pt x="409194" y="13843"/>
                  </a:moveTo>
                  <a:lnTo>
                    <a:pt x="336803" y="13843"/>
                  </a:lnTo>
                  <a:lnTo>
                    <a:pt x="336803" y="24511"/>
                  </a:lnTo>
                  <a:lnTo>
                    <a:pt x="396240" y="24511"/>
                  </a:lnTo>
                  <a:lnTo>
                    <a:pt x="393674" y="38657"/>
                  </a:lnTo>
                  <a:lnTo>
                    <a:pt x="373761" y="76073"/>
                  </a:lnTo>
                  <a:lnTo>
                    <a:pt x="342007" y="102826"/>
                  </a:lnTo>
                  <a:lnTo>
                    <a:pt x="330200" y="108585"/>
                  </a:lnTo>
                  <a:lnTo>
                    <a:pt x="339344" y="118364"/>
                  </a:lnTo>
                  <a:lnTo>
                    <a:pt x="369206" y="97335"/>
                  </a:lnTo>
                  <a:lnTo>
                    <a:pt x="390794" y="72913"/>
                  </a:lnTo>
                  <a:lnTo>
                    <a:pt x="404119" y="45086"/>
                  </a:lnTo>
                  <a:lnTo>
                    <a:pt x="409194" y="13843"/>
                  </a:lnTo>
                  <a:close/>
                </a:path>
                <a:path w="475615" h="155575">
                  <a:moveTo>
                    <a:pt x="51181" y="16002"/>
                  </a:moveTo>
                  <a:lnTo>
                    <a:pt x="39497" y="16002"/>
                  </a:lnTo>
                  <a:lnTo>
                    <a:pt x="39497" y="20066"/>
                  </a:lnTo>
                  <a:lnTo>
                    <a:pt x="38830" y="27231"/>
                  </a:lnTo>
                  <a:lnTo>
                    <a:pt x="16224" y="59753"/>
                  </a:lnTo>
                  <a:lnTo>
                    <a:pt x="0" y="69469"/>
                  </a:lnTo>
                  <a:lnTo>
                    <a:pt x="8509" y="77470"/>
                  </a:lnTo>
                  <a:lnTo>
                    <a:pt x="20677" y="70161"/>
                  </a:lnTo>
                  <a:lnTo>
                    <a:pt x="30892" y="61769"/>
                  </a:lnTo>
                  <a:lnTo>
                    <a:pt x="39155" y="52306"/>
                  </a:lnTo>
                  <a:lnTo>
                    <a:pt x="45466" y="41783"/>
                  </a:lnTo>
                  <a:lnTo>
                    <a:pt x="58889" y="41783"/>
                  </a:lnTo>
                  <a:lnTo>
                    <a:pt x="57610" y="40211"/>
                  </a:lnTo>
                  <a:lnTo>
                    <a:pt x="54038" y="33782"/>
                  </a:lnTo>
                  <a:lnTo>
                    <a:pt x="51895" y="27066"/>
                  </a:lnTo>
                  <a:lnTo>
                    <a:pt x="51181" y="20066"/>
                  </a:lnTo>
                  <a:lnTo>
                    <a:pt x="51181" y="16002"/>
                  </a:lnTo>
                  <a:close/>
                </a:path>
                <a:path w="475615" h="155575">
                  <a:moveTo>
                    <a:pt x="124587" y="0"/>
                  </a:moveTo>
                  <a:lnTo>
                    <a:pt x="112649" y="0"/>
                  </a:lnTo>
                  <a:lnTo>
                    <a:pt x="112649" y="30861"/>
                  </a:lnTo>
                  <a:lnTo>
                    <a:pt x="77978" y="30861"/>
                  </a:lnTo>
                  <a:lnTo>
                    <a:pt x="77978" y="41783"/>
                  </a:lnTo>
                  <a:lnTo>
                    <a:pt x="112649" y="41783"/>
                  </a:lnTo>
                  <a:lnTo>
                    <a:pt x="112649" y="77470"/>
                  </a:lnTo>
                  <a:lnTo>
                    <a:pt x="124587" y="77470"/>
                  </a:lnTo>
                  <a:lnTo>
                    <a:pt x="124587" y="0"/>
                  </a:lnTo>
                  <a:close/>
                </a:path>
                <a:path w="475615" h="155575">
                  <a:moveTo>
                    <a:pt x="58889" y="41783"/>
                  </a:moveTo>
                  <a:lnTo>
                    <a:pt x="45466" y="41783"/>
                  </a:lnTo>
                  <a:lnTo>
                    <a:pt x="48387" y="47371"/>
                  </a:lnTo>
                  <a:lnTo>
                    <a:pt x="81915" y="72898"/>
                  </a:lnTo>
                  <a:lnTo>
                    <a:pt x="90043" y="63754"/>
                  </a:lnTo>
                  <a:lnTo>
                    <a:pt x="82256" y="60606"/>
                  </a:lnTo>
                  <a:lnTo>
                    <a:pt x="75088" y="56673"/>
                  </a:lnTo>
                  <a:lnTo>
                    <a:pt x="68540" y="51931"/>
                  </a:lnTo>
                  <a:lnTo>
                    <a:pt x="62611" y="46355"/>
                  </a:lnTo>
                  <a:lnTo>
                    <a:pt x="58889" y="41783"/>
                  </a:lnTo>
                  <a:close/>
                </a:path>
                <a:path w="475615" h="155575">
                  <a:moveTo>
                    <a:pt x="84582" y="5334"/>
                  </a:moveTo>
                  <a:lnTo>
                    <a:pt x="4699" y="5334"/>
                  </a:lnTo>
                  <a:lnTo>
                    <a:pt x="4699" y="16002"/>
                  </a:lnTo>
                  <a:lnTo>
                    <a:pt x="84582" y="16002"/>
                  </a:lnTo>
                  <a:lnTo>
                    <a:pt x="84582" y="5334"/>
                  </a:lnTo>
                  <a:close/>
                </a:path>
                <a:path w="475615" h="155575">
                  <a:moveTo>
                    <a:pt x="447294" y="0"/>
                  </a:moveTo>
                  <a:lnTo>
                    <a:pt x="435355" y="0"/>
                  </a:lnTo>
                  <a:lnTo>
                    <a:pt x="435355" y="155067"/>
                  </a:lnTo>
                  <a:lnTo>
                    <a:pt x="447294" y="155067"/>
                  </a:lnTo>
                  <a:lnTo>
                    <a:pt x="447294" y="74549"/>
                  </a:lnTo>
                  <a:lnTo>
                    <a:pt x="475107" y="74549"/>
                  </a:lnTo>
                  <a:lnTo>
                    <a:pt x="475107" y="63881"/>
                  </a:lnTo>
                  <a:lnTo>
                    <a:pt x="447294" y="63881"/>
                  </a:lnTo>
                  <a:lnTo>
                    <a:pt x="447294" y="0"/>
                  </a:lnTo>
                  <a:close/>
                </a:path>
                <a:path w="475615" h="155575">
                  <a:moveTo>
                    <a:pt x="282702" y="0"/>
                  </a:moveTo>
                  <a:lnTo>
                    <a:pt x="270764" y="0"/>
                  </a:lnTo>
                  <a:lnTo>
                    <a:pt x="270764" y="155067"/>
                  </a:lnTo>
                  <a:lnTo>
                    <a:pt x="282702" y="155067"/>
                  </a:lnTo>
                  <a:lnTo>
                    <a:pt x="282702" y="76327"/>
                  </a:lnTo>
                  <a:lnTo>
                    <a:pt x="308101" y="76327"/>
                  </a:lnTo>
                  <a:lnTo>
                    <a:pt x="308101" y="65532"/>
                  </a:lnTo>
                  <a:lnTo>
                    <a:pt x="282702" y="65532"/>
                  </a:lnTo>
                  <a:lnTo>
                    <a:pt x="282702" y="0"/>
                  </a:lnTo>
                  <a:close/>
                </a:path>
                <a:path w="475615" h="155575">
                  <a:moveTo>
                    <a:pt x="215773" y="32385"/>
                  </a:moveTo>
                  <a:lnTo>
                    <a:pt x="204089" y="32385"/>
                  </a:lnTo>
                  <a:lnTo>
                    <a:pt x="204044" y="48514"/>
                  </a:lnTo>
                  <a:lnTo>
                    <a:pt x="203327" y="56630"/>
                  </a:lnTo>
                  <a:lnTo>
                    <a:pt x="185439" y="91832"/>
                  </a:lnTo>
                  <a:lnTo>
                    <a:pt x="162687" y="109728"/>
                  </a:lnTo>
                  <a:lnTo>
                    <a:pt x="171704" y="118618"/>
                  </a:lnTo>
                  <a:lnTo>
                    <a:pt x="200485" y="89439"/>
                  </a:lnTo>
                  <a:lnTo>
                    <a:pt x="210058" y="72009"/>
                  </a:lnTo>
                  <a:lnTo>
                    <a:pt x="221960" y="72009"/>
                  </a:lnTo>
                  <a:lnTo>
                    <a:pt x="218821" y="65119"/>
                  </a:lnTo>
                  <a:lnTo>
                    <a:pt x="216535" y="56804"/>
                  </a:lnTo>
                  <a:lnTo>
                    <a:pt x="215773" y="48514"/>
                  </a:lnTo>
                  <a:lnTo>
                    <a:pt x="215773" y="32385"/>
                  </a:lnTo>
                  <a:close/>
                </a:path>
                <a:path w="475615" h="155575">
                  <a:moveTo>
                    <a:pt x="221960" y="72009"/>
                  </a:moveTo>
                  <a:lnTo>
                    <a:pt x="210058" y="72009"/>
                  </a:lnTo>
                  <a:lnTo>
                    <a:pt x="212358" y="77247"/>
                  </a:lnTo>
                  <a:lnTo>
                    <a:pt x="236775" y="106521"/>
                  </a:lnTo>
                  <a:lnTo>
                    <a:pt x="249555" y="115570"/>
                  </a:lnTo>
                  <a:lnTo>
                    <a:pt x="257683" y="106172"/>
                  </a:lnTo>
                  <a:lnTo>
                    <a:pt x="249253" y="101863"/>
                  </a:lnTo>
                  <a:lnTo>
                    <a:pt x="241490" y="96377"/>
                  </a:lnTo>
                  <a:lnTo>
                    <a:pt x="234394" y="89723"/>
                  </a:lnTo>
                  <a:lnTo>
                    <a:pt x="227965" y="81915"/>
                  </a:lnTo>
                  <a:lnTo>
                    <a:pt x="222631" y="73481"/>
                  </a:lnTo>
                  <a:lnTo>
                    <a:pt x="221960" y="72009"/>
                  </a:lnTo>
                  <a:close/>
                </a:path>
                <a:path w="475615" h="155575">
                  <a:moveTo>
                    <a:pt x="253492" y="21717"/>
                  </a:moveTo>
                  <a:lnTo>
                    <a:pt x="166243" y="21717"/>
                  </a:lnTo>
                  <a:lnTo>
                    <a:pt x="166243" y="32385"/>
                  </a:lnTo>
                  <a:lnTo>
                    <a:pt x="253492" y="32385"/>
                  </a:lnTo>
                  <a:lnTo>
                    <a:pt x="253492" y="21717"/>
                  </a:lnTo>
                  <a:close/>
                </a:path>
                <a:path w="475615" h="155575">
                  <a:moveTo>
                    <a:pt x="215773" y="0"/>
                  </a:moveTo>
                  <a:lnTo>
                    <a:pt x="203835" y="0"/>
                  </a:lnTo>
                  <a:lnTo>
                    <a:pt x="203835" y="21717"/>
                  </a:lnTo>
                  <a:lnTo>
                    <a:pt x="215773" y="21717"/>
                  </a:lnTo>
                  <a:lnTo>
                    <a:pt x="215773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6197981" y="1071880"/>
              <a:ext cx="475615" cy="155575"/>
            </a:xfrm>
            <a:custGeom>
              <a:avLst/>
              <a:gdLst/>
              <a:ahLst/>
              <a:cxnLst/>
              <a:rect l="l" t="t" r="r" b="b"/>
              <a:pathLst>
                <a:path w="475615" h="155575">
                  <a:moveTo>
                    <a:pt x="29083" y="85725"/>
                  </a:moveTo>
                  <a:lnTo>
                    <a:pt x="124587" y="85725"/>
                  </a:lnTo>
                  <a:lnTo>
                    <a:pt x="124587" y="123444"/>
                  </a:lnTo>
                  <a:lnTo>
                    <a:pt x="41021" y="123444"/>
                  </a:lnTo>
                  <a:lnTo>
                    <a:pt x="41021" y="140716"/>
                  </a:lnTo>
                  <a:lnTo>
                    <a:pt x="128778" y="140716"/>
                  </a:lnTo>
                  <a:lnTo>
                    <a:pt x="128778" y="151384"/>
                  </a:lnTo>
                  <a:lnTo>
                    <a:pt x="29083" y="151384"/>
                  </a:lnTo>
                  <a:lnTo>
                    <a:pt x="29083" y="113030"/>
                  </a:lnTo>
                  <a:lnTo>
                    <a:pt x="112776" y="113030"/>
                  </a:lnTo>
                  <a:lnTo>
                    <a:pt x="112776" y="96393"/>
                  </a:lnTo>
                  <a:lnTo>
                    <a:pt x="29083" y="96393"/>
                  </a:lnTo>
                  <a:lnTo>
                    <a:pt x="29083" y="85725"/>
                  </a:lnTo>
                  <a:close/>
                </a:path>
                <a:path w="475615" h="155575">
                  <a:moveTo>
                    <a:pt x="336803" y="13843"/>
                  </a:moveTo>
                  <a:lnTo>
                    <a:pt x="409194" y="13843"/>
                  </a:lnTo>
                  <a:lnTo>
                    <a:pt x="404119" y="45086"/>
                  </a:lnTo>
                  <a:lnTo>
                    <a:pt x="390794" y="72913"/>
                  </a:lnTo>
                  <a:lnTo>
                    <a:pt x="369206" y="97335"/>
                  </a:lnTo>
                  <a:lnTo>
                    <a:pt x="339344" y="118364"/>
                  </a:lnTo>
                  <a:lnTo>
                    <a:pt x="330200" y="108585"/>
                  </a:lnTo>
                  <a:lnTo>
                    <a:pt x="342007" y="102826"/>
                  </a:lnTo>
                  <a:lnTo>
                    <a:pt x="353218" y="95472"/>
                  </a:lnTo>
                  <a:lnTo>
                    <a:pt x="382398" y="64426"/>
                  </a:lnTo>
                  <a:lnTo>
                    <a:pt x="396240" y="24511"/>
                  </a:lnTo>
                  <a:lnTo>
                    <a:pt x="336803" y="24511"/>
                  </a:lnTo>
                  <a:lnTo>
                    <a:pt x="336803" y="13843"/>
                  </a:lnTo>
                  <a:close/>
                </a:path>
                <a:path w="475615" h="155575">
                  <a:moveTo>
                    <a:pt x="4699" y="5334"/>
                  </a:moveTo>
                  <a:lnTo>
                    <a:pt x="84582" y="5334"/>
                  </a:lnTo>
                  <a:lnTo>
                    <a:pt x="84582" y="16002"/>
                  </a:lnTo>
                  <a:lnTo>
                    <a:pt x="51181" y="16002"/>
                  </a:lnTo>
                  <a:lnTo>
                    <a:pt x="51181" y="20066"/>
                  </a:lnTo>
                  <a:lnTo>
                    <a:pt x="75088" y="56673"/>
                  </a:lnTo>
                  <a:lnTo>
                    <a:pt x="90043" y="63754"/>
                  </a:lnTo>
                  <a:lnTo>
                    <a:pt x="81915" y="72898"/>
                  </a:lnTo>
                  <a:lnTo>
                    <a:pt x="48387" y="47371"/>
                  </a:lnTo>
                  <a:lnTo>
                    <a:pt x="45466" y="41783"/>
                  </a:lnTo>
                  <a:lnTo>
                    <a:pt x="39155" y="52306"/>
                  </a:lnTo>
                  <a:lnTo>
                    <a:pt x="30892" y="61769"/>
                  </a:lnTo>
                  <a:lnTo>
                    <a:pt x="20677" y="70161"/>
                  </a:lnTo>
                  <a:lnTo>
                    <a:pt x="8509" y="77470"/>
                  </a:lnTo>
                  <a:lnTo>
                    <a:pt x="0" y="69469"/>
                  </a:lnTo>
                  <a:lnTo>
                    <a:pt x="8576" y="64897"/>
                  </a:lnTo>
                  <a:lnTo>
                    <a:pt x="16224" y="59753"/>
                  </a:lnTo>
                  <a:lnTo>
                    <a:pt x="38830" y="27231"/>
                  </a:lnTo>
                  <a:lnTo>
                    <a:pt x="39497" y="20066"/>
                  </a:lnTo>
                  <a:lnTo>
                    <a:pt x="39497" y="16002"/>
                  </a:lnTo>
                  <a:lnTo>
                    <a:pt x="4699" y="16002"/>
                  </a:lnTo>
                  <a:lnTo>
                    <a:pt x="4699" y="5334"/>
                  </a:lnTo>
                  <a:close/>
                </a:path>
                <a:path w="475615" h="155575">
                  <a:moveTo>
                    <a:pt x="435355" y="0"/>
                  </a:moveTo>
                  <a:lnTo>
                    <a:pt x="447294" y="0"/>
                  </a:lnTo>
                  <a:lnTo>
                    <a:pt x="447294" y="63881"/>
                  </a:lnTo>
                  <a:lnTo>
                    <a:pt x="475107" y="63881"/>
                  </a:lnTo>
                  <a:lnTo>
                    <a:pt x="475107" y="74549"/>
                  </a:lnTo>
                  <a:lnTo>
                    <a:pt x="447294" y="74549"/>
                  </a:lnTo>
                  <a:lnTo>
                    <a:pt x="447294" y="155067"/>
                  </a:lnTo>
                  <a:lnTo>
                    <a:pt x="435355" y="155067"/>
                  </a:lnTo>
                  <a:lnTo>
                    <a:pt x="435355" y="0"/>
                  </a:lnTo>
                  <a:close/>
                </a:path>
                <a:path w="475615" h="155575">
                  <a:moveTo>
                    <a:pt x="270764" y="0"/>
                  </a:moveTo>
                  <a:lnTo>
                    <a:pt x="282702" y="0"/>
                  </a:lnTo>
                  <a:lnTo>
                    <a:pt x="282702" y="65532"/>
                  </a:lnTo>
                  <a:lnTo>
                    <a:pt x="308101" y="65532"/>
                  </a:lnTo>
                  <a:lnTo>
                    <a:pt x="308101" y="76327"/>
                  </a:lnTo>
                  <a:lnTo>
                    <a:pt x="282702" y="76327"/>
                  </a:lnTo>
                  <a:lnTo>
                    <a:pt x="282702" y="155067"/>
                  </a:lnTo>
                  <a:lnTo>
                    <a:pt x="270764" y="155067"/>
                  </a:lnTo>
                  <a:lnTo>
                    <a:pt x="270764" y="0"/>
                  </a:lnTo>
                  <a:close/>
                </a:path>
                <a:path w="475615" h="155575">
                  <a:moveTo>
                    <a:pt x="203835" y="0"/>
                  </a:moveTo>
                  <a:lnTo>
                    <a:pt x="215773" y="0"/>
                  </a:lnTo>
                  <a:lnTo>
                    <a:pt x="215773" y="21717"/>
                  </a:lnTo>
                  <a:lnTo>
                    <a:pt x="253492" y="21717"/>
                  </a:lnTo>
                  <a:lnTo>
                    <a:pt x="253492" y="32385"/>
                  </a:lnTo>
                  <a:lnTo>
                    <a:pt x="215773" y="32385"/>
                  </a:lnTo>
                  <a:lnTo>
                    <a:pt x="215773" y="48514"/>
                  </a:lnTo>
                  <a:lnTo>
                    <a:pt x="234394" y="89723"/>
                  </a:lnTo>
                  <a:lnTo>
                    <a:pt x="257683" y="106172"/>
                  </a:lnTo>
                  <a:lnTo>
                    <a:pt x="249555" y="115570"/>
                  </a:lnTo>
                  <a:lnTo>
                    <a:pt x="219827" y="88707"/>
                  </a:lnTo>
                  <a:lnTo>
                    <a:pt x="210058" y="72009"/>
                  </a:lnTo>
                  <a:lnTo>
                    <a:pt x="207914" y="77247"/>
                  </a:lnTo>
                  <a:lnTo>
                    <a:pt x="183546" y="109220"/>
                  </a:lnTo>
                  <a:lnTo>
                    <a:pt x="171704" y="118618"/>
                  </a:lnTo>
                  <a:lnTo>
                    <a:pt x="162687" y="109728"/>
                  </a:lnTo>
                  <a:lnTo>
                    <a:pt x="170858" y="105064"/>
                  </a:lnTo>
                  <a:lnTo>
                    <a:pt x="178435" y="99091"/>
                  </a:lnTo>
                  <a:lnTo>
                    <a:pt x="201041" y="65373"/>
                  </a:lnTo>
                  <a:lnTo>
                    <a:pt x="204089" y="48006"/>
                  </a:lnTo>
                  <a:lnTo>
                    <a:pt x="204089" y="32385"/>
                  </a:lnTo>
                  <a:lnTo>
                    <a:pt x="166243" y="32385"/>
                  </a:lnTo>
                  <a:lnTo>
                    <a:pt x="166243" y="21717"/>
                  </a:lnTo>
                  <a:lnTo>
                    <a:pt x="203835" y="21717"/>
                  </a:lnTo>
                  <a:lnTo>
                    <a:pt x="203835" y="0"/>
                  </a:lnTo>
                  <a:close/>
                </a:path>
                <a:path w="475615" h="155575">
                  <a:moveTo>
                    <a:pt x="112649" y="0"/>
                  </a:moveTo>
                  <a:lnTo>
                    <a:pt x="124587" y="0"/>
                  </a:lnTo>
                  <a:lnTo>
                    <a:pt x="124587" y="77470"/>
                  </a:lnTo>
                  <a:lnTo>
                    <a:pt x="112649" y="77470"/>
                  </a:lnTo>
                  <a:lnTo>
                    <a:pt x="112649" y="41783"/>
                  </a:lnTo>
                  <a:lnTo>
                    <a:pt x="77978" y="41783"/>
                  </a:lnTo>
                  <a:lnTo>
                    <a:pt x="77978" y="30861"/>
                  </a:lnTo>
                  <a:lnTo>
                    <a:pt x="112649" y="30861"/>
                  </a:lnTo>
                  <a:lnTo>
                    <a:pt x="112649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5" name="object 65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755256" y="1067308"/>
            <a:ext cx="1287907" cy="176530"/>
          </a:xfrm>
          <a:prstGeom prst="rect">
            <a:avLst/>
          </a:prstGeom>
        </p:spPr>
      </p:pic>
      <p:pic>
        <p:nvPicPr>
          <p:cNvPr id="66" name="object 66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115681" y="1067308"/>
            <a:ext cx="1062101" cy="176530"/>
          </a:xfrm>
          <a:prstGeom prst="rect">
            <a:avLst/>
          </a:prstGeom>
        </p:spPr>
      </p:pic>
      <p:pic>
        <p:nvPicPr>
          <p:cNvPr id="67" name="object 67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16202" y="763905"/>
            <a:ext cx="191008" cy="178816"/>
          </a:xfrm>
          <a:prstGeom prst="rect">
            <a:avLst/>
          </a:prstGeom>
        </p:spPr>
      </p:pic>
      <p:pic>
        <p:nvPicPr>
          <p:cNvPr id="68" name="object 68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197350" y="732662"/>
            <a:ext cx="875284" cy="227457"/>
          </a:xfrm>
          <a:prstGeom prst="rect">
            <a:avLst/>
          </a:prstGeom>
        </p:spPr>
      </p:pic>
      <p:grpSp>
        <p:nvGrpSpPr>
          <p:cNvPr id="69" name="object 69" descr=""/>
          <p:cNvGrpSpPr/>
          <p:nvPr/>
        </p:nvGrpSpPr>
        <p:grpSpPr>
          <a:xfrm>
            <a:off x="0" y="32003"/>
            <a:ext cx="4083685" cy="928369"/>
            <a:chOff x="0" y="32003"/>
            <a:chExt cx="4083685" cy="928369"/>
          </a:xfrm>
        </p:grpSpPr>
        <p:sp>
          <p:nvSpPr>
            <p:cNvPr id="70" name="object 70" descr=""/>
            <p:cNvSpPr/>
            <p:nvPr/>
          </p:nvSpPr>
          <p:spPr>
            <a:xfrm>
              <a:off x="328764" y="736980"/>
              <a:ext cx="648970" cy="215265"/>
            </a:xfrm>
            <a:custGeom>
              <a:avLst/>
              <a:gdLst/>
              <a:ahLst/>
              <a:cxnLst/>
              <a:rect l="l" t="t" r="r" b="b"/>
              <a:pathLst>
                <a:path w="648969" h="215265">
                  <a:moveTo>
                    <a:pt x="61277" y="128016"/>
                  </a:moveTo>
                  <a:lnTo>
                    <a:pt x="33820" y="128016"/>
                  </a:lnTo>
                  <a:lnTo>
                    <a:pt x="33820" y="213995"/>
                  </a:lnTo>
                  <a:lnTo>
                    <a:pt x="172567" y="213995"/>
                  </a:lnTo>
                  <a:lnTo>
                    <a:pt x="172567" y="191135"/>
                  </a:lnTo>
                  <a:lnTo>
                    <a:pt x="61277" y="191135"/>
                  </a:lnTo>
                  <a:lnTo>
                    <a:pt x="61277" y="173355"/>
                  </a:lnTo>
                  <a:lnTo>
                    <a:pt x="172567" y="173355"/>
                  </a:lnTo>
                  <a:lnTo>
                    <a:pt x="172567" y="150114"/>
                  </a:lnTo>
                  <a:lnTo>
                    <a:pt x="61277" y="150114"/>
                  </a:lnTo>
                  <a:lnTo>
                    <a:pt x="61277" y="128016"/>
                  </a:lnTo>
                  <a:close/>
                </a:path>
                <a:path w="648969" h="215265">
                  <a:moveTo>
                    <a:pt x="172567" y="173355"/>
                  </a:moveTo>
                  <a:lnTo>
                    <a:pt x="145338" y="173355"/>
                  </a:lnTo>
                  <a:lnTo>
                    <a:pt x="145338" y="191135"/>
                  </a:lnTo>
                  <a:lnTo>
                    <a:pt x="172567" y="191135"/>
                  </a:lnTo>
                  <a:lnTo>
                    <a:pt x="172567" y="173355"/>
                  </a:lnTo>
                  <a:close/>
                </a:path>
                <a:path w="648969" h="215265">
                  <a:moveTo>
                    <a:pt x="172567" y="128016"/>
                  </a:moveTo>
                  <a:lnTo>
                    <a:pt x="145338" y="128016"/>
                  </a:lnTo>
                  <a:lnTo>
                    <a:pt x="145338" y="150114"/>
                  </a:lnTo>
                  <a:lnTo>
                    <a:pt x="172567" y="150114"/>
                  </a:lnTo>
                  <a:lnTo>
                    <a:pt x="172567" y="128016"/>
                  </a:lnTo>
                  <a:close/>
                </a:path>
                <a:path w="648969" h="215265">
                  <a:moveTo>
                    <a:pt x="619277" y="132842"/>
                  </a:moveTo>
                  <a:lnTo>
                    <a:pt x="478409" y="132842"/>
                  </a:lnTo>
                  <a:lnTo>
                    <a:pt x="478409" y="213995"/>
                  </a:lnTo>
                  <a:lnTo>
                    <a:pt x="619277" y="213995"/>
                  </a:lnTo>
                  <a:lnTo>
                    <a:pt x="619277" y="190754"/>
                  </a:lnTo>
                  <a:lnTo>
                    <a:pt x="506310" y="190754"/>
                  </a:lnTo>
                  <a:lnTo>
                    <a:pt x="506310" y="156464"/>
                  </a:lnTo>
                  <a:lnTo>
                    <a:pt x="619277" y="156464"/>
                  </a:lnTo>
                  <a:lnTo>
                    <a:pt x="619277" y="132842"/>
                  </a:lnTo>
                  <a:close/>
                </a:path>
                <a:path w="648969" h="215265">
                  <a:moveTo>
                    <a:pt x="619277" y="156464"/>
                  </a:moveTo>
                  <a:lnTo>
                    <a:pt x="591375" y="156464"/>
                  </a:lnTo>
                  <a:lnTo>
                    <a:pt x="591375" y="190754"/>
                  </a:lnTo>
                  <a:lnTo>
                    <a:pt x="619277" y="190754"/>
                  </a:lnTo>
                  <a:lnTo>
                    <a:pt x="619277" y="156464"/>
                  </a:lnTo>
                  <a:close/>
                </a:path>
                <a:path w="648969" h="215265">
                  <a:moveTo>
                    <a:pt x="390677" y="126111"/>
                  </a:moveTo>
                  <a:lnTo>
                    <a:pt x="249593" y="126111"/>
                  </a:lnTo>
                  <a:lnTo>
                    <a:pt x="249593" y="148336"/>
                  </a:lnTo>
                  <a:lnTo>
                    <a:pt x="362775" y="148336"/>
                  </a:lnTo>
                  <a:lnTo>
                    <a:pt x="362775" y="159639"/>
                  </a:lnTo>
                  <a:lnTo>
                    <a:pt x="249593" y="159639"/>
                  </a:lnTo>
                  <a:lnTo>
                    <a:pt x="249593" y="214884"/>
                  </a:lnTo>
                  <a:lnTo>
                    <a:pt x="395922" y="214884"/>
                  </a:lnTo>
                  <a:lnTo>
                    <a:pt x="395922" y="192532"/>
                  </a:lnTo>
                  <a:lnTo>
                    <a:pt x="277495" y="192532"/>
                  </a:lnTo>
                  <a:lnTo>
                    <a:pt x="277495" y="181102"/>
                  </a:lnTo>
                  <a:lnTo>
                    <a:pt x="390677" y="181102"/>
                  </a:lnTo>
                  <a:lnTo>
                    <a:pt x="390677" y="126111"/>
                  </a:lnTo>
                  <a:close/>
                </a:path>
                <a:path w="648969" h="215265">
                  <a:moveTo>
                    <a:pt x="334200" y="113030"/>
                  </a:moveTo>
                  <a:lnTo>
                    <a:pt x="306070" y="113030"/>
                  </a:lnTo>
                  <a:lnTo>
                    <a:pt x="306070" y="126111"/>
                  </a:lnTo>
                  <a:lnTo>
                    <a:pt x="334200" y="126111"/>
                  </a:lnTo>
                  <a:lnTo>
                    <a:pt x="334200" y="113030"/>
                  </a:lnTo>
                  <a:close/>
                </a:path>
                <a:path w="648969" h="215265">
                  <a:moveTo>
                    <a:pt x="420141" y="90170"/>
                  </a:moveTo>
                  <a:lnTo>
                    <a:pt x="220345" y="90170"/>
                  </a:lnTo>
                  <a:lnTo>
                    <a:pt x="220345" y="113030"/>
                  </a:lnTo>
                  <a:lnTo>
                    <a:pt x="420141" y="113030"/>
                  </a:lnTo>
                  <a:lnTo>
                    <a:pt x="420141" y="90170"/>
                  </a:lnTo>
                  <a:close/>
                </a:path>
                <a:path w="648969" h="215265">
                  <a:moveTo>
                    <a:pt x="56489" y="5461"/>
                  </a:moveTo>
                  <a:lnTo>
                    <a:pt x="16078" y="21082"/>
                  </a:lnTo>
                  <a:lnTo>
                    <a:pt x="0" y="59817"/>
                  </a:lnTo>
                  <a:lnTo>
                    <a:pt x="1009" y="70883"/>
                  </a:lnTo>
                  <a:lnTo>
                    <a:pt x="24701" y="105038"/>
                  </a:lnTo>
                  <a:lnTo>
                    <a:pt x="56489" y="113665"/>
                  </a:lnTo>
                  <a:lnTo>
                    <a:pt x="68198" y="112690"/>
                  </a:lnTo>
                  <a:lnTo>
                    <a:pt x="78881" y="109775"/>
                  </a:lnTo>
                  <a:lnTo>
                    <a:pt x="88538" y="104931"/>
                  </a:lnTo>
                  <a:lnTo>
                    <a:pt x="97167" y="98171"/>
                  </a:lnTo>
                  <a:lnTo>
                    <a:pt x="103519" y="90805"/>
                  </a:lnTo>
                  <a:lnTo>
                    <a:pt x="47625" y="90805"/>
                  </a:lnTo>
                  <a:lnTo>
                    <a:pt x="40576" y="87884"/>
                  </a:lnTo>
                  <a:lnTo>
                    <a:pt x="35217" y="82042"/>
                  </a:lnTo>
                  <a:lnTo>
                    <a:pt x="30086" y="76327"/>
                  </a:lnTo>
                  <a:lnTo>
                    <a:pt x="27457" y="68961"/>
                  </a:lnTo>
                  <a:lnTo>
                    <a:pt x="27457" y="50546"/>
                  </a:lnTo>
                  <a:lnTo>
                    <a:pt x="30099" y="43180"/>
                  </a:lnTo>
                  <a:lnTo>
                    <a:pt x="40665" y="31750"/>
                  </a:lnTo>
                  <a:lnTo>
                    <a:pt x="47701" y="28829"/>
                  </a:lnTo>
                  <a:lnTo>
                    <a:pt x="103789" y="28829"/>
                  </a:lnTo>
                  <a:lnTo>
                    <a:pt x="97281" y="21209"/>
                  </a:lnTo>
                  <a:lnTo>
                    <a:pt x="88681" y="14354"/>
                  </a:lnTo>
                  <a:lnTo>
                    <a:pt x="79014" y="9429"/>
                  </a:lnTo>
                  <a:lnTo>
                    <a:pt x="68283" y="6457"/>
                  </a:lnTo>
                  <a:lnTo>
                    <a:pt x="56489" y="5461"/>
                  </a:lnTo>
                  <a:close/>
                </a:path>
                <a:path w="648969" h="215265">
                  <a:moveTo>
                    <a:pt x="103789" y="28829"/>
                  </a:moveTo>
                  <a:lnTo>
                    <a:pt x="65265" y="28829"/>
                  </a:lnTo>
                  <a:lnTo>
                    <a:pt x="72339" y="31750"/>
                  </a:lnTo>
                  <a:lnTo>
                    <a:pt x="83045" y="43180"/>
                  </a:lnTo>
                  <a:lnTo>
                    <a:pt x="85725" y="50546"/>
                  </a:lnTo>
                  <a:lnTo>
                    <a:pt x="85680" y="68961"/>
                  </a:lnTo>
                  <a:lnTo>
                    <a:pt x="83070" y="76327"/>
                  </a:lnTo>
                  <a:lnTo>
                    <a:pt x="77633" y="82169"/>
                  </a:lnTo>
                  <a:lnTo>
                    <a:pt x="72428" y="87884"/>
                  </a:lnTo>
                  <a:lnTo>
                    <a:pt x="65341" y="90805"/>
                  </a:lnTo>
                  <a:lnTo>
                    <a:pt x="103519" y="90805"/>
                  </a:lnTo>
                  <a:lnTo>
                    <a:pt x="104275" y="89927"/>
                  </a:lnTo>
                  <a:lnTo>
                    <a:pt x="109351" y="80803"/>
                  </a:lnTo>
                  <a:lnTo>
                    <a:pt x="112396" y="70774"/>
                  </a:lnTo>
                  <a:lnTo>
                    <a:pt x="113411" y="59817"/>
                  </a:lnTo>
                  <a:lnTo>
                    <a:pt x="112397" y="48746"/>
                  </a:lnTo>
                  <a:lnTo>
                    <a:pt x="109380" y="38655"/>
                  </a:lnTo>
                  <a:lnTo>
                    <a:pt x="104340" y="29473"/>
                  </a:lnTo>
                  <a:lnTo>
                    <a:pt x="103789" y="28829"/>
                  </a:lnTo>
                  <a:close/>
                </a:path>
                <a:path w="648969" h="215265">
                  <a:moveTo>
                    <a:pt x="648741" y="82804"/>
                  </a:moveTo>
                  <a:lnTo>
                    <a:pt x="448945" y="82804"/>
                  </a:lnTo>
                  <a:lnTo>
                    <a:pt x="448945" y="106426"/>
                  </a:lnTo>
                  <a:lnTo>
                    <a:pt x="648741" y="106426"/>
                  </a:lnTo>
                  <a:lnTo>
                    <a:pt x="648741" y="82804"/>
                  </a:lnTo>
                  <a:close/>
                </a:path>
                <a:path w="648969" h="215265">
                  <a:moveTo>
                    <a:pt x="618832" y="8128"/>
                  </a:moveTo>
                  <a:lnTo>
                    <a:pt x="477964" y="8128"/>
                  </a:lnTo>
                  <a:lnTo>
                    <a:pt x="477964" y="31623"/>
                  </a:lnTo>
                  <a:lnTo>
                    <a:pt x="590702" y="31623"/>
                  </a:lnTo>
                  <a:lnTo>
                    <a:pt x="590583" y="42906"/>
                  </a:lnTo>
                  <a:lnTo>
                    <a:pt x="590227" y="55213"/>
                  </a:lnTo>
                  <a:lnTo>
                    <a:pt x="589636" y="68520"/>
                  </a:lnTo>
                  <a:lnTo>
                    <a:pt x="588810" y="82804"/>
                  </a:lnTo>
                  <a:lnTo>
                    <a:pt x="615822" y="82804"/>
                  </a:lnTo>
                  <a:lnTo>
                    <a:pt x="617139" y="61063"/>
                  </a:lnTo>
                  <a:lnTo>
                    <a:pt x="618080" y="41370"/>
                  </a:lnTo>
                  <a:lnTo>
                    <a:pt x="618644" y="23725"/>
                  </a:lnTo>
                  <a:lnTo>
                    <a:pt x="618832" y="8128"/>
                  </a:lnTo>
                  <a:close/>
                </a:path>
                <a:path w="648969" h="215265">
                  <a:moveTo>
                    <a:pt x="172796" y="3302"/>
                  </a:moveTo>
                  <a:lnTo>
                    <a:pt x="145338" y="3302"/>
                  </a:lnTo>
                  <a:lnTo>
                    <a:pt x="145338" y="118872"/>
                  </a:lnTo>
                  <a:lnTo>
                    <a:pt x="172796" y="118872"/>
                  </a:lnTo>
                  <a:lnTo>
                    <a:pt x="172796" y="3302"/>
                  </a:lnTo>
                  <a:close/>
                </a:path>
                <a:path w="648969" h="215265">
                  <a:moveTo>
                    <a:pt x="339890" y="39624"/>
                  </a:moveTo>
                  <a:lnTo>
                    <a:pt x="300824" y="39624"/>
                  </a:lnTo>
                  <a:lnTo>
                    <a:pt x="295605" y="44598"/>
                  </a:lnTo>
                  <a:lnTo>
                    <a:pt x="288878" y="49037"/>
                  </a:lnTo>
                  <a:lnTo>
                    <a:pt x="248977" y="60944"/>
                  </a:lnTo>
                  <a:lnTo>
                    <a:pt x="225145" y="62484"/>
                  </a:lnTo>
                  <a:lnTo>
                    <a:pt x="239763" y="83820"/>
                  </a:lnTo>
                  <a:lnTo>
                    <a:pt x="287147" y="73533"/>
                  </a:lnTo>
                  <a:lnTo>
                    <a:pt x="320471" y="55245"/>
                  </a:lnTo>
                  <a:lnTo>
                    <a:pt x="368240" y="55245"/>
                  </a:lnTo>
                  <a:lnTo>
                    <a:pt x="360201" y="52536"/>
                  </a:lnTo>
                  <a:lnTo>
                    <a:pt x="352042" y="48783"/>
                  </a:lnTo>
                  <a:lnTo>
                    <a:pt x="345271" y="44483"/>
                  </a:lnTo>
                  <a:lnTo>
                    <a:pt x="339890" y="39624"/>
                  </a:lnTo>
                  <a:close/>
                </a:path>
                <a:path w="648969" h="215265">
                  <a:moveTo>
                    <a:pt x="368240" y="55245"/>
                  </a:moveTo>
                  <a:lnTo>
                    <a:pt x="320471" y="55245"/>
                  </a:lnTo>
                  <a:lnTo>
                    <a:pt x="326850" y="60174"/>
                  </a:lnTo>
                  <a:lnTo>
                    <a:pt x="366465" y="77150"/>
                  </a:lnTo>
                  <a:lnTo>
                    <a:pt x="399834" y="83312"/>
                  </a:lnTo>
                  <a:lnTo>
                    <a:pt x="413562" y="61722"/>
                  </a:lnTo>
                  <a:lnTo>
                    <a:pt x="402073" y="61360"/>
                  </a:lnTo>
                  <a:lnTo>
                    <a:pt x="390940" y="60261"/>
                  </a:lnTo>
                  <a:lnTo>
                    <a:pt x="380165" y="58400"/>
                  </a:lnTo>
                  <a:lnTo>
                    <a:pt x="369747" y="55753"/>
                  </a:lnTo>
                  <a:lnTo>
                    <a:pt x="368240" y="55245"/>
                  </a:lnTo>
                  <a:close/>
                </a:path>
                <a:path w="648969" h="215265">
                  <a:moveTo>
                    <a:pt x="398157" y="17653"/>
                  </a:moveTo>
                  <a:lnTo>
                    <a:pt x="242328" y="17653"/>
                  </a:lnTo>
                  <a:lnTo>
                    <a:pt x="242328" y="39624"/>
                  </a:lnTo>
                  <a:lnTo>
                    <a:pt x="398157" y="39624"/>
                  </a:lnTo>
                  <a:lnTo>
                    <a:pt x="398157" y="17653"/>
                  </a:lnTo>
                  <a:close/>
                </a:path>
                <a:path w="648969" h="215265">
                  <a:moveTo>
                    <a:pt x="334416" y="0"/>
                  </a:moveTo>
                  <a:lnTo>
                    <a:pt x="306285" y="0"/>
                  </a:lnTo>
                  <a:lnTo>
                    <a:pt x="306285" y="17653"/>
                  </a:lnTo>
                  <a:lnTo>
                    <a:pt x="334416" y="17653"/>
                  </a:lnTo>
                  <a:lnTo>
                    <a:pt x="334416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328764" y="736980"/>
              <a:ext cx="648970" cy="215265"/>
            </a:xfrm>
            <a:custGeom>
              <a:avLst/>
              <a:gdLst/>
              <a:ahLst/>
              <a:cxnLst/>
              <a:rect l="l" t="t" r="r" b="b"/>
              <a:pathLst>
                <a:path w="648969" h="215265">
                  <a:moveTo>
                    <a:pt x="61277" y="173355"/>
                  </a:moveTo>
                  <a:lnTo>
                    <a:pt x="61277" y="191135"/>
                  </a:lnTo>
                  <a:lnTo>
                    <a:pt x="145338" y="191135"/>
                  </a:lnTo>
                  <a:lnTo>
                    <a:pt x="145338" y="173355"/>
                  </a:lnTo>
                  <a:lnTo>
                    <a:pt x="61277" y="173355"/>
                  </a:lnTo>
                  <a:close/>
                </a:path>
                <a:path w="648969" h="215265">
                  <a:moveTo>
                    <a:pt x="506310" y="156464"/>
                  </a:moveTo>
                  <a:lnTo>
                    <a:pt x="506310" y="190754"/>
                  </a:lnTo>
                  <a:lnTo>
                    <a:pt x="591375" y="190754"/>
                  </a:lnTo>
                  <a:lnTo>
                    <a:pt x="591375" y="156464"/>
                  </a:lnTo>
                  <a:lnTo>
                    <a:pt x="506310" y="156464"/>
                  </a:lnTo>
                  <a:close/>
                </a:path>
                <a:path w="648969" h="215265">
                  <a:moveTo>
                    <a:pt x="478409" y="132842"/>
                  </a:moveTo>
                  <a:lnTo>
                    <a:pt x="619277" y="132842"/>
                  </a:lnTo>
                  <a:lnTo>
                    <a:pt x="619277" y="213995"/>
                  </a:lnTo>
                  <a:lnTo>
                    <a:pt x="478409" y="213995"/>
                  </a:lnTo>
                  <a:lnTo>
                    <a:pt x="478409" y="132842"/>
                  </a:lnTo>
                  <a:close/>
                </a:path>
                <a:path w="648969" h="215265">
                  <a:moveTo>
                    <a:pt x="33820" y="128016"/>
                  </a:moveTo>
                  <a:lnTo>
                    <a:pt x="61277" y="128016"/>
                  </a:lnTo>
                  <a:lnTo>
                    <a:pt x="61277" y="150114"/>
                  </a:lnTo>
                  <a:lnTo>
                    <a:pt x="145338" y="150114"/>
                  </a:lnTo>
                  <a:lnTo>
                    <a:pt x="145338" y="128016"/>
                  </a:lnTo>
                  <a:lnTo>
                    <a:pt x="172567" y="128016"/>
                  </a:lnTo>
                  <a:lnTo>
                    <a:pt x="172567" y="213995"/>
                  </a:lnTo>
                  <a:lnTo>
                    <a:pt x="33820" y="213995"/>
                  </a:lnTo>
                  <a:lnTo>
                    <a:pt x="33820" y="128016"/>
                  </a:lnTo>
                  <a:close/>
                </a:path>
                <a:path w="648969" h="215265">
                  <a:moveTo>
                    <a:pt x="220345" y="90170"/>
                  </a:moveTo>
                  <a:lnTo>
                    <a:pt x="420141" y="90170"/>
                  </a:lnTo>
                  <a:lnTo>
                    <a:pt x="420141" y="113030"/>
                  </a:lnTo>
                  <a:lnTo>
                    <a:pt x="334200" y="113030"/>
                  </a:lnTo>
                  <a:lnTo>
                    <a:pt x="334200" y="126111"/>
                  </a:lnTo>
                  <a:lnTo>
                    <a:pt x="390677" y="126111"/>
                  </a:lnTo>
                  <a:lnTo>
                    <a:pt x="390677" y="181102"/>
                  </a:lnTo>
                  <a:lnTo>
                    <a:pt x="277495" y="181102"/>
                  </a:lnTo>
                  <a:lnTo>
                    <a:pt x="277495" y="192532"/>
                  </a:lnTo>
                  <a:lnTo>
                    <a:pt x="395922" y="192532"/>
                  </a:lnTo>
                  <a:lnTo>
                    <a:pt x="395922" y="214884"/>
                  </a:lnTo>
                  <a:lnTo>
                    <a:pt x="249593" y="214884"/>
                  </a:lnTo>
                  <a:lnTo>
                    <a:pt x="249593" y="159639"/>
                  </a:lnTo>
                  <a:lnTo>
                    <a:pt x="362775" y="159639"/>
                  </a:lnTo>
                  <a:lnTo>
                    <a:pt x="362775" y="148336"/>
                  </a:lnTo>
                  <a:lnTo>
                    <a:pt x="249593" y="148336"/>
                  </a:lnTo>
                  <a:lnTo>
                    <a:pt x="249593" y="126111"/>
                  </a:lnTo>
                  <a:lnTo>
                    <a:pt x="306070" y="126111"/>
                  </a:lnTo>
                  <a:lnTo>
                    <a:pt x="306070" y="113030"/>
                  </a:lnTo>
                  <a:lnTo>
                    <a:pt x="220345" y="113030"/>
                  </a:lnTo>
                  <a:lnTo>
                    <a:pt x="220345" y="90170"/>
                  </a:lnTo>
                  <a:close/>
                </a:path>
                <a:path w="648969" h="215265">
                  <a:moveTo>
                    <a:pt x="56489" y="28829"/>
                  </a:moveTo>
                  <a:lnTo>
                    <a:pt x="47701" y="28829"/>
                  </a:lnTo>
                  <a:lnTo>
                    <a:pt x="40665" y="31750"/>
                  </a:lnTo>
                  <a:lnTo>
                    <a:pt x="35382" y="37465"/>
                  </a:lnTo>
                  <a:lnTo>
                    <a:pt x="30099" y="43180"/>
                  </a:lnTo>
                  <a:lnTo>
                    <a:pt x="27457" y="50546"/>
                  </a:lnTo>
                  <a:lnTo>
                    <a:pt x="27457" y="59817"/>
                  </a:lnTo>
                  <a:lnTo>
                    <a:pt x="27457" y="68961"/>
                  </a:lnTo>
                  <a:lnTo>
                    <a:pt x="30086" y="76327"/>
                  </a:lnTo>
                  <a:lnTo>
                    <a:pt x="35331" y="82169"/>
                  </a:lnTo>
                  <a:lnTo>
                    <a:pt x="40576" y="87884"/>
                  </a:lnTo>
                  <a:lnTo>
                    <a:pt x="47625" y="90805"/>
                  </a:lnTo>
                  <a:lnTo>
                    <a:pt x="56489" y="90805"/>
                  </a:lnTo>
                  <a:lnTo>
                    <a:pt x="65341" y="90805"/>
                  </a:lnTo>
                  <a:lnTo>
                    <a:pt x="72428" y="87884"/>
                  </a:lnTo>
                  <a:lnTo>
                    <a:pt x="77749" y="82042"/>
                  </a:lnTo>
                  <a:lnTo>
                    <a:pt x="83070" y="76327"/>
                  </a:lnTo>
                  <a:lnTo>
                    <a:pt x="85725" y="68834"/>
                  </a:lnTo>
                  <a:lnTo>
                    <a:pt x="85725" y="59817"/>
                  </a:lnTo>
                  <a:lnTo>
                    <a:pt x="85725" y="50546"/>
                  </a:lnTo>
                  <a:lnTo>
                    <a:pt x="83045" y="43180"/>
                  </a:lnTo>
                  <a:lnTo>
                    <a:pt x="77685" y="37465"/>
                  </a:lnTo>
                  <a:lnTo>
                    <a:pt x="72339" y="31750"/>
                  </a:lnTo>
                  <a:lnTo>
                    <a:pt x="65265" y="28829"/>
                  </a:lnTo>
                  <a:lnTo>
                    <a:pt x="56489" y="28829"/>
                  </a:lnTo>
                  <a:close/>
                </a:path>
                <a:path w="648969" h="215265">
                  <a:moveTo>
                    <a:pt x="477964" y="8128"/>
                  </a:moveTo>
                  <a:lnTo>
                    <a:pt x="618832" y="8128"/>
                  </a:lnTo>
                  <a:lnTo>
                    <a:pt x="618644" y="23725"/>
                  </a:lnTo>
                  <a:lnTo>
                    <a:pt x="618080" y="41370"/>
                  </a:lnTo>
                  <a:lnTo>
                    <a:pt x="617139" y="61063"/>
                  </a:lnTo>
                  <a:lnTo>
                    <a:pt x="615822" y="82804"/>
                  </a:lnTo>
                  <a:lnTo>
                    <a:pt x="648741" y="82804"/>
                  </a:lnTo>
                  <a:lnTo>
                    <a:pt x="648741" y="106426"/>
                  </a:lnTo>
                  <a:lnTo>
                    <a:pt x="448945" y="106426"/>
                  </a:lnTo>
                  <a:lnTo>
                    <a:pt x="448945" y="82804"/>
                  </a:lnTo>
                  <a:lnTo>
                    <a:pt x="588810" y="82804"/>
                  </a:lnTo>
                  <a:lnTo>
                    <a:pt x="589636" y="68520"/>
                  </a:lnTo>
                  <a:lnTo>
                    <a:pt x="590227" y="55213"/>
                  </a:lnTo>
                  <a:lnTo>
                    <a:pt x="590583" y="42906"/>
                  </a:lnTo>
                  <a:lnTo>
                    <a:pt x="590702" y="31623"/>
                  </a:lnTo>
                  <a:lnTo>
                    <a:pt x="477964" y="31623"/>
                  </a:lnTo>
                  <a:lnTo>
                    <a:pt x="477964" y="8128"/>
                  </a:lnTo>
                  <a:close/>
                </a:path>
                <a:path w="648969" h="215265">
                  <a:moveTo>
                    <a:pt x="56489" y="5461"/>
                  </a:moveTo>
                  <a:lnTo>
                    <a:pt x="97281" y="21209"/>
                  </a:lnTo>
                  <a:lnTo>
                    <a:pt x="113411" y="59817"/>
                  </a:lnTo>
                  <a:lnTo>
                    <a:pt x="112396" y="70774"/>
                  </a:lnTo>
                  <a:lnTo>
                    <a:pt x="88538" y="104931"/>
                  </a:lnTo>
                  <a:lnTo>
                    <a:pt x="56489" y="113665"/>
                  </a:lnTo>
                  <a:lnTo>
                    <a:pt x="44880" y="112710"/>
                  </a:lnTo>
                  <a:lnTo>
                    <a:pt x="9076" y="90160"/>
                  </a:lnTo>
                  <a:lnTo>
                    <a:pt x="0" y="59817"/>
                  </a:lnTo>
                  <a:lnTo>
                    <a:pt x="1004" y="48746"/>
                  </a:lnTo>
                  <a:lnTo>
                    <a:pt x="24632" y="14247"/>
                  </a:lnTo>
                  <a:lnTo>
                    <a:pt x="56489" y="5461"/>
                  </a:lnTo>
                  <a:close/>
                </a:path>
                <a:path w="648969" h="215265">
                  <a:moveTo>
                    <a:pt x="145338" y="3302"/>
                  </a:moveTo>
                  <a:lnTo>
                    <a:pt x="172796" y="3302"/>
                  </a:lnTo>
                  <a:lnTo>
                    <a:pt x="172796" y="118872"/>
                  </a:lnTo>
                  <a:lnTo>
                    <a:pt x="145338" y="118872"/>
                  </a:lnTo>
                  <a:lnTo>
                    <a:pt x="145338" y="3302"/>
                  </a:lnTo>
                  <a:close/>
                </a:path>
                <a:path w="648969" h="215265">
                  <a:moveTo>
                    <a:pt x="306285" y="0"/>
                  </a:moveTo>
                  <a:lnTo>
                    <a:pt x="334416" y="0"/>
                  </a:lnTo>
                  <a:lnTo>
                    <a:pt x="334416" y="17653"/>
                  </a:lnTo>
                  <a:lnTo>
                    <a:pt x="398157" y="17653"/>
                  </a:lnTo>
                  <a:lnTo>
                    <a:pt x="398157" y="39624"/>
                  </a:lnTo>
                  <a:lnTo>
                    <a:pt x="339890" y="39624"/>
                  </a:lnTo>
                  <a:lnTo>
                    <a:pt x="345271" y="44483"/>
                  </a:lnTo>
                  <a:lnTo>
                    <a:pt x="390940" y="60261"/>
                  </a:lnTo>
                  <a:lnTo>
                    <a:pt x="413562" y="61722"/>
                  </a:lnTo>
                  <a:lnTo>
                    <a:pt x="399834" y="83312"/>
                  </a:lnTo>
                  <a:lnTo>
                    <a:pt x="354952" y="73533"/>
                  </a:lnTo>
                  <a:lnTo>
                    <a:pt x="320471" y="55245"/>
                  </a:lnTo>
                  <a:lnTo>
                    <a:pt x="314537" y="60102"/>
                  </a:lnTo>
                  <a:lnTo>
                    <a:pt x="275540" y="77247"/>
                  </a:lnTo>
                  <a:lnTo>
                    <a:pt x="239763" y="83820"/>
                  </a:lnTo>
                  <a:lnTo>
                    <a:pt x="225145" y="62484"/>
                  </a:lnTo>
                  <a:lnTo>
                    <a:pt x="237299" y="62101"/>
                  </a:lnTo>
                  <a:lnTo>
                    <a:pt x="248977" y="60944"/>
                  </a:lnTo>
                  <a:lnTo>
                    <a:pt x="288878" y="49037"/>
                  </a:lnTo>
                  <a:lnTo>
                    <a:pt x="300824" y="39624"/>
                  </a:lnTo>
                  <a:lnTo>
                    <a:pt x="242328" y="39624"/>
                  </a:lnTo>
                  <a:lnTo>
                    <a:pt x="242328" y="17653"/>
                  </a:lnTo>
                  <a:lnTo>
                    <a:pt x="306285" y="17653"/>
                  </a:lnTo>
                  <a:lnTo>
                    <a:pt x="306285" y="0"/>
                  </a:lnTo>
                  <a:close/>
                </a:path>
              </a:pathLst>
            </a:custGeom>
            <a:ln w="9144">
              <a:solidFill>
                <a:srgbClr val="683C2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2" name="object 72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0" y="32003"/>
              <a:ext cx="913638" cy="677418"/>
            </a:xfrm>
            <a:prstGeom prst="rect">
              <a:avLst/>
            </a:prstGeom>
          </p:spPr>
        </p:pic>
        <p:sp>
          <p:nvSpPr>
            <p:cNvPr id="73" name="object 73" descr=""/>
            <p:cNvSpPr/>
            <p:nvPr/>
          </p:nvSpPr>
          <p:spPr>
            <a:xfrm>
              <a:off x="1087081" y="740283"/>
              <a:ext cx="434975" cy="214629"/>
            </a:xfrm>
            <a:custGeom>
              <a:avLst/>
              <a:gdLst/>
              <a:ahLst/>
              <a:cxnLst/>
              <a:rect l="l" t="t" r="r" b="b"/>
              <a:pathLst>
                <a:path w="434975" h="214630">
                  <a:moveTo>
                    <a:pt x="99898" y="138302"/>
                  </a:moveTo>
                  <a:lnTo>
                    <a:pt x="55969" y="143875"/>
                  </a:lnTo>
                  <a:lnTo>
                    <a:pt x="26784" y="176275"/>
                  </a:lnTo>
                  <a:lnTo>
                    <a:pt x="27953" y="184989"/>
                  </a:lnTo>
                  <a:lnTo>
                    <a:pt x="68435" y="212153"/>
                  </a:lnTo>
                  <a:lnTo>
                    <a:pt x="99898" y="214629"/>
                  </a:lnTo>
                  <a:lnTo>
                    <a:pt x="116693" y="214010"/>
                  </a:lnTo>
                  <a:lnTo>
                    <a:pt x="154317" y="204724"/>
                  </a:lnTo>
                  <a:lnTo>
                    <a:pt x="168736" y="191769"/>
                  </a:lnTo>
                  <a:lnTo>
                    <a:pt x="99898" y="191769"/>
                  </a:lnTo>
                  <a:lnTo>
                    <a:pt x="80412" y="190795"/>
                  </a:lnTo>
                  <a:lnTo>
                    <a:pt x="66494" y="187880"/>
                  </a:lnTo>
                  <a:lnTo>
                    <a:pt x="58142" y="183036"/>
                  </a:lnTo>
                  <a:lnTo>
                    <a:pt x="55359" y="176275"/>
                  </a:lnTo>
                  <a:lnTo>
                    <a:pt x="55359" y="170814"/>
                  </a:lnTo>
                  <a:lnTo>
                    <a:pt x="89575" y="161629"/>
                  </a:lnTo>
                  <a:lnTo>
                    <a:pt x="99898" y="161416"/>
                  </a:lnTo>
                  <a:lnTo>
                    <a:pt x="168937" y="161416"/>
                  </a:lnTo>
                  <a:lnTo>
                    <a:pt x="168324" y="160099"/>
                  </a:lnTo>
                  <a:lnTo>
                    <a:pt x="131291" y="140779"/>
                  </a:lnTo>
                  <a:lnTo>
                    <a:pt x="116647" y="138922"/>
                  </a:lnTo>
                  <a:lnTo>
                    <a:pt x="99898" y="138302"/>
                  </a:lnTo>
                  <a:close/>
                </a:path>
                <a:path w="434975" h="214630">
                  <a:moveTo>
                    <a:pt x="168937" y="161416"/>
                  </a:moveTo>
                  <a:lnTo>
                    <a:pt x="99898" y="161416"/>
                  </a:lnTo>
                  <a:lnTo>
                    <a:pt x="110220" y="161629"/>
                  </a:lnTo>
                  <a:lnTo>
                    <a:pt x="119205" y="162258"/>
                  </a:lnTo>
                  <a:lnTo>
                    <a:pt x="126851" y="163292"/>
                  </a:lnTo>
                  <a:lnTo>
                    <a:pt x="133159" y="164718"/>
                  </a:lnTo>
                  <a:lnTo>
                    <a:pt x="140677" y="167004"/>
                  </a:lnTo>
                  <a:lnTo>
                    <a:pt x="144437" y="170814"/>
                  </a:lnTo>
                  <a:lnTo>
                    <a:pt x="144437" y="176275"/>
                  </a:lnTo>
                  <a:lnTo>
                    <a:pt x="141653" y="183036"/>
                  </a:lnTo>
                  <a:lnTo>
                    <a:pt x="133302" y="187880"/>
                  </a:lnTo>
                  <a:lnTo>
                    <a:pt x="119383" y="190795"/>
                  </a:lnTo>
                  <a:lnTo>
                    <a:pt x="99898" y="191769"/>
                  </a:lnTo>
                  <a:lnTo>
                    <a:pt x="168736" y="191769"/>
                  </a:lnTo>
                  <a:lnTo>
                    <a:pt x="171843" y="184989"/>
                  </a:lnTo>
                  <a:lnTo>
                    <a:pt x="173012" y="176275"/>
                  </a:lnTo>
                  <a:lnTo>
                    <a:pt x="171840" y="167657"/>
                  </a:lnTo>
                  <a:lnTo>
                    <a:pt x="168937" y="161416"/>
                  </a:lnTo>
                  <a:close/>
                </a:path>
                <a:path w="434975" h="214630">
                  <a:moveTo>
                    <a:pt x="333794" y="128904"/>
                  </a:moveTo>
                  <a:lnTo>
                    <a:pt x="291395" y="135387"/>
                  </a:lnTo>
                  <a:lnTo>
                    <a:pt x="263102" y="162232"/>
                  </a:lnTo>
                  <a:lnTo>
                    <a:pt x="261912" y="171450"/>
                  </a:lnTo>
                  <a:lnTo>
                    <a:pt x="263099" y="180689"/>
                  </a:lnTo>
                  <a:lnTo>
                    <a:pt x="291092" y="207732"/>
                  </a:lnTo>
                  <a:lnTo>
                    <a:pt x="333794" y="214375"/>
                  </a:lnTo>
                  <a:lnTo>
                    <a:pt x="349904" y="213637"/>
                  </a:lnTo>
                  <a:lnTo>
                    <a:pt x="386753" y="202691"/>
                  </a:lnTo>
                  <a:lnTo>
                    <a:pt x="399088" y="191134"/>
                  </a:lnTo>
                  <a:lnTo>
                    <a:pt x="333794" y="191134"/>
                  </a:lnTo>
                  <a:lnTo>
                    <a:pt x="315051" y="189898"/>
                  </a:lnTo>
                  <a:lnTo>
                    <a:pt x="301678" y="186197"/>
                  </a:lnTo>
                  <a:lnTo>
                    <a:pt x="293664" y="180044"/>
                  </a:lnTo>
                  <a:lnTo>
                    <a:pt x="290995" y="171450"/>
                  </a:lnTo>
                  <a:lnTo>
                    <a:pt x="293664" y="163042"/>
                  </a:lnTo>
                  <a:lnTo>
                    <a:pt x="301678" y="157051"/>
                  </a:lnTo>
                  <a:lnTo>
                    <a:pt x="315051" y="153465"/>
                  </a:lnTo>
                  <a:lnTo>
                    <a:pt x="333794" y="152272"/>
                  </a:lnTo>
                  <a:lnTo>
                    <a:pt x="399391" y="152272"/>
                  </a:lnTo>
                  <a:lnTo>
                    <a:pt x="394887" y="146750"/>
                  </a:lnTo>
                  <a:lnTo>
                    <a:pt x="386626" y="140462"/>
                  </a:lnTo>
                  <a:lnTo>
                    <a:pt x="376192" y="135387"/>
                  </a:lnTo>
                  <a:lnTo>
                    <a:pt x="363924" y="131778"/>
                  </a:lnTo>
                  <a:lnTo>
                    <a:pt x="349800" y="129621"/>
                  </a:lnTo>
                  <a:lnTo>
                    <a:pt x="333794" y="128904"/>
                  </a:lnTo>
                  <a:close/>
                </a:path>
                <a:path w="434975" h="214630">
                  <a:moveTo>
                    <a:pt x="399391" y="152272"/>
                  </a:moveTo>
                  <a:lnTo>
                    <a:pt x="333794" y="152272"/>
                  </a:lnTo>
                  <a:lnTo>
                    <a:pt x="352556" y="153465"/>
                  </a:lnTo>
                  <a:lnTo>
                    <a:pt x="365972" y="157051"/>
                  </a:lnTo>
                  <a:lnTo>
                    <a:pt x="374031" y="163042"/>
                  </a:lnTo>
                  <a:lnTo>
                    <a:pt x="376720" y="171450"/>
                  </a:lnTo>
                  <a:lnTo>
                    <a:pt x="374031" y="180044"/>
                  </a:lnTo>
                  <a:lnTo>
                    <a:pt x="365972" y="186197"/>
                  </a:lnTo>
                  <a:lnTo>
                    <a:pt x="352556" y="189898"/>
                  </a:lnTo>
                  <a:lnTo>
                    <a:pt x="333794" y="191134"/>
                  </a:lnTo>
                  <a:lnTo>
                    <a:pt x="399088" y="191134"/>
                  </a:lnTo>
                  <a:lnTo>
                    <a:pt x="400825" y="188960"/>
                  </a:lnTo>
                  <a:lnTo>
                    <a:pt x="404362" y="180689"/>
                  </a:lnTo>
                  <a:lnTo>
                    <a:pt x="405549" y="171450"/>
                  </a:lnTo>
                  <a:lnTo>
                    <a:pt x="404360" y="162232"/>
                  </a:lnTo>
                  <a:lnTo>
                    <a:pt x="400802" y="154003"/>
                  </a:lnTo>
                  <a:lnTo>
                    <a:pt x="399391" y="152272"/>
                  </a:lnTo>
                  <a:close/>
                </a:path>
                <a:path w="434975" h="214630">
                  <a:moveTo>
                    <a:pt x="306743" y="32892"/>
                  </a:moveTo>
                  <a:lnTo>
                    <a:pt x="278676" y="32892"/>
                  </a:lnTo>
                  <a:lnTo>
                    <a:pt x="278676" y="41655"/>
                  </a:lnTo>
                  <a:lnTo>
                    <a:pt x="277699" y="51563"/>
                  </a:lnTo>
                  <a:lnTo>
                    <a:pt x="254798" y="88975"/>
                  </a:lnTo>
                  <a:lnTo>
                    <a:pt x="224955" y="107441"/>
                  </a:lnTo>
                  <a:lnTo>
                    <a:pt x="244767" y="127126"/>
                  </a:lnTo>
                  <a:lnTo>
                    <a:pt x="279694" y="99877"/>
                  </a:lnTo>
                  <a:lnTo>
                    <a:pt x="293535" y="80517"/>
                  </a:lnTo>
                  <a:lnTo>
                    <a:pt x="326917" y="80517"/>
                  </a:lnTo>
                  <a:lnTo>
                    <a:pt x="306829" y="41655"/>
                  </a:lnTo>
                  <a:lnTo>
                    <a:pt x="306743" y="32892"/>
                  </a:lnTo>
                  <a:close/>
                </a:path>
                <a:path w="434975" h="214630">
                  <a:moveTo>
                    <a:pt x="326917" y="80517"/>
                  </a:moveTo>
                  <a:lnTo>
                    <a:pt x="293535" y="80517"/>
                  </a:lnTo>
                  <a:lnTo>
                    <a:pt x="302607" y="91757"/>
                  </a:lnTo>
                  <a:lnTo>
                    <a:pt x="313632" y="102044"/>
                  </a:lnTo>
                  <a:lnTo>
                    <a:pt x="326610" y="111378"/>
                  </a:lnTo>
                  <a:lnTo>
                    <a:pt x="341541" y="119761"/>
                  </a:lnTo>
                  <a:lnTo>
                    <a:pt x="359321" y="98551"/>
                  </a:lnTo>
                  <a:lnTo>
                    <a:pt x="348244" y="94243"/>
                  </a:lnTo>
                  <a:lnTo>
                    <a:pt x="338239" y="88947"/>
                  </a:lnTo>
                  <a:lnTo>
                    <a:pt x="329281" y="82675"/>
                  </a:lnTo>
                  <a:lnTo>
                    <a:pt x="326917" y="80517"/>
                  </a:lnTo>
                  <a:close/>
                </a:path>
                <a:path w="434975" h="214630">
                  <a:moveTo>
                    <a:pt x="350050" y="9525"/>
                  </a:moveTo>
                  <a:lnTo>
                    <a:pt x="234353" y="9525"/>
                  </a:lnTo>
                  <a:lnTo>
                    <a:pt x="234353" y="32892"/>
                  </a:lnTo>
                  <a:lnTo>
                    <a:pt x="350050" y="32892"/>
                  </a:lnTo>
                  <a:lnTo>
                    <a:pt x="350050" y="9525"/>
                  </a:lnTo>
                  <a:close/>
                </a:path>
                <a:path w="434975" h="214630">
                  <a:moveTo>
                    <a:pt x="199809" y="105790"/>
                  </a:moveTo>
                  <a:lnTo>
                    <a:pt x="0" y="105790"/>
                  </a:lnTo>
                  <a:lnTo>
                    <a:pt x="0" y="129539"/>
                  </a:lnTo>
                  <a:lnTo>
                    <a:pt x="199809" y="129539"/>
                  </a:lnTo>
                  <a:lnTo>
                    <a:pt x="199809" y="105790"/>
                  </a:lnTo>
                  <a:close/>
                </a:path>
                <a:path w="434975" h="214630">
                  <a:moveTo>
                    <a:pt x="113855" y="91820"/>
                  </a:moveTo>
                  <a:lnTo>
                    <a:pt x="85940" y="91820"/>
                  </a:lnTo>
                  <a:lnTo>
                    <a:pt x="85940" y="105790"/>
                  </a:lnTo>
                  <a:lnTo>
                    <a:pt x="113855" y="105790"/>
                  </a:lnTo>
                  <a:lnTo>
                    <a:pt x="113855" y="91820"/>
                  </a:lnTo>
                  <a:close/>
                </a:path>
                <a:path w="434975" h="214630">
                  <a:moveTo>
                    <a:pt x="170103" y="5206"/>
                  </a:moveTo>
                  <a:lnTo>
                    <a:pt x="30137" y="5206"/>
                  </a:lnTo>
                  <a:lnTo>
                    <a:pt x="30137" y="91820"/>
                  </a:lnTo>
                  <a:lnTo>
                    <a:pt x="172339" y="91820"/>
                  </a:lnTo>
                  <a:lnTo>
                    <a:pt x="172339" y="69468"/>
                  </a:lnTo>
                  <a:lnTo>
                    <a:pt x="58483" y="69468"/>
                  </a:lnTo>
                  <a:lnTo>
                    <a:pt x="58483" y="59181"/>
                  </a:lnTo>
                  <a:lnTo>
                    <a:pt x="165976" y="59181"/>
                  </a:lnTo>
                  <a:lnTo>
                    <a:pt x="165976" y="38100"/>
                  </a:lnTo>
                  <a:lnTo>
                    <a:pt x="58483" y="38100"/>
                  </a:lnTo>
                  <a:lnTo>
                    <a:pt x="58483" y="27686"/>
                  </a:lnTo>
                  <a:lnTo>
                    <a:pt x="170103" y="27686"/>
                  </a:lnTo>
                  <a:lnTo>
                    <a:pt x="170103" y="5206"/>
                  </a:lnTo>
                  <a:close/>
                </a:path>
                <a:path w="434975" h="214630">
                  <a:moveTo>
                    <a:pt x="402120" y="0"/>
                  </a:moveTo>
                  <a:lnTo>
                    <a:pt x="374053" y="0"/>
                  </a:lnTo>
                  <a:lnTo>
                    <a:pt x="374053" y="125602"/>
                  </a:lnTo>
                  <a:lnTo>
                    <a:pt x="402120" y="125602"/>
                  </a:lnTo>
                  <a:lnTo>
                    <a:pt x="402120" y="76326"/>
                  </a:lnTo>
                  <a:lnTo>
                    <a:pt x="434759" y="76326"/>
                  </a:lnTo>
                  <a:lnTo>
                    <a:pt x="434759" y="52831"/>
                  </a:lnTo>
                  <a:lnTo>
                    <a:pt x="402120" y="52831"/>
                  </a:lnTo>
                  <a:lnTo>
                    <a:pt x="402120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4" name="object 74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82509" y="735710"/>
              <a:ext cx="443903" cy="223774"/>
            </a:xfrm>
            <a:prstGeom prst="rect">
              <a:avLst/>
            </a:prstGeom>
          </p:spPr>
        </p:pic>
        <p:pic>
          <p:nvPicPr>
            <p:cNvPr id="75" name="object 75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899411" y="732662"/>
              <a:ext cx="664591" cy="227457"/>
            </a:xfrm>
            <a:prstGeom prst="rect">
              <a:avLst/>
            </a:prstGeom>
          </p:spPr>
        </p:pic>
        <p:pic>
          <p:nvPicPr>
            <p:cNvPr id="76" name="object 76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18744" y="32003"/>
              <a:ext cx="1832610" cy="677418"/>
            </a:xfrm>
            <a:prstGeom prst="rect">
              <a:avLst/>
            </a:prstGeom>
          </p:spPr>
        </p:pic>
        <p:sp>
          <p:nvSpPr>
            <p:cNvPr id="77" name="object 77" descr=""/>
            <p:cNvSpPr/>
            <p:nvPr/>
          </p:nvSpPr>
          <p:spPr>
            <a:xfrm>
              <a:off x="2665095" y="740283"/>
              <a:ext cx="889635" cy="215265"/>
            </a:xfrm>
            <a:custGeom>
              <a:avLst/>
              <a:gdLst/>
              <a:ahLst/>
              <a:cxnLst/>
              <a:rect l="l" t="t" r="r" b="b"/>
              <a:pathLst>
                <a:path w="889635" h="215265">
                  <a:moveTo>
                    <a:pt x="889507" y="160274"/>
                  </a:moveTo>
                  <a:lnTo>
                    <a:pt x="689737" y="160274"/>
                  </a:lnTo>
                  <a:lnTo>
                    <a:pt x="689737" y="183641"/>
                  </a:lnTo>
                  <a:lnTo>
                    <a:pt x="889507" y="183641"/>
                  </a:lnTo>
                  <a:lnTo>
                    <a:pt x="889507" y="160274"/>
                  </a:lnTo>
                  <a:close/>
                </a:path>
                <a:path w="889635" h="215265">
                  <a:moveTo>
                    <a:pt x="432307" y="160274"/>
                  </a:moveTo>
                  <a:lnTo>
                    <a:pt x="232537" y="160274"/>
                  </a:lnTo>
                  <a:lnTo>
                    <a:pt x="232537" y="183006"/>
                  </a:lnTo>
                  <a:lnTo>
                    <a:pt x="432307" y="183006"/>
                  </a:lnTo>
                  <a:lnTo>
                    <a:pt x="432307" y="160274"/>
                  </a:lnTo>
                  <a:close/>
                </a:path>
                <a:path w="889635" h="215265">
                  <a:moveTo>
                    <a:pt x="401898" y="104393"/>
                  </a:moveTo>
                  <a:lnTo>
                    <a:pt x="374269" y="104393"/>
                  </a:lnTo>
                  <a:lnTo>
                    <a:pt x="373717" y="117090"/>
                  </a:lnTo>
                  <a:lnTo>
                    <a:pt x="372999" y="130619"/>
                  </a:lnTo>
                  <a:lnTo>
                    <a:pt x="372090" y="145006"/>
                  </a:lnTo>
                  <a:lnTo>
                    <a:pt x="370967" y="160274"/>
                  </a:lnTo>
                  <a:lnTo>
                    <a:pt x="398018" y="160274"/>
                  </a:lnTo>
                  <a:lnTo>
                    <a:pt x="400018" y="134933"/>
                  </a:lnTo>
                  <a:lnTo>
                    <a:pt x="401447" y="113569"/>
                  </a:lnTo>
                  <a:lnTo>
                    <a:pt x="401898" y="104393"/>
                  </a:lnTo>
                  <a:close/>
                </a:path>
                <a:path w="889635" h="215265">
                  <a:moveTo>
                    <a:pt x="402590" y="19176"/>
                  </a:moveTo>
                  <a:lnTo>
                    <a:pt x="257429" y="19176"/>
                  </a:lnTo>
                  <a:lnTo>
                    <a:pt x="257429" y="42290"/>
                  </a:lnTo>
                  <a:lnTo>
                    <a:pt x="374523" y="42290"/>
                  </a:lnTo>
                  <a:lnTo>
                    <a:pt x="374523" y="82295"/>
                  </a:lnTo>
                  <a:lnTo>
                    <a:pt x="245618" y="86359"/>
                  </a:lnTo>
                  <a:lnTo>
                    <a:pt x="251968" y="110616"/>
                  </a:lnTo>
                  <a:lnTo>
                    <a:pt x="374269" y="104393"/>
                  </a:lnTo>
                  <a:lnTo>
                    <a:pt x="401898" y="104393"/>
                  </a:lnTo>
                  <a:lnTo>
                    <a:pt x="402304" y="96158"/>
                  </a:lnTo>
                  <a:lnTo>
                    <a:pt x="402511" y="86359"/>
                  </a:lnTo>
                  <a:lnTo>
                    <a:pt x="402590" y="19176"/>
                  </a:lnTo>
                  <a:close/>
                </a:path>
                <a:path w="889635" h="215265">
                  <a:moveTo>
                    <a:pt x="857631" y="18922"/>
                  </a:moveTo>
                  <a:lnTo>
                    <a:pt x="721487" y="18922"/>
                  </a:lnTo>
                  <a:lnTo>
                    <a:pt x="721487" y="117475"/>
                  </a:lnTo>
                  <a:lnTo>
                    <a:pt x="860932" y="117475"/>
                  </a:lnTo>
                  <a:lnTo>
                    <a:pt x="860932" y="94233"/>
                  </a:lnTo>
                  <a:lnTo>
                    <a:pt x="749681" y="94233"/>
                  </a:lnTo>
                  <a:lnTo>
                    <a:pt x="749681" y="42290"/>
                  </a:lnTo>
                  <a:lnTo>
                    <a:pt x="857631" y="42290"/>
                  </a:lnTo>
                  <a:lnTo>
                    <a:pt x="857631" y="18922"/>
                  </a:lnTo>
                  <a:close/>
                </a:path>
                <a:path w="889635" h="215265">
                  <a:moveTo>
                    <a:pt x="558739" y="91186"/>
                  </a:moveTo>
                  <a:lnTo>
                    <a:pt x="527685" y="91186"/>
                  </a:lnTo>
                  <a:lnTo>
                    <a:pt x="513611" y="109402"/>
                  </a:lnTo>
                  <a:lnTo>
                    <a:pt x="497681" y="124809"/>
                  </a:lnTo>
                  <a:lnTo>
                    <a:pt x="479893" y="137406"/>
                  </a:lnTo>
                  <a:lnTo>
                    <a:pt x="460248" y="147192"/>
                  </a:lnTo>
                  <a:lnTo>
                    <a:pt x="481203" y="168020"/>
                  </a:lnTo>
                  <a:lnTo>
                    <a:pt x="502296" y="154924"/>
                  </a:lnTo>
                  <a:lnTo>
                    <a:pt x="520985" y="140017"/>
                  </a:lnTo>
                  <a:lnTo>
                    <a:pt x="537245" y="123301"/>
                  </a:lnTo>
                  <a:lnTo>
                    <a:pt x="551053" y="104775"/>
                  </a:lnTo>
                  <a:lnTo>
                    <a:pt x="558739" y="91186"/>
                  </a:lnTo>
                  <a:close/>
                </a:path>
                <a:path w="889635" h="215265">
                  <a:moveTo>
                    <a:pt x="579755" y="18541"/>
                  </a:moveTo>
                  <a:lnTo>
                    <a:pt x="473075" y="18541"/>
                  </a:lnTo>
                  <a:lnTo>
                    <a:pt x="473075" y="42037"/>
                  </a:lnTo>
                  <a:lnTo>
                    <a:pt x="548132" y="42037"/>
                  </a:lnTo>
                  <a:lnTo>
                    <a:pt x="547157" y="47994"/>
                  </a:lnTo>
                  <a:lnTo>
                    <a:pt x="545576" y="54260"/>
                  </a:lnTo>
                  <a:lnTo>
                    <a:pt x="543399" y="60860"/>
                  </a:lnTo>
                  <a:lnTo>
                    <a:pt x="540638" y="67817"/>
                  </a:lnTo>
                  <a:lnTo>
                    <a:pt x="462661" y="72897"/>
                  </a:lnTo>
                  <a:lnTo>
                    <a:pt x="472440" y="96392"/>
                  </a:lnTo>
                  <a:lnTo>
                    <a:pt x="527685" y="91186"/>
                  </a:lnTo>
                  <a:lnTo>
                    <a:pt x="558739" y="91186"/>
                  </a:lnTo>
                  <a:lnTo>
                    <a:pt x="562342" y="84818"/>
                  </a:lnTo>
                  <a:lnTo>
                    <a:pt x="570880" y="63801"/>
                  </a:lnTo>
                  <a:lnTo>
                    <a:pt x="576681" y="41713"/>
                  </a:lnTo>
                  <a:lnTo>
                    <a:pt x="579755" y="18541"/>
                  </a:lnTo>
                  <a:close/>
                </a:path>
                <a:path w="889635" h="215265">
                  <a:moveTo>
                    <a:pt x="148844" y="4317"/>
                  </a:moveTo>
                  <a:lnTo>
                    <a:pt x="121157" y="4317"/>
                  </a:lnTo>
                  <a:lnTo>
                    <a:pt x="121157" y="77724"/>
                  </a:lnTo>
                  <a:lnTo>
                    <a:pt x="90931" y="77724"/>
                  </a:lnTo>
                  <a:lnTo>
                    <a:pt x="90931" y="100711"/>
                  </a:lnTo>
                  <a:lnTo>
                    <a:pt x="121157" y="100711"/>
                  </a:lnTo>
                  <a:lnTo>
                    <a:pt x="121157" y="208914"/>
                  </a:lnTo>
                  <a:lnTo>
                    <a:pt x="148844" y="208914"/>
                  </a:lnTo>
                  <a:lnTo>
                    <a:pt x="148844" y="4317"/>
                  </a:lnTo>
                  <a:close/>
                </a:path>
                <a:path w="889635" h="215265">
                  <a:moveTo>
                    <a:pt x="71374" y="54609"/>
                  </a:moveTo>
                  <a:lnTo>
                    <a:pt x="43815" y="54609"/>
                  </a:lnTo>
                  <a:lnTo>
                    <a:pt x="43767" y="69468"/>
                  </a:lnTo>
                  <a:lnTo>
                    <a:pt x="43072" y="80728"/>
                  </a:lnTo>
                  <a:lnTo>
                    <a:pt x="25199" y="126436"/>
                  </a:lnTo>
                  <a:lnTo>
                    <a:pt x="0" y="151511"/>
                  </a:lnTo>
                  <a:lnTo>
                    <a:pt x="21590" y="168401"/>
                  </a:lnTo>
                  <a:lnTo>
                    <a:pt x="31853" y="158569"/>
                  </a:lnTo>
                  <a:lnTo>
                    <a:pt x="41306" y="147177"/>
                  </a:lnTo>
                  <a:lnTo>
                    <a:pt x="49950" y="134237"/>
                  </a:lnTo>
                  <a:lnTo>
                    <a:pt x="57785" y="119761"/>
                  </a:lnTo>
                  <a:lnTo>
                    <a:pt x="87854" y="119761"/>
                  </a:lnTo>
                  <a:lnTo>
                    <a:pt x="72090" y="80639"/>
                  </a:lnTo>
                  <a:lnTo>
                    <a:pt x="71374" y="69468"/>
                  </a:lnTo>
                  <a:lnTo>
                    <a:pt x="71374" y="54609"/>
                  </a:lnTo>
                  <a:close/>
                </a:path>
                <a:path w="889635" h="215265">
                  <a:moveTo>
                    <a:pt x="87854" y="119761"/>
                  </a:moveTo>
                  <a:lnTo>
                    <a:pt x="57785" y="119761"/>
                  </a:lnTo>
                  <a:lnTo>
                    <a:pt x="64833" y="131476"/>
                  </a:lnTo>
                  <a:lnTo>
                    <a:pt x="73406" y="142621"/>
                  </a:lnTo>
                  <a:lnTo>
                    <a:pt x="83502" y="153193"/>
                  </a:lnTo>
                  <a:lnTo>
                    <a:pt x="95123" y="163194"/>
                  </a:lnTo>
                  <a:lnTo>
                    <a:pt x="114300" y="143509"/>
                  </a:lnTo>
                  <a:lnTo>
                    <a:pt x="104898" y="137413"/>
                  </a:lnTo>
                  <a:lnTo>
                    <a:pt x="96519" y="130174"/>
                  </a:lnTo>
                  <a:lnTo>
                    <a:pt x="89189" y="121792"/>
                  </a:lnTo>
                  <a:lnTo>
                    <a:pt x="87854" y="119761"/>
                  </a:lnTo>
                  <a:close/>
                </a:path>
                <a:path w="889635" h="215265">
                  <a:moveTo>
                    <a:pt x="107442" y="30733"/>
                  </a:moveTo>
                  <a:lnTo>
                    <a:pt x="7619" y="30733"/>
                  </a:lnTo>
                  <a:lnTo>
                    <a:pt x="7619" y="54609"/>
                  </a:lnTo>
                  <a:lnTo>
                    <a:pt x="107442" y="54609"/>
                  </a:lnTo>
                  <a:lnTo>
                    <a:pt x="107442" y="30733"/>
                  </a:lnTo>
                  <a:close/>
                </a:path>
                <a:path w="889635" h="215265">
                  <a:moveTo>
                    <a:pt x="71119" y="3428"/>
                  </a:moveTo>
                  <a:lnTo>
                    <a:pt x="43687" y="3428"/>
                  </a:lnTo>
                  <a:lnTo>
                    <a:pt x="43687" y="30733"/>
                  </a:lnTo>
                  <a:lnTo>
                    <a:pt x="71119" y="30733"/>
                  </a:lnTo>
                  <a:lnTo>
                    <a:pt x="71119" y="3428"/>
                  </a:lnTo>
                  <a:close/>
                </a:path>
                <a:path w="889635" h="215265">
                  <a:moveTo>
                    <a:pt x="634872" y="0"/>
                  </a:moveTo>
                  <a:lnTo>
                    <a:pt x="606806" y="0"/>
                  </a:lnTo>
                  <a:lnTo>
                    <a:pt x="606806" y="215264"/>
                  </a:lnTo>
                  <a:lnTo>
                    <a:pt x="634872" y="215264"/>
                  </a:lnTo>
                  <a:lnTo>
                    <a:pt x="634872" y="108330"/>
                  </a:lnTo>
                  <a:lnTo>
                    <a:pt x="668274" y="108330"/>
                  </a:lnTo>
                  <a:lnTo>
                    <a:pt x="668274" y="84836"/>
                  </a:lnTo>
                  <a:lnTo>
                    <a:pt x="634872" y="84836"/>
                  </a:lnTo>
                  <a:lnTo>
                    <a:pt x="634872" y="0"/>
                  </a:lnTo>
                  <a:close/>
                </a:path>
                <a:path w="889635" h="215265">
                  <a:moveTo>
                    <a:pt x="191262" y="0"/>
                  </a:moveTo>
                  <a:lnTo>
                    <a:pt x="163575" y="0"/>
                  </a:lnTo>
                  <a:lnTo>
                    <a:pt x="163575" y="215264"/>
                  </a:lnTo>
                  <a:lnTo>
                    <a:pt x="191262" y="215264"/>
                  </a:lnTo>
                  <a:lnTo>
                    <a:pt x="19126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2665095" y="740283"/>
              <a:ext cx="889635" cy="215265"/>
            </a:xfrm>
            <a:custGeom>
              <a:avLst/>
              <a:gdLst/>
              <a:ahLst/>
              <a:cxnLst/>
              <a:rect l="l" t="t" r="r" b="b"/>
              <a:pathLst>
                <a:path w="889635" h="215265">
                  <a:moveTo>
                    <a:pt x="689737" y="160274"/>
                  </a:moveTo>
                  <a:lnTo>
                    <a:pt x="889507" y="160274"/>
                  </a:lnTo>
                  <a:lnTo>
                    <a:pt x="889507" y="183641"/>
                  </a:lnTo>
                  <a:lnTo>
                    <a:pt x="689737" y="183641"/>
                  </a:lnTo>
                  <a:lnTo>
                    <a:pt x="689737" y="160274"/>
                  </a:lnTo>
                  <a:close/>
                </a:path>
                <a:path w="889635" h="215265">
                  <a:moveTo>
                    <a:pt x="257429" y="19176"/>
                  </a:moveTo>
                  <a:lnTo>
                    <a:pt x="402590" y="19176"/>
                  </a:lnTo>
                  <a:lnTo>
                    <a:pt x="402590" y="82676"/>
                  </a:lnTo>
                  <a:lnTo>
                    <a:pt x="402304" y="96158"/>
                  </a:lnTo>
                  <a:lnTo>
                    <a:pt x="401447" y="113569"/>
                  </a:lnTo>
                  <a:lnTo>
                    <a:pt x="400018" y="134933"/>
                  </a:lnTo>
                  <a:lnTo>
                    <a:pt x="398018" y="160274"/>
                  </a:lnTo>
                  <a:lnTo>
                    <a:pt x="432307" y="160274"/>
                  </a:lnTo>
                  <a:lnTo>
                    <a:pt x="432307" y="183006"/>
                  </a:lnTo>
                  <a:lnTo>
                    <a:pt x="232537" y="183006"/>
                  </a:lnTo>
                  <a:lnTo>
                    <a:pt x="232537" y="160274"/>
                  </a:lnTo>
                  <a:lnTo>
                    <a:pt x="370967" y="160274"/>
                  </a:lnTo>
                  <a:lnTo>
                    <a:pt x="372090" y="145006"/>
                  </a:lnTo>
                  <a:lnTo>
                    <a:pt x="372999" y="130619"/>
                  </a:lnTo>
                  <a:lnTo>
                    <a:pt x="373717" y="117090"/>
                  </a:lnTo>
                  <a:lnTo>
                    <a:pt x="374269" y="104393"/>
                  </a:lnTo>
                  <a:lnTo>
                    <a:pt x="251968" y="110616"/>
                  </a:lnTo>
                  <a:lnTo>
                    <a:pt x="245618" y="86359"/>
                  </a:lnTo>
                  <a:lnTo>
                    <a:pt x="374523" y="82295"/>
                  </a:lnTo>
                  <a:lnTo>
                    <a:pt x="374523" y="42290"/>
                  </a:lnTo>
                  <a:lnTo>
                    <a:pt x="257429" y="42290"/>
                  </a:lnTo>
                  <a:lnTo>
                    <a:pt x="257429" y="19176"/>
                  </a:lnTo>
                  <a:close/>
                </a:path>
                <a:path w="889635" h="215265">
                  <a:moveTo>
                    <a:pt x="721487" y="18922"/>
                  </a:moveTo>
                  <a:lnTo>
                    <a:pt x="857631" y="18922"/>
                  </a:lnTo>
                  <a:lnTo>
                    <a:pt x="857631" y="42290"/>
                  </a:lnTo>
                  <a:lnTo>
                    <a:pt x="749681" y="42290"/>
                  </a:lnTo>
                  <a:lnTo>
                    <a:pt x="749681" y="94233"/>
                  </a:lnTo>
                  <a:lnTo>
                    <a:pt x="860932" y="94233"/>
                  </a:lnTo>
                  <a:lnTo>
                    <a:pt x="860932" y="117475"/>
                  </a:lnTo>
                  <a:lnTo>
                    <a:pt x="721487" y="117475"/>
                  </a:lnTo>
                  <a:lnTo>
                    <a:pt x="721487" y="18922"/>
                  </a:lnTo>
                  <a:close/>
                </a:path>
                <a:path w="889635" h="215265">
                  <a:moveTo>
                    <a:pt x="473075" y="18541"/>
                  </a:moveTo>
                  <a:lnTo>
                    <a:pt x="579755" y="18541"/>
                  </a:lnTo>
                  <a:lnTo>
                    <a:pt x="576681" y="41713"/>
                  </a:lnTo>
                  <a:lnTo>
                    <a:pt x="562342" y="84818"/>
                  </a:lnTo>
                  <a:lnTo>
                    <a:pt x="537245" y="123301"/>
                  </a:lnTo>
                  <a:lnTo>
                    <a:pt x="502296" y="154924"/>
                  </a:lnTo>
                  <a:lnTo>
                    <a:pt x="481203" y="168020"/>
                  </a:lnTo>
                  <a:lnTo>
                    <a:pt x="460248" y="147192"/>
                  </a:lnTo>
                  <a:lnTo>
                    <a:pt x="479893" y="137406"/>
                  </a:lnTo>
                  <a:lnTo>
                    <a:pt x="497681" y="124809"/>
                  </a:lnTo>
                  <a:lnTo>
                    <a:pt x="513611" y="109402"/>
                  </a:lnTo>
                  <a:lnTo>
                    <a:pt x="527685" y="91186"/>
                  </a:lnTo>
                  <a:lnTo>
                    <a:pt x="472440" y="96392"/>
                  </a:lnTo>
                  <a:lnTo>
                    <a:pt x="462661" y="72897"/>
                  </a:lnTo>
                  <a:lnTo>
                    <a:pt x="540638" y="67817"/>
                  </a:lnTo>
                  <a:lnTo>
                    <a:pt x="548132" y="42037"/>
                  </a:lnTo>
                  <a:lnTo>
                    <a:pt x="473075" y="42037"/>
                  </a:lnTo>
                  <a:lnTo>
                    <a:pt x="473075" y="18541"/>
                  </a:lnTo>
                  <a:close/>
                </a:path>
                <a:path w="889635" h="215265">
                  <a:moveTo>
                    <a:pt x="121157" y="4317"/>
                  </a:moveTo>
                  <a:lnTo>
                    <a:pt x="148844" y="4317"/>
                  </a:lnTo>
                  <a:lnTo>
                    <a:pt x="148844" y="208914"/>
                  </a:lnTo>
                  <a:lnTo>
                    <a:pt x="121157" y="208914"/>
                  </a:lnTo>
                  <a:lnTo>
                    <a:pt x="121157" y="100711"/>
                  </a:lnTo>
                  <a:lnTo>
                    <a:pt x="90931" y="100711"/>
                  </a:lnTo>
                  <a:lnTo>
                    <a:pt x="90931" y="77724"/>
                  </a:lnTo>
                  <a:lnTo>
                    <a:pt x="121157" y="77724"/>
                  </a:lnTo>
                  <a:lnTo>
                    <a:pt x="121157" y="4317"/>
                  </a:lnTo>
                  <a:close/>
                </a:path>
                <a:path w="889635" h="215265">
                  <a:moveTo>
                    <a:pt x="43687" y="3428"/>
                  </a:moveTo>
                  <a:lnTo>
                    <a:pt x="71119" y="3428"/>
                  </a:lnTo>
                  <a:lnTo>
                    <a:pt x="71119" y="30733"/>
                  </a:lnTo>
                  <a:lnTo>
                    <a:pt x="107442" y="30733"/>
                  </a:lnTo>
                  <a:lnTo>
                    <a:pt x="107442" y="54609"/>
                  </a:lnTo>
                  <a:lnTo>
                    <a:pt x="71374" y="54609"/>
                  </a:lnTo>
                  <a:lnTo>
                    <a:pt x="71374" y="69468"/>
                  </a:lnTo>
                  <a:lnTo>
                    <a:pt x="82931" y="112267"/>
                  </a:lnTo>
                  <a:lnTo>
                    <a:pt x="114300" y="143509"/>
                  </a:lnTo>
                  <a:lnTo>
                    <a:pt x="95123" y="163194"/>
                  </a:lnTo>
                  <a:lnTo>
                    <a:pt x="83502" y="153193"/>
                  </a:lnTo>
                  <a:lnTo>
                    <a:pt x="73406" y="142621"/>
                  </a:lnTo>
                  <a:lnTo>
                    <a:pt x="64833" y="131476"/>
                  </a:lnTo>
                  <a:lnTo>
                    <a:pt x="57785" y="119761"/>
                  </a:lnTo>
                  <a:lnTo>
                    <a:pt x="49950" y="134237"/>
                  </a:lnTo>
                  <a:lnTo>
                    <a:pt x="41306" y="147177"/>
                  </a:lnTo>
                  <a:lnTo>
                    <a:pt x="31853" y="158569"/>
                  </a:lnTo>
                  <a:lnTo>
                    <a:pt x="21590" y="168401"/>
                  </a:lnTo>
                  <a:lnTo>
                    <a:pt x="0" y="151511"/>
                  </a:lnTo>
                  <a:lnTo>
                    <a:pt x="9336" y="144343"/>
                  </a:lnTo>
                  <a:lnTo>
                    <a:pt x="17732" y="135985"/>
                  </a:lnTo>
                  <a:lnTo>
                    <a:pt x="40830" y="92582"/>
                  </a:lnTo>
                  <a:lnTo>
                    <a:pt x="43815" y="68706"/>
                  </a:lnTo>
                  <a:lnTo>
                    <a:pt x="43815" y="54609"/>
                  </a:lnTo>
                  <a:lnTo>
                    <a:pt x="7619" y="54609"/>
                  </a:lnTo>
                  <a:lnTo>
                    <a:pt x="7619" y="30733"/>
                  </a:lnTo>
                  <a:lnTo>
                    <a:pt x="43687" y="30733"/>
                  </a:lnTo>
                  <a:lnTo>
                    <a:pt x="43687" y="3428"/>
                  </a:lnTo>
                  <a:close/>
                </a:path>
                <a:path w="889635" h="215265">
                  <a:moveTo>
                    <a:pt x="606806" y="0"/>
                  </a:moveTo>
                  <a:lnTo>
                    <a:pt x="634872" y="0"/>
                  </a:lnTo>
                  <a:lnTo>
                    <a:pt x="634872" y="84836"/>
                  </a:lnTo>
                  <a:lnTo>
                    <a:pt x="668274" y="84836"/>
                  </a:lnTo>
                  <a:lnTo>
                    <a:pt x="668274" y="108330"/>
                  </a:lnTo>
                  <a:lnTo>
                    <a:pt x="634872" y="108330"/>
                  </a:lnTo>
                  <a:lnTo>
                    <a:pt x="634872" y="215264"/>
                  </a:lnTo>
                  <a:lnTo>
                    <a:pt x="606806" y="215264"/>
                  </a:lnTo>
                  <a:lnTo>
                    <a:pt x="606806" y="0"/>
                  </a:lnTo>
                  <a:close/>
                </a:path>
                <a:path w="889635" h="215265">
                  <a:moveTo>
                    <a:pt x="163575" y="0"/>
                  </a:moveTo>
                  <a:lnTo>
                    <a:pt x="191262" y="0"/>
                  </a:lnTo>
                  <a:lnTo>
                    <a:pt x="191262" y="215264"/>
                  </a:lnTo>
                  <a:lnTo>
                    <a:pt x="163575" y="215264"/>
                  </a:lnTo>
                  <a:lnTo>
                    <a:pt x="163575" y="0"/>
                  </a:lnTo>
                  <a:close/>
                </a:path>
              </a:pathLst>
            </a:custGeom>
            <a:ln w="9144">
              <a:solidFill>
                <a:srgbClr val="683C2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9" name="object 79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048255" y="32003"/>
              <a:ext cx="707898" cy="677418"/>
            </a:xfrm>
            <a:prstGeom prst="rect">
              <a:avLst/>
            </a:prstGeom>
          </p:spPr>
        </p:pic>
        <p:sp>
          <p:nvSpPr>
            <p:cNvPr id="80" name="object 80" descr=""/>
            <p:cNvSpPr/>
            <p:nvPr/>
          </p:nvSpPr>
          <p:spPr>
            <a:xfrm>
              <a:off x="3664203" y="740283"/>
              <a:ext cx="408940" cy="215265"/>
            </a:xfrm>
            <a:custGeom>
              <a:avLst/>
              <a:gdLst/>
              <a:ahLst/>
              <a:cxnLst/>
              <a:rect l="l" t="t" r="r" b="b"/>
              <a:pathLst>
                <a:path w="408939" h="215265">
                  <a:moveTo>
                    <a:pt x="99822" y="132333"/>
                  </a:moveTo>
                  <a:lnTo>
                    <a:pt x="57584" y="138549"/>
                  </a:lnTo>
                  <a:lnTo>
                    <a:pt x="28956" y="173608"/>
                  </a:lnTo>
                  <a:lnTo>
                    <a:pt x="30099" y="182874"/>
                  </a:lnTo>
                  <a:lnTo>
                    <a:pt x="69532" y="212502"/>
                  </a:lnTo>
                  <a:lnTo>
                    <a:pt x="99822" y="215264"/>
                  </a:lnTo>
                  <a:lnTo>
                    <a:pt x="116040" y="214574"/>
                  </a:lnTo>
                  <a:lnTo>
                    <a:pt x="160508" y="198165"/>
                  </a:lnTo>
                  <a:lnTo>
                    <a:pt x="165103" y="192404"/>
                  </a:lnTo>
                  <a:lnTo>
                    <a:pt x="99822" y="192404"/>
                  </a:lnTo>
                  <a:lnTo>
                    <a:pt x="81319" y="191236"/>
                  </a:lnTo>
                  <a:lnTo>
                    <a:pt x="68103" y="187721"/>
                  </a:lnTo>
                  <a:lnTo>
                    <a:pt x="60174" y="181850"/>
                  </a:lnTo>
                  <a:lnTo>
                    <a:pt x="57531" y="173608"/>
                  </a:lnTo>
                  <a:lnTo>
                    <a:pt x="60174" y="165681"/>
                  </a:lnTo>
                  <a:lnTo>
                    <a:pt x="68103" y="160004"/>
                  </a:lnTo>
                  <a:lnTo>
                    <a:pt x="81319" y="156589"/>
                  </a:lnTo>
                  <a:lnTo>
                    <a:pt x="99822" y="155447"/>
                  </a:lnTo>
                  <a:lnTo>
                    <a:pt x="165247" y="155447"/>
                  </a:lnTo>
                  <a:lnTo>
                    <a:pt x="160347" y="149427"/>
                  </a:lnTo>
                  <a:lnTo>
                    <a:pt x="152273" y="143382"/>
                  </a:lnTo>
                  <a:lnTo>
                    <a:pt x="142130" y="138549"/>
                  </a:lnTo>
                  <a:lnTo>
                    <a:pt x="130000" y="135096"/>
                  </a:lnTo>
                  <a:lnTo>
                    <a:pt x="115893" y="133024"/>
                  </a:lnTo>
                  <a:lnTo>
                    <a:pt x="99822" y="132333"/>
                  </a:lnTo>
                  <a:close/>
                </a:path>
                <a:path w="408939" h="215265">
                  <a:moveTo>
                    <a:pt x="165247" y="155447"/>
                  </a:moveTo>
                  <a:lnTo>
                    <a:pt x="99822" y="155447"/>
                  </a:lnTo>
                  <a:lnTo>
                    <a:pt x="118324" y="156589"/>
                  </a:lnTo>
                  <a:lnTo>
                    <a:pt x="131540" y="160004"/>
                  </a:lnTo>
                  <a:lnTo>
                    <a:pt x="139469" y="165681"/>
                  </a:lnTo>
                  <a:lnTo>
                    <a:pt x="142112" y="173608"/>
                  </a:lnTo>
                  <a:lnTo>
                    <a:pt x="139469" y="181850"/>
                  </a:lnTo>
                  <a:lnTo>
                    <a:pt x="131540" y="187721"/>
                  </a:lnTo>
                  <a:lnTo>
                    <a:pt x="118324" y="191236"/>
                  </a:lnTo>
                  <a:lnTo>
                    <a:pt x="99822" y="192404"/>
                  </a:lnTo>
                  <a:lnTo>
                    <a:pt x="165103" y="192404"/>
                  </a:lnTo>
                  <a:lnTo>
                    <a:pt x="166179" y="191055"/>
                  </a:lnTo>
                  <a:lnTo>
                    <a:pt x="169564" y="182874"/>
                  </a:lnTo>
                  <a:lnTo>
                    <a:pt x="170687" y="173608"/>
                  </a:lnTo>
                  <a:lnTo>
                    <a:pt x="169543" y="164564"/>
                  </a:lnTo>
                  <a:lnTo>
                    <a:pt x="166100" y="156495"/>
                  </a:lnTo>
                  <a:lnTo>
                    <a:pt x="165247" y="155447"/>
                  </a:lnTo>
                  <a:close/>
                </a:path>
                <a:path w="408939" h="215265">
                  <a:moveTo>
                    <a:pt x="310642" y="14350"/>
                  </a:moveTo>
                  <a:lnTo>
                    <a:pt x="282448" y="14350"/>
                  </a:lnTo>
                  <a:lnTo>
                    <a:pt x="282448" y="56261"/>
                  </a:lnTo>
                  <a:lnTo>
                    <a:pt x="281445" y="69334"/>
                  </a:lnTo>
                  <a:lnTo>
                    <a:pt x="266319" y="107695"/>
                  </a:lnTo>
                  <a:lnTo>
                    <a:pt x="237065" y="138682"/>
                  </a:lnTo>
                  <a:lnTo>
                    <a:pt x="225044" y="145922"/>
                  </a:lnTo>
                  <a:lnTo>
                    <a:pt x="246887" y="165480"/>
                  </a:lnTo>
                  <a:lnTo>
                    <a:pt x="261985" y="153483"/>
                  </a:lnTo>
                  <a:lnTo>
                    <a:pt x="275272" y="139985"/>
                  </a:lnTo>
                  <a:lnTo>
                    <a:pt x="286750" y="125011"/>
                  </a:lnTo>
                  <a:lnTo>
                    <a:pt x="296418" y="108584"/>
                  </a:lnTo>
                  <a:lnTo>
                    <a:pt x="328631" y="108584"/>
                  </a:lnTo>
                  <a:lnTo>
                    <a:pt x="311618" y="68316"/>
                  </a:lnTo>
                  <a:lnTo>
                    <a:pt x="310690" y="56261"/>
                  </a:lnTo>
                  <a:lnTo>
                    <a:pt x="310642" y="14350"/>
                  </a:lnTo>
                  <a:close/>
                </a:path>
                <a:path w="408939" h="215265">
                  <a:moveTo>
                    <a:pt x="328631" y="108584"/>
                  </a:moveTo>
                  <a:lnTo>
                    <a:pt x="296418" y="108584"/>
                  </a:lnTo>
                  <a:lnTo>
                    <a:pt x="306441" y="123900"/>
                  </a:lnTo>
                  <a:lnTo>
                    <a:pt x="318023" y="137858"/>
                  </a:lnTo>
                  <a:lnTo>
                    <a:pt x="331154" y="150483"/>
                  </a:lnTo>
                  <a:lnTo>
                    <a:pt x="345821" y="161797"/>
                  </a:lnTo>
                  <a:lnTo>
                    <a:pt x="365506" y="139572"/>
                  </a:lnTo>
                  <a:lnTo>
                    <a:pt x="354195" y="133645"/>
                  </a:lnTo>
                  <a:lnTo>
                    <a:pt x="343884" y="125968"/>
                  </a:lnTo>
                  <a:lnTo>
                    <a:pt x="334573" y="116552"/>
                  </a:lnTo>
                  <a:lnTo>
                    <a:pt x="328631" y="108584"/>
                  </a:lnTo>
                  <a:close/>
                </a:path>
                <a:path w="408939" h="215265">
                  <a:moveTo>
                    <a:pt x="199771" y="97536"/>
                  </a:moveTo>
                  <a:lnTo>
                    <a:pt x="0" y="97536"/>
                  </a:lnTo>
                  <a:lnTo>
                    <a:pt x="0" y="121284"/>
                  </a:lnTo>
                  <a:lnTo>
                    <a:pt x="199771" y="121284"/>
                  </a:lnTo>
                  <a:lnTo>
                    <a:pt x="199771" y="97536"/>
                  </a:lnTo>
                  <a:close/>
                </a:path>
                <a:path w="408939" h="215265">
                  <a:moveTo>
                    <a:pt x="113792" y="77850"/>
                  </a:moveTo>
                  <a:lnTo>
                    <a:pt x="85851" y="77850"/>
                  </a:lnTo>
                  <a:lnTo>
                    <a:pt x="85851" y="97536"/>
                  </a:lnTo>
                  <a:lnTo>
                    <a:pt x="113792" y="97536"/>
                  </a:lnTo>
                  <a:lnTo>
                    <a:pt x="113792" y="77850"/>
                  </a:lnTo>
                  <a:close/>
                </a:path>
                <a:path w="408939" h="215265">
                  <a:moveTo>
                    <a:pt x="170053" y="5206"/>
                  </a:moveTo>
                  <a:lnTo>
                    <a:pt x="30099" y="5206"/>
                  </a:lnTo>
                  <a:lnTo>
                    <a:pt x="30099" y="77850"/>
                  </a:lnTo>
                  <a:lnTo>
                    <a:pt x="172338" y="77850"/>
                  </a:lnTo>
                  <a:lnTo>
                    <a:pt x="172338" y="54355"/>
                  </a:lnTo>
                  <a:lnTo>
                    <a:pt x="58420" y="54355"/>
                  </a:lnTo>
                  <a:lnTo>
                    <a:pt x="58420" y="28828"/>
                  </a:lnTo>
                  <a:lnTo>
                    <a:pt x="170053" y="28828"/>
                  </a:lnTo>
                  <a:lnTo>
                    <a:pt x="170053" y="5206"/>
                  </a:lnTo>
                  <a:close/>
                </a:path>
                <a:path w="408939" h="215265">
                  <a:moveTo>
                    <a:pt x="408940" y="0"/>
                  </a:moveTo>
                  <a:lnTo>
                    <a:pt x="381000" y="0"/>
                  </a:lnTo>
                  <a:lnTo>
                    <a:pt x="381000" y="215264"/>
                  </a:lnTo>
                  <a:lnTo>
                    <a:pt x="408940" y="215264"/>
                  </a:lnTo>
                  <a:lnTo>
                    <a:pt x="408940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1" name="object 81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659632" y="735710"/>
              <a:ext cx="418084" cy="224409"/>
            </a:xfrm>
            <a:prstGeom prst="rect">
              <a:avLst/>
            </a:prstGeom>
          </p:spPr>
        </p:pic>
        <p:pic>
          <p:nvPicPr>
            <p:cNvPr id="82" name="object 82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461260" y="32003"/>
              <a:ext cx="1622298" cy="677418"/>
            </a:xfrm>
            <a:prstGeom prst="rect">
              <a:avLst/>
            </a:prstGeom>
          </p:spPr>
        </p:pic>
      </p:grpSp>
      <p:sp>
        <p:nvSpPr>
          <p:cNvPr id="83" name="object 8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신한 SOL Bank</a:t>
            </a:r>
            <a:r>
              <a:rPr dirty="0" spc="-10"/>
              <a:t> </a:t>
            </a:r>
            <a:r>
              <a:rPr dirty="0"/>
              <a:t>앱</a:t>
            </a:r>
            <a:r>
              <a:rPr dirty="0" spc="5"/>
              <a:t> </a:t>
            </a:r>
            <a:r>
              <a:rPr dirty="0" spc="-20"/>
              <a:t>신청하기</a:t>
            </a:r>
          </a:p>
        </p:txBody>
      </p:sp>
      <p:sp>
        <p:nvSpPr>
          <p:cNvPr id="84" name="object 8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24192" y="732408"/>
            <a:ext cx="658495" cy="224154"/>
            <a:chOff x="324192" y="732408"/>
            <a:chExt cx="658495" cy="224154"/>
          </a:xfrm>
        </p:grpSpPr>
        <p:sp>
          <p:nvSpPr>
            <p:cNvPr id="3" name="object 3" descr=""/>
            <p:cNvSpPr/>
            <p:nvPr/>
          </p:nvSpPr>
          <p:spPr>
            <a:xfrm>
              <a:off x="328764" y="736980"/>
              <a:ext cx="648970" cy="215265"/>
            </a:xfrm>
            <a:custGeom>
              <a:avLst/>
              <a:gdLst/>
              <a:ahLst/>
              <a:cxnLst/>
              <a:rect l="l" t="t" r="r" b="b"/>
              <a:pathLst>
                <a:path w="648969" h="215265">
                  <a:moveTo>
                    <a:pt x="61277" y="128016"/>
                  </a:moveTo>
                  <a:lnTo>
                    <a:pt x="33820" y="128016"/>
                  </a:lnTo>
                  <a:lnTo>
                    <a:pt x="33820" y="213995"/>
                  </a:lnTo>
                  <a:lnTo>
                    <a:pt x="172567" y="213995"/>
                  </a:lnTo>
                  <a:lnTo>
                    <a:pt x="172567" y="191135"/>
                  </a:lnTo>
                  <a:lnTo>
                    <a:pt x="61277" y="191135"/>
                  </a:lnTo>
                  <a:lnTo>
                    <a:pt x="61277" y="173355"/>
                  </a:lnTo>
                  <a:lnTo>
                    <a:pt x="172567" y="173355"/>
                  </a:lnTo>
                  <a:lnTo>
                    <a:pt x="172567" y="150114"/>
                  </a:lnTo>
                  <a:lnTo>
                    <a:pt x="61277" y="150114"/>
                  </a:lnTo>
                  <a:lnTo>
                    <a:pt x="61277" y="128016"/>
                  </a:lnTo>
                  <a:close/>
                </a:path>
                <a:path w="648969" h="215265">
                  <a:moveTo>
                    <a:pt x="172567" y="173355"/>
                  </a:moveTo>
                  <a:lnTo>
                    <a:pt x="145338" y="173355"/>
                  </a:lnTo>
                  <a:lnTo>
                    <a:pt x="145338" y="191135"/>
                  </a:lnTo>
                  <a:lnTo>
                    <a:pt x="172567" y="191135"/>
                  </a:lnTo>
                  <a:lnTo>
                    <a:pt x="172567" y="173355"/>
                  </a:lnTo>
                  <a:close/>
                </a:path>
                <a:path w="648969" h="215265">
                  <a:moveTo>
                    <a:pt x="172567" y="128016"/>
                  </a:moveTo>
                  <a:lnTo>
                    <a:pt x="145338" y="128016"/>
                  </a:lnTo>
                  <a:lnTo>
                    <a:pt x="145338" y="150114"/>
                  </a:lnTo>
                  <a:lnTo>
                    <a:pt x="172567" y="150114"/>
                  </a:lnTo>
                  <a:lnTo>
                    <a:pt x="172567" y="128016"/>
                  </a:lnTo>
                  <a:close/>
                </a:path>
                <a:path w="648969" h="215265">
                  <a:moveTo>
                    <a:pt x="619277" y="132842"/>
                  </a:moveTo>
                  <a:lnTo>
                    <a:pt x="478409" y="132842"/>
                  </a:lnTo>
                  <a:lnTo>
                    <a:pt x="478409" y="213995"/>
                  </a:lnTo>
                  <a:lnTo>
                    <a:pt x="619277" y="213995"/>
                  </a:lnTo>
                  <a:lnTo>
                    <a:pt x="619277" y="190754"/>
                  </a:lnTo>
                  <a:lnTo>
                    <a:pt x="506310" y="190754"/>
                  </a:lnTo>
                  <a:lnTo>
                    <a:pt x="506310" y="156464"/>
                  </a:lnTo>
                  <a:lnTo>
                    <a:pt x="619277" y="156464"/>
                  </a:lnTo>
                  <a:lnTo>
                    <a:pt x="619277" y="132842"/>
                  </a:lnTo>
                  <a:close/>
                </a:path>
                <a:path w="648969" h="215265">
                  <a:moveTo>
                    <a:pt x="619277" y="156464"/>
                  </a:moveTo>
                  <a:lnTo>
                    <a:pt x="591375" y="156464"/>
                  </a:lnTo>
                  <a:lnTo>
                    <a:pt x="591375" y="190754"/>
                  </a:lnTo>
                  <a:lnTo>
                    <a:pt x="619277" y="190754"/>
                  </a:lnTo>
                  <a:lnTo>
                    <a:pt x="619277" y="156464"/>
                  </a:lnTo>
                  <a:close/>
                </a:path>
                <a:path w="648969" h="215265">
                  <a:moveTo>
                    <a:pt x="390677" y="126111"/>
                  </a:moveTo>
                  <a:lnTo>
                    <a:pt x="249593" y="126111"/>
                  </a:lnTo>
                  <a:lnTo>
                    <a:pt x="249593" y="148336"/>
                  </a:lnTo>
                  <a:lnTo>
                    <a:pt x="362775" y="148336"/>
                  </a:lnTo>
                  <a:lnTo>
                    <a:pt x="362775" y="159639"/>
                  </a:lnTo>
                  <a:lnTo>
                    <a:pt x="249593" y="159639"/>
                  </a:lnTo>
                  <a:lnTo>
                    <a:pt x="249593" y="214884"/>
                  </a:lnTo>
                  <a:lnTo>
                    <a:pt x="395922" y="214884"/>
                  </a:lnTo>
                  <a:lnTo>
                    <a:pt x="395922" y="192532"/>
                  </a:lnTo>
                  <a:lnTo>
                    <a:pt x="277495" y="192532"/>
                  </a:lnTo>
                  <a:lnTo>
                    <a:pt x="277495" y="181102"/>
                  </a:lnTo>
                  <a:lnTo>
                    <a:pt x="390677" y="181102"/>
                  </a:lnTo>
                  <a:lnTo>
                    <a:pt x="390677" y="126111"/>
                  </a:lnTo>
                  <a:close/>
                </a:path>
                <a:path w="648969" h="215265">
                  <a:moveTo>
                    <a:pt x="334200" y="113030"/>
                  </a:moveTo>
                  <a:lnTo>
                    <a:pt x="306070" y="113030"/>
                  </a:lnTo>
                  <a:lnTo>
                    <a:pt x="306070" y="126111"/>
                  </a:lnTo>
                  <a:lnTo>
                    <a:pt x="334200" y="126111"/>
                  </a:lnTo>
                  <a:lnTo>
                    <a:pt x="334200" y="113030"/>
                  </a:lnTo>
                  <a:close/>
                </a:path>
                <a:path w="648969" h="215265">
                  <a:moveTo>
                    <a:pt x="420141" y="90170"/>
                  </a:moveTo>
                  <a:lnTo>
                    <a:pt x="220345" y="90170"/>
                  </a:lnTo>
                  <a:lnTo>
                    <a:pt x="220345" y="113030"/>
                  </a:lnTo>
                  <a:lnTo>
                    <a:pt x="420141" y="113030"/>
                  </a:lnTo>
                  <a:lnTo>
                    <a:pt x="420141" y="90170"/>
                  </a:lnTo>
                  <a:close/>
                </a:path>
                <a:path w="648969" h="215265">
                  <a:moveTo>
                    <a:pt x="56489" y="5461"/>
                  </a:moveTo>
                  <a:lnTo>
                    <a:pt x="16078" y="21082"/>
                  </a:lnTo>
                  <a:lnTo>
                    <a:pt x="0" y="59817"/>
                  </a:lnTo>
                  <a:lnTo>
                    <a:pt x="1009" y="70883"/>
                  </a:lnTo>
                  <a:lnTo>
                    <a:pt x="24701" y="105038"/>
                  </a:lnTo>
                  <a:lnTo>
                    <a:pt x="56489" y="113665"/>
                  </a:lnTo>
                  <a:lnTo>
                    <a:pt x="68198" y="112690"/>
                  </a:lnTo>
                  <a:lnTo>
                    <a:pt x="78881" y="109775"/>
                  </a:lnTo>
                  <a:lnTo>
                    <a:pt x="88538" y="104931"/>
                  </a:lnTo>
                  <a:lnTo>
                    <a:pt x="97167" y="98171"/>
                  </a:lnTo>
                  <a:lnTo>
                    <a:pt x="103519" y="90805"/>
                  </a:lnTo>
                  <a:lnTo>
                    <a:pt x="47625" y="90805"/>
                  </a:lnTo>
                  <a:lnTo>
                    <a:pt x="40576" y="87884"/>
                  </a:lnTo>
                  <a:lnTo>
                    <a:pt x="35217" y="82042"/>
                  </a:lnTo>
                  <a:lnTo>
                    <a:pt x="30086" y="76327"/>
                  </a:lnTo>
                  <a:lnTo>
                    <a:pt x="27457" y="68961"/>
                  </a:lnTo>
                  <a:lnTo>
                    <a:pt x="27457" y="50546"/>
                  </a:lnTo>
                  <a:lnTo>
                    <a:pt x="30099" y="43180"/>
                  </a:lnTo>
                  <a:lnTo>
                    <a:pt x="40665" y="31750"/>
                  </a:lnTo>
                  <a:lnTo>
                    <a:pt x="47701" y="28829"/>
                  </a:lnTo>
                  <a:lnTo>
                    <a:pt x="103789" y="28829"/>
                  </a:lnTo>
                  <a:lnTo>
                    <a:pt x="97281" y="21209"/>
                  </a:lnTo>
                  <a:lnTo>
                    <a:pt x="88681" y="14354"/>
                  </a:lnTo>
                  <a:lnTo>
                    <a:pt x="79014" y="9429"/>
                  </a:lnTo>
                  <a:lnTo>
                    <a:pt x="68283" y="6457"/>
                  </a:lnTo>
                  <a:lnTo>
                    <a:pt x="56489" y="5461"/>
                  </a:lnTo>
                  <a:close/>
                </a:path>
                <a:path w="648969" h="215265">
                  <a:moveTo>
                    <a:pt x="103789" y="28829"/>
                  </a:moveTo>
                  <a:lnTo>
                    <a:pt x="65265" y="28829"/>
                  </a:lnTo>
                  <a:lnTo>
                    <a:pt x="72339" y="31750"/>
                  </a:lnTo>
                  <a:lnTo>
                    <a:pt x="83045" y="43180"/>
                  </a:lnTo>
                  <a:lnTo>
                    <a:pt x="85725" y="50546"/>
                  </a:lnTo>
                  <a:lnTo>
                    <a:pt x="85680" y="68961"/>
                  </a:lnTo>
                  <a:lnTo>
                    <a:pt x="83070" y="76327"/>
                  </a:lnTo>
                  <a:lnTo>
                    <a:pt x="77633" y="82169"/>
                  </a:lnTo>
                  <a:lnTo>
                    <a:pt x="72428" y="87884"/>
                  </a:lnTo>
                  <a:lnTo>
                    <a:pt x="65341" y="90805"/>
                  </a:lnTo>
                  <a:lnTo>
                    <a:pt x="103519" y="90805"/>
                  </a:lnTo>
                  <a:lnTo>
                    <a:pt x="104275" y="89927"/>
                  </a:lnTo>
                  <a:lnTo>
                    <a:pt x="109351" y="80803"/>
                  </a:lnTo>
                  <a:lnTo>
                    <a:pt x="112396" y="70774"/>
                  </a:lnTo>
                  <a:lnTo>
                    <a:pt x="113411" y="59817"/>
                  </a:lnTo>
                  <a:lnTo>
                    <a:pt x="112397" y="48746"/>
                  </a:lnTo>
                  <a:lnTo>
                    <a:pt x="109380" y="38655"/>
                  </a:lnTo>
                  <a:lnTo>
                    <a:pt x="104340" y="29473"/>
                  </a:lnTo>
                  <a:lnTo>
                    <a:pt x="103789" y="28829"/>
                  </a:lnTo>
                  <a:close/>
                </a:path>
                <a:path w="648969" h="215265">
                  <a:moveTo>
                    <a:pt x="648741" y="82804"/>
                  </a:moveTo>
                  <a:lnTo>
                    <a:pt x="448945" y="82804"/>
                  </a:lnTo>
                  <a:lnTo>
                    <a:pt x="448945" y="106426"/>
                  </a:lnTo>
                  <a:lnTo>
                    <a:pt x="648741" y="106426"/>
                  </a:lnTo>
                  <a:lnTo>
                    <a:pt x="648741" y="82804"/>
                  </a:lnTo>
                  <a:close/>
                </a:path>
                <a:path w="648969" h="215265">
                  <a:moveTo>
                    <a:pt x="618832" y="8128"/>
                  </a:moveTo>
                  <a:lnTo>
                    <a:pt x="477964" y="8128"/>
                  </a:lnTo>
                  <a:lnTo>
                    <a:pt x="477964" y="31623"/>
                  </a:lnTo>
                  <a:lnTo>
                    <a:pt x="590702" y="31623"/>
                  </a:lnTo>
                  <a:lnTo>
                    <a:pt x="590583" y="42906"/>
                  </a:lnTo>
                  <a:lnTo>
                    <a:pt x="590227" y="55213"/>
                  </a:lnTo>
                  <a:lnTo>
                    <a:pt x="589636" y="68520"/>
                  </a:lnTo>
                  <a:lnTo>
                    <a:pt x="588810" y="82804"/>
                  </a:lnTo>
                  <a:lnTo>
                    <a:pt x="615822" y="82804"/>
                  </a:lnTo>
                  <a:lnTo>
                    <a:pt x="617139" y="61063"/>
                  </a:lnTo>
                  <a:lnTo>
                    <a:pt x="618080" y="41370"/>
                  </a:lnTo>
                  <a:lnTo>
                    <a:pt x="618644" y="23725"/>
                  </a:lnTo>
                  <a:lnTo>
                    <a:pt x="618832" y="8128"/>
                  </a:lnTo>
                  <a:close/>
                </a:path>
                <a:path w="648969" h="215265">
                  <a:moveTo>
                    <a:pt x="172796" y="3302"/>
                  </a:moveTo>
                  <a:lnTo>
                    <a:pt x="145338" y="3302"/>
                  </a:lnTo>
                  <a:lnTo>
                    <a:pt x="145338" y="118872"/>
                  </a:lnTo>
                  <a:lnTo>
                    <a:pt x="172796" y="118872"/>
                  </a:lnTo>
                  <a:lnTo>
                    <a:pt x="172796" y="3302"/>
                  </a:lnTo>
                  <a:close/>
                </a:path>
                <a:path w="648969" h="215265">
                  <a:moveTo>
                    <a:pt x="339890" y="39624"/>
                  </a:moveTo>
                  <a:lnTo>
                    <a:pt x="300824" y="39624"/>
                  </a:lnTo>
                  <a:lnTo>
                    <a:pt x="295605" y="44598"/>
                  </a:lnTo>
                  <a:lnTo>
                    <a:pt x="288878" y="49037"/>
                  </a:lnTo>
                  <a:lnTo>
                    <a:pt x="248977" y="60944"/>
                  </a:lnTo>
                  <a:lnTo>
                    <a:pt x="225145" y="62484"/>
                  </a:lnTo>
                  <a:lnTo>
                    <a:pt x="239763" y="83820"/>
                  </a:lnTo>
                  <a:lnTo>
                    <a:pt x="287147" y="73533"/>
                  </a:lnTo>
                  <a:lnTo>
                    <a:pt x="320471" y="55245"/>
                  </a:lnTo>
                  <a:lnTo>
                    <a:pt x="368240" y="55245"/>
                  </a:lnTo>
                  <a:lnTo>
                    <a:pt x="360201" y="52536"/>
                  </a:lnTo>
                  <a:lnTo>
                    <a:pt x="352042" y="48783"/>
                  </a:lnTo>
                  <a:lnTo>
                    <a:pt x="345271" y="44483"/>
                  </a:lnTo>
                  <a:lnTo>
                    <a:pt x="339890" y="39624"/>
                  </a:lnTo>
                  <a:close/>
                </a:path>
                <a:path w="648969" h="215265">
                  <a:moveTo>
                    <a:pt x="368240" y="55245"/>
                  </a:moveTo>
                  <a:lnTo>
                    <a:pt x="320471" y="55245"/>
                  </a:lnTo>
                  <a:lnTo>
                    <a:pt x="326850" y="60174"/>
                  </a:lnTo>
                  <a:lnTo>
                    <a:pt x="366465" y="77150"/>
                  </a:lnTo>
                  <a:lnTo>
                    <a:pt x="399834" y="83312"/>
                  </a:lnTo>
                  <a:lnTo>
                    <a:pt x="413562" y="61722"/>
                  </a:lnTo>
                  <a:lnTo>
                    <a:pt x="402073" y="61360"/>
                  </a:lnTo>
                  <a:lnTo>
                    <a:pt x="390940" y="60261"/>
                  </a:lnTo>
                  <a:lnTo>
                    <a:pt x="380165" y="58400"/>
                  </a:lnTo>
                  <a:lnTo>
                    <a:pt x="369747" y="55753"/>
                  </a:lnTo>
                  <a:lnTo>
                    <a:pt x="368240" y="55245"/>
                  </a:lnTo>
                  <a:close/>
                </a:path>
                <a:path w="648969" h="215265">
                  <a:moveTo>
                    <a:pt x="398157" y="17653"/>
                  </a:moveTo>
                  <a:lnTo>
                    <a:pt x="242328" y="17653"/>
                  </a:lnTo>
                  <a:lnTo>
                    <a:pt x="242328" y="39624"/>
                  </a:lnTo>
                  <a:lnTo>
                    <a:pt x="398157" y="39624"/>
                  </a:lnTo>
                  <a:lnTo>
                    <a:pt x="398157" y="17653"/>
                  </a:lnTo>
                  <a:close/>
                </a:path>
                <a:path w="648969" h="215265">
                  <a:moveTo>
                    <a:pt x="334416" y="0"/>
                  </a:moveTo>
                  <a:lnTo>
                    <a:pt x="306285" y="0"/>
                  </a:lnTo>
                  <a:lnTo>
                    <a:pt x="306285" y="17653"/>
                  </a:lnTo>
                  <a:lnTo>
                    <a:pt x="334416" y="17653"/>
                  </a:lnTo>
                  <a:lnTo>
                    <a:pt x="334416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328764" y="736980"/>
              <a:ext cx="648970" cy="215265"/>
            </a:xfrm>
            <a:custGeom>
              <a:avLst/>
              <a:gdLst/>
              <a:ahLst/>
              <a:cxnLst/>
              <a:rect l="l" t="t" r="r" b="b"/>
              <a:pathLst>
                <a:path w="648969" h="215265">
                  <a:moveTo>
                    <a:pt x="61277" y="173355"/>
                  </a:moveTo>
                  <a:lnTo>
                    <a:pt x="61277" y="191135"/>
                  </a:lnTo>
                  <a:lnTo>
                    <a:pt x="145338" y="191135"/>
                  </a:lnTo>
                  <a:lnTo>
                    <a:pt x="145338" y="173355"/>
                  </a:lnTo>
                  <a:lnTo>
                    <a:pt x="61277" y="173355"/>
                  </a:lnTo>
                  <a:close/>
                </a:path>
                <a:path w="648969" h="215265">
                  <a:moveTo>
                    <a:pt x="506310" y="156464"/>
                  </a:moveTo>
                  <a:lnTo>
                    <a:pt x="506310" y="190754"/>
                  </a:lnTo>
                  <a:lnTo>
                    <a:pt x="591375" y="190754"/>
                  </a:lnTo>
                  <a:lnTo>
                    <a:pt x="591375" y="156464"/>
                  </a:lnTo>
                  <a:lnTo>
                    <a:pt x="506310" y="156464"/>
                  </a:lnTo>
                  <a:close/>
                </a:path>
                <a:path w="648969" h="215265">
                  <a:moveTo>
                    <a:pt x="478409" y="132842"/>
                  </a:moveTo>
                  <a:lnTo>
                    <a:pt x="619277" y="132842"/>
                  </a:lnTo>
                  <a:lnTo>
                    <a:pt x="619277" y="213995"/>
                  </a:lnTo>
                  <a:lnTo>
                    <a:pt x="478409" y="213995"/>
                  </a:lnTo>
                  <a:lnTo>
                    <a:pt x="478409" y="132842"/>
                  </a:lnTo>
                  <a:close/>
                </a:path>
                <a:path w="648969" h="215265">
                  <a:moveTo>
                    <a:pt x="33820" y="128016"/>
                  </a:moveTo>
                  <a:lnTo>
                    <a:pt x="61277" y="128016"/>
                  </a:lnTo>
                  <a:lnTo>
                    <a:pt x="61277" y="150114"/>
                  </a:lnTo>
                  <a:lnTo>
                    <a:pt x="145338" y="150114"/>
                  </a:lnTo>
                  <a:lnTo>
                    <a:pt x="145338" y="128016"/>
                  </a:lnTo>
                  <a:lnTo>
                    <a:pt x="172567" y="128016"/>
                  </a:lnTo>
                  <a:lnTo>
                    <a:pt x="172567" y="213995"/>
                  </a:lnTo>
                  <a:lnTo>
                    <a:pt x="33820" y="213995"/>
                  </a:lnTo>
                  <a:lnTo>
                    <a:pt x="33820" y="128016"/>
                  </a:lnTo>
                  <a:close/>
                </a:path>
                <a:path w="648969" h="215265">
                  <a:moveTo>
                    <a:pt x="220345" y="90170"/>
                  </a:moveTo>
                  <a:lnTo>
                    <a:pt x="420141" y="90170"/>
                  </a:lnTo>
                  <a:lnTo>
                    <a:pt x="420141" y="113030"/>
                  </a:lnTo>
                  <a:lnTo>
                    <a:pt x="334200" y="113030"/>
                  </a:lnTo>
                  <a:lnTo>
                    <a:pt x="334200" y="126111"/>
                  </a:lnTo>
                  <a:lnTo>
                    <a:pt x="390677" y="126111"/>
                  </a:lnTo>
                  <a:lnTo>
                    <a:pt x="390677" y="181102"/>
                  </a:lnTo>
                  <a:lnTo>
                    <a:pt x="277495" y="181102"/>
                  </a:lnTo>
                  <a:lnTo>
                    <a:pt x="277495" y="192532"/>
                  </a:lnTo>
                  <a:lnTo>
                    <a:pt x="395922" y="192532"/>
                  </a:lnTo>
                  <a:lnTo>
                    <a:pt x="395922" y="214884"/>
                  </a:lnTo>
                  <a:lnTo>
                    <a:pt x="249593" y="214884"/>
                  </a:lnTo>
                  <a:lnTo>
                    <a:pt x="249593" y="159639"/>
                  </a:lnTo>
                  <a:lnTo>
                    <a:pt x="362775" y="159639"/>
                  </a:lnTo>
                  <a:lnTo>
                    <a:pt x="362775" y="148336"/>
                  </a:lnTo>
                  <a:lnTo>
                    <a:pt x="249593" y="148336"/>
                  </a:lnTo>
                  <a:lnTo>
                    <a:pt x="249593" y="126111"/>
                  </a:lnTo>
                  <a:lnTo>
                    <a:pt x="306070" y="126111"/>
                  </a:lnTo>
                  <a:lnTo>
                    <a:pt x="306070" y="113030"/>
                  </a:lnTo>
                  <a:lnTo>
                    <a:pt x="220345" y="113030"/>
                  </a:lnTo>
                  <a:lnTo>
                    <a:pt x="220345" y="90170"/>
                  </a:lnTo>
                  <a:close/>
                </a:path>
                <a:path w="648969" h="215265">
                  <a:moveTo>
                    <a:pt x="56489" y="28829"/>
                  </a:moveTo>
                  <a:lnTo>
                    <a:pt x="47701" y="28829"/>
                  </a:lnTo>
                  <a:lnTo>
                    <a:pt x="40665" y="31750"/>
                  </a:lnTo>
                  <a:lnTo>
                    <a:pt x="35382" y="37465"/>
                  </a:lnTo>
                  <a:lnTo>
                    <a:pt x="30099" y="43180"/>
                  </a:lnTo>
                  <a:lnTo>
                    <a:pt x="27457" y="50546"/>
                  </a:lnTo>
                  <a:lnTo>
                    <a:pt x="27457" y="59817"/>
                  </a:lnTo>
                  <a:lnTo>
                    <a:pt x="27457" y="68961"/>
                  </a:lnTo>
                  <a:lnTo>
                    <a:pt x="30086" y="76327"/>
                  </a:lnTo>
                  <a:lnTo>
                    <a:pt x="35331" y="82169"/>
                  </a:lnTo>
                  <a:lnTo>
                    <a:pt x="40576" y="87884"/>
                  </a:lnTo>
                  <a:lnTo>
                    <a:pt x="47625" y="90805"/>
                  </a:lnTo>
                  <a:lnTo>
                    <a:pt x="56489" y="90805"/>
                  </a:lnTo>
                  <a:lnTo>
                    <a:pt x="65341" y="90805"/>
                  </a:lnTo>
                  <a:lnTo>
                    <a:pt x="72428" y="87884"/>
                  </a:lnTo>
                  <a:lnTo>
                    <a:pt x="77749" y="82042"/>
                  </a:lnTo>
                  <a:lnTo>
                    <a:pt x="83070" y="76327"/>
                  </a:lnTo>
                  <a:lnTo>
                    <a:pt x="85725" y="68834"/>
                  </a:lnTo>
                  <a:lnTo>
                    <a:pt x="85725" y="59817"/>
                  </a:lnTo>
                  <a:lnTo>
                    <a:pt x="85725" y="50546"/>
                  </a:lnTo>
                  <a:lnTo>
                    <a:pt x="83045" y="43180"/>
                  </a:lnTo>
                  <a:lnTo>
                    <a:pt x="77685" y="37465"/>
                  </a:lnTo>
                  <a:lnTo>
                    <a:pt x="72339" y="31750"/>
                  </a:lnTo>
                  <a:lnTo>
                    <a:pt x="65265" y="28829"/>
                  </a:lnTo>
                  <a:lnTo>
                    <a:pt x="56489" y="28829"/>
                  </a:lnTo>
                  <a:close/>
                </a:path>
                <a:path w="648969" h="215265">
                  <a:moveTo>
                    <a:pt x="477964" y="8128"/>
                  </a:moveTo>
                  <a:lnTo>
                    <a:pt x="618832" y="8128"/>
                  </a:lnTo>
                  <a:lnTo>
                    <a:pt x="618644" y="23725"/>
                  </a:lnTo>
                  <a:lnTo>
                    <a:pt x="618080" y="41370"/>
                  </a:lnTo>
                  <a:lnTo>
                    <a:pt x="617139" y="61063"/>
                  </a:lnTo>
                  <a:lnTo>
                    <a:pt x="615822" y="82804"/>
                  </a:lnTo>
                  <a:lnTo>
                    <a:pt x="648741" y="82804"/>
                  </a:lnTo>
                  <a:lnTo>
                    <a:pt x="648741" y="106426"/>
                  </a:lnTo>
                  <a:lnTo>
                    <a:pt x="448945" y="106426"/>
                  </a:lnTo>
                  <a:lnTo>
                    <a:pt x="448945" y="82804"/>
                  </a:lnTo>
                  <a:lnTo>
                    <a:pt x="588810" y="82804"/>
                  </a:lnTo>
                  <a:lnTo>
                    <a:pt x="589636" y="68520"/>
                  </a:lnTo>
                  <a:lnTo>
                    <a:pt x="590227" y="55213"/>
                  </a:lnTo>
                  <a:lnTo>
                    <a:pt x="590583" y="42906"/>
                  </a:lnTo>
                  <a:lnTo>
                    <a:pt x="590702" y="31623"/>
                  </a:lnTo>
                  <a:lnTo>
                    <a:pt x="477964" y="31623"/>
                  </a:lnTo>
                  <a:lnTo>
                    <a:pt x="477964" y="8128"/>
                  </a:lnTo>
                  <a:close/>
                </a:path>
                <a:path w="648969" h="215265">
                  <a:moveTo>
                    <a:pt x="56489" y="5461"/>
                  </a:moveTo>
                  <a:lnTo>
                    <a:pt x="97281" y="21209"/>
                  </a:lnTo>
                  <a:lnTo>
                    <a:pt x="113411" y="59817"/>
                  </a:lnTo>
                  <a:lnTo>
                    <a:pt x="112396" y="70774"/>
                  </a:lnTo>
                  <a:lnTo>
                    <a:pt x="88538" y="104931"/>
                  </a:lnTo>
                  <a:lnTo>
                    <a:pt x="56489" y="113665"/>
                  </a:lnTo>
                  <a:lnTo>
                    <a:pt x="44880" y="112710"/>
                  </a:lnTo>
                  <a:lnTo>
                    <a:pt x="9076" y="90160"/>
                  </a:lnTo>
                  <a:lnTo>
                    <a:pt x="0" y="59817"/>
                  </a:lnTo>
                  <a:lnTo>
                    <a:pt x="1004" y="48746"/>
                  </a:lnTo>
                  <a:lnTo>
                    <a:pt x="24632" y="14247"/>
                  </a:lnTo>
                  <a:lnTo>
                    <a:pt x="56489" y="5461"/>
                  </a:lnTo>
                  <a:close/>
                </a:path>
                <a:path w="648969" h="215265">
                  <a:moveTo>
                    <a:pt x="145338" y="3302"/>
                  </a:moveTo>
                  <a:lnTo>
                    <a:pt x="172796" y="3302"/>
                  </a:lnTo>
                  <a:lnTo>
                    <a:pt x="172796" y="118872"/>
                  </a:lnTo>
                  <a:lnTo>
                    <a:pt x="145338" y="118872"/>
                  </a:lnTo>
                  <a:lnTo>
                    <a:pt x="145338" y="3302"/>
                  </a:lnTo>
                  <a:close/>
                </a:path>
                <a:path w="648969" h="215265">
                  <a:moveTo>
                    <a:pt x="306285" y="0"/>
                  </a:moveTo>
                  <a:lnTo>
                    <a:pt x="334416" y="0"/>
                  </a:lnTo>
                  <a:lnTo>
                    <a:pt x="334416" y="17653"/>
                  </a:lnTo>
                  <a:lnTo>
                    <a:pt x="398157" y="17653"/>
                  </a:lnTo>
                  <a:lnTo>
                    <a:pt x="398157" y="39624"/>
                  </a:lnTo>
                  <a:lnTo>
                    <a:pt x="339890" y="39624"/>
                  </a:lnTo>
                  <a:lnTo>
                    <a:pt x="345271" y="44483"/>
                  </a:lnTo>
                  <a:lnTo>
                    <a:pt x="390940" y="60261"/>
                  </a:lnTo>
                  <a:lnTo>
                    <a:pt x="413562" y="61722"/>
                  </a:lnTo>
                  <a:lnTo>
                    <a:pt x="399834" y="83312"/>
                  </a:lnTo>
                  <a:lnTo>
                    <a:pt x="354952" y="73533"/>
                  </a:lnTo>
                  <a:lnTo>
                    <a:pt x="320471" y="55245"/>
                  </a:lnTo>
                  <a:lnTo>
                    <a:pt x="314537" y="60102"/>
                  </a:lnTo>
                  <a:lnTo>
                    <a:pt x="275540" y="77247"/>
                  </a:lnTo>
                  <a:lnTo>
                    <a:pt x="239763" y="83820"/>
                  </a:lnTo>
                  <a:lnTo>
                    <a:pt x="225145" y="62484"/>
                  </a:lnTo>
                  <a:lnTo>
                    <a:pt x="237299" y="62101"/>
                  </a:lnTo>
                  <a:lnTo>
                    <a:pt x="248977" y="60944"/>
                  </a:lnTo>
                  <a:lnTo>
                    <a:pt x="288878" y="49037"/>
                  </a:lnTo>
                  <a:lnTo>
                    <a:pt x="300824" y="39624"/>
                  </a:lnTo>
                  <a:lnTo>
                    <a:pt x="242328" y="39624"/>
                  </a:lnTo>
                  <a:lnTo>
                    <a:pt x="242328" y="17653"/>
                  </a:lnTo>
                  <a:lnTo>
                    <a:pt x="306285" y="17653"/>
                  </a:lnTo>
                  <a:lnTo>
                    <a:pt x="306285" y="0"/>
                  </a:lnTo>
                  <a:close/>
                </a:path>
              </a:pathLst>
            </a:custGeom>
            <a:ln w="9144">
              <a:solidFill>
                <a:srgbClr val="683C2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1082509" y="735711"/>
            <a:ext cx="444500" cy="224154"/>
            <a:chOff x="1082509" y="735711"/>
            <a:chExt cx="444500" cy="224154"/>
          </a:xfrm>
        </p:grpSpPr>
        <p:sp>
          <p:nvSpPr>
            <p:cNvPr id="6" name="object 6" descr=""/>
            <p:cNvSpPr/>
            <p:nvPr/>
          </p:nvSpPr>
          <p:spPr>
            <a:xfrm>
              <a:off x="1087081" y="740283"/>
              <a:ext cx="434975" cy="214629"/>
            </a:xfrm>
            <a:custGeom>
              <a:avLst/>
              <a:gdLst/>
              <a:ahLst/>
              <a:cxnLst/>
              <a:rect l="l" t="t" r="r" b="b"/>
              <a:pathLst>
                <a:path w="434975" h="214630">
                  <a:moveTo>
                    <a:pt x="99898" y="138302"/>
                  </a:moveTo>
                  <a:lnTo>
                    <a:pt x="55969" y="143875"/>
                  </a:lnTo>
                  <a:lnTo>
                    <a:pt x="26784" y="176275"/>
                  </a:lnTo>
                  <a:lnTo>
                    <a:pt x="27953" y="184989"/>
                  </a:lnTo>
                  <a:lnTo>
                    <a:pt x="68435" y="212153"/>
                  </a:lnTo>
                  <a:lnTo>
                    <a:pt x="99898" y="214629"/>
                  </a:lnTo>
                  <a:lnTo>
                    <a:pt x="116693" y="214010"/>
                  </a:lnTo>
                  <a:lnTo>
                    <a:pt x="154317" y="204724"/>
                  </a:lnTo>
                  <a:lnTo>
                    <a:pt x="168736" y="191769"/>
                  </a:lnTo>
                  <a:lnTo>
                    <a:pt x="99898" y="191769"/>
                  </a:lnTo>
                  <a:lnTo>
                    <a:pt x="80412" y="190795"/>
                  </a:lnTo>
                  <a:lnTo>
                    <a:pt x="66494" y="187880"/>
                  </a:lnTo>
                  <a:lnTo>
                    <a:pt x="58142" y="183036"/>
                  </a:lnTo>
                  <a:lnTo>
                    <a:pt x="55359" y="176275"/>
                  </a:lnTo>
                  <a:lnTo>
                    <a:pt x="55359" y="170814"/>
                  </a:lnTo>
                  <a:lnTo>
                    <a:pt x="89575" y="161629"/>
                  </a:lnTo>
                  <a:lnTo>
                    <a:pt x="99898" y="161416"/>
                  </a:lnTo>
                  <a:lnTo>
                    <a:pt x="168937" y="161416"/>
                  </a:lnTo>
                  <a:lnTo>
                    <a:pt x="168324" y="160099"/>
                  </a:lnTo>
                  <a:lnTo>
                    <a:pt x="131291" y="140779"/>
                  </a:lnTo>
                  <a:lnTo>
                    <a:pt x="116647" y="138922"/>
                  </a:lnTo>
                  <a:lnTo>
                    <a:pt x="99898" y="138302"/>
                  </a:lnTo>
                  <a:close/>
                </a:path>
                <a:path w="434975" h="214630">
                  <a:moveTo>
                    <a:pt x="168937" y="161416"/>
                  </a:moveTo>
                  <a:lnTo>
                    <a:pt x="99898" y="161416"/>
                  </a:lnTo>
                  <a:lnTo>
                    <a:pt x="110220" y="161629"/>
                  </a:lnTo>
                  <a:lnTo>
                    <a:pt x="119205" y="162258"/>
                  </a:lnTo>
                  <a:lnTo>
                    <a:pt x="126851" y="163292"/>
                  </a:lnTo>
                  <a:lnTo>
                    <a:pt x="133159" y="164718"/>
                  </a:lnTo>
                  <a:lnTo>
                    <a:pt x="140677" y="167004"/>
                  </a:lnTo>
                  <a:lnTo>
                    <a:pt x="144437" y="170814"/>
                  </a:lnTo>
                  <a:lnTo>
                    <a:pt x="144437" y="176275"/>
                  </a:lnTo>
                  <a:lnTo>
                    <a:pt x="141653" y="183036"/>
                  </a:lnTo>
                  <a:lnTo>
                    <a:pt x="133302" y="187880"/>
                  </a:lnTo>
                  <a:lnTo>
                    <a:pt x="119383" y="190795"/>
                  </a:lnTo>
                  <a:lnTo>
                    <a:pt x="99898" y="191769"/>
                  </a:lnTo>
                  <a:lnTo>
                    <a:pt x="168736" y="191769"/>
                  </a:lnTo>
                  <a:lnTo>
                    <a:pt x="171843" y="184989"/>
                  </a:lnTo>
                  <a:lnTo>
                    <a:pt x="173012" y="176275"/>
                  </a:lnTo>
                  <a:lnTo>
                    <a:pt x="171840" y="167657"/>
                  </a:lnTo>
                  <a:lnTo>
                    <a:pt x="168937" y="161416"/>
                  </a:lnTo>
                  <a:close/>
                </a:path>
                <a:path w="434975" h="214630">
                  <a:moveTo>
                    <a:pt x="333794" y="128904"/>
                  </a:moveTo>
                  <a:lnTo>
                    <a:pt x="291395" y="135387"/>
                  </a:lnTo>
                  <a:lnTo>
                    <a:pt x="263102" y="162232"/>
                  </a:lnTo>
                  <a:lnTo>
                    <a:pt x="261912" y="171450"/>
                  </a:lnTo>
                  <a:lnTo>
                    <a:pt x="263099" y="180689"/>
                  </a:lnTo>
                  <a:lnTo>
                    <a:pt x="291092" y="207732"/>
                  </a:lnTo>
                  <a:lnTo>
                    <a:pt x="333794" y="214375"/>
                  </a:lnTo>
                  <a:lnTo>
                    <a:pt x="349904" y="213637"/>
                  </a:lnTo>
                  <a:lnTo>
                    <a:pt x="386753" y="202691"/>
                  </a:lnTo>
                  <a:lnTo>
                    <a:pt x="399088" y="191134"/>
                  </a:lnTo>
                  <a:lnTo>
                    <a:pt x="333794" y="191134"/>
                  </a:lnTo>
                  <a:lnTo>
                    <a:pt x="315051" y="189898"/>
                  </a:lnTo>
                  <a:lnTo>
                    <a:pt x="301678" y="186197"/>
                  </a:lnTo>
                  <a:lnTo>
                    <a:pt x="293664" y="180044"/>
                  </a:lnTo>
                  <a:lnTo>
                    <a:pt x="290995" y="171450"/>
                  </a:lnTo>
                  <a:lnTo>
                    <a:pt x="293664" y="163042"/>
                  </a:lnTo>
                  <a:lnTo>
                    <a:pt x="301678" y="157051"/>
                  </a:lnTo>
                  <a:lnTo>
                    <a:pt x="315051" y="153465"/>
                  </a:lnTo>
                  <a:lnTo>
                    <a:pt x="333794" y="152272"/>
                  </a:lnTo>
                  <a:lnTo>
                    <a:pt x="399391" y="152272"/>
                  </a:lnTo>
                  <a:lnTo>
                    <a:pt x="394887" y="146750"/>
                  </a:lnTo>
                  <a:lnTo>
                    <a:pt x="386626" y="140462"/>
                  </a:lnTo>
                  <a:lnTo>
                    <a:pt x="376192" y="135387"/>
                  </a:lnTo>
                  <a:lnTo>
                    <a:pt x="363924" y="131778"/>
                  </a:lnTo>
                  <a:lnTo>
                    <a:pt x="349800" y="129621"/>
                  </a:lnTo>
                  <a:lnTo>
                    <a:pt x="333794" y="128904"/>
                  </a:lnTo>
                  <a:close/>
                </a:path>
                <a:path w="434975" h="214630">
                  <a:moveTo>
                    <a:pt x="399391" y="152272"/>
                  </a:moveTo>
                  <a:lnTo>
                    <a:pt x="333794" y="152272"/>
                  </a:lnTo>
                  <a:lnTo>
                    <a:pt x="352556" y="153465"/>
                  </a:lnTo>
                  <a:lnTo>
                    <a:pt x="365972" y="157051"/>
                  </a:lnTo>
                  <a:lnTo>
                    <a:pt x="374031" y="163042"/>
                  </a:lnTo>
                  <a:lnTo>
                    <a:pt x="376720" y="171450"/>
                  </a:lnTo>
                  <a:lnTo>
                    <a:pt x="374031" y="180044"/>
                  </a:lnTo>
                  <a:lnTo>
                    <a:pt x="365972" y="186197"/>
                  </a:lnTo>
                  <a:lnTo>
                    <a:pt x="352556" y="189898"/>
                  </a:lnTo>
                  <a:lnTo>
                    <a:pt x="333794" y="191134"/>
                  </a:lnTo>
                  <a:lnTo>
                    <a:pt x="399088" y="191134"/>
                  </a:lnTo>
                  <a:lnTo>
                    <a:pt x="400825" y="188960"/>
                  </a:lnTo>
                  <a:lnTo>
                    <a:pt x="404362" y="180689"/>
                  </a:lnTo>
                  <a:lnTo>
                    <a:pt x="405549" y="171450"/>
                  </a:lnTo>
                  <a:lnTo>
                    <a:pt x="404360" y="162232"/>
                  </a:lnTo>
                  <a:lnTo>
                    <a:pt x="400802" y="154003"/>
                  </a:lnTo>
                  <a:lnTo>
                    <a:pt x="399391" y="152272"/>
                  </a:lnTo>
                  <a:close/>
                </a:path>
                <a:path w="434975" h="214630">
                  <a:moveTo>
                    <a:pt x="306743" y="32892"/>
                  </a:moveTo>
                  <a:lnTo>
                    <a:pt x="278676" y="32892"/>
                  </a:lnTo>
                  <a:lnTo>
                    <a:pt x="278676" y="41655"/>
                  </a:lnTo>
                  <a:lnTo>
                    <a:pt x="277699" y="51563"/>
                  </a:lnTo>
                  <a:lnTo>
                    <a:pt x="254798" y="88975"/>
                  </a:lnTo>
                  <a:lnTo>
                    <a:pt x="224955" y="107441"/>
                  </a:lnTo>
                  <a:lnTo>
                    <a:pt x="244767" y="127126"/>
                  </a:lnTo>
                  <a:lnTo>
                    <a:pt x="279694" y="99877"/>
                  </a:lnTo>
                  <a:lnTo>
                    <a:pt x="293535" y="80517"/>
                  </a:lnTo>
                  <a:lnTo>
                    <a:pt x="326917" y="80517"/>
                  </a:lnTo>
                  <a:lnTo>
                    <a:pt x="306829" y="41655"/>
                  </a:lnTo>
                  <a:lnTo>
                    <a:pt x="306743" y="32892"/>
                  </a:lnTo>
                  <a:close/>
                </a:path>
                <a:path w="434975" h="214630">
                  <a:moveTo>
                    <a:pt x="326917" y="80517"/>
                  </a:moveTo>
                  <a:lnTo>
                    <a:pt x="293535" y="80517"/>
                  </a:lnTo>
                  <a:lnTo>
                    <a:pt x="302607" y="91757"/>
                  </a:lnTo>
                  <a:lnTo>
                    <a:pt x="313632" y="102044"/>
                  </a:lnTo>
                  <a:lnTo>
                    <a:pt x="326610" y="111378"/>
                  </a:lnTo>
                  <a:lnTo>
                    <a:pt x="341541" y="119761"/>
                  </a:lnTo>
                  <a:lnTo>
                    <a:pt x="359321" y="98551"/>
                  </a:lnTo>
                  <a:lnTo>
                    <a:pt x="348244" y="94243"/>
                  </a:lnTo>
                  <a:lnTo>
                    <a:pt x="338239" y="88947"/>
                  </a:lnTo>
                  <a:lnTo>
                    <a:pt x="329281" y="82675"/>
                  </a:lnTo>
                  <a:lnTo>
                    <a:pt x="326917" y="80517"/>
                  </a:lnTo>
                  <a:close/>
                </a:path>
                <a:path w="434975" h="214630">
                  <a:moveTo>
                    <a:pt x="350050" y="9525"/>
                  </a:moveTo>
                  <a:lnTo>
                    <a:pt x="234353" y="9525"/>
                  </a:lnTo>
                  <a:lnTo>
                    <a:pt x="234353" y="32892"/>
                  </a:lnTo>
                  <a:lnTo>
                    <a:pt x="350050" y="32892"/>
                  </a:lnTo>
                  <a:lnTo>
                    <a:pt x="350050" y="9525"/>
                  </a:lnTo>
                  <a:close/>
                </a:path>
                <a:path w="434975" h="214630">
                  <a:moveTo>
                    <a:pt x="199809" y="105790"/>
                  </a:moveTo>
                  <a:lnTo>
                    <a:pt x="0" y="105790"/>
                  </a:lnTo>
                  <a:lnTo>
                    <a:pt x="0" y="129539"/>
                  </a:lnTo>
                  <a:lnTo>
                    <a:pt x="199809" y="129539"/>
                  </a:lnTo>
                  <a:lnTo>
                    <a:pt x="199809" y="105790"/>
                  </a:lnTo>
                  <a:close/>
                </a:path>
                <a:path w="434975" h="214630">
                  <a:moveTo>
                    <a:pt x="113855" y="91820"/>
                  </a:moveTo>
                  <a:lnTo>
                    <a:pt x="85940" y="91820"/>
                  </a:lnTo>
                  <a:lnTo>
                    <a:pt x="85940" y="105790"/>
                  </a:lnTo>
                  <a:lnTo>
                    <a:pt x="113855" y="105790"/>
                  </a:lnTo>
                  <a:lnTo>
                    <a:pt x="113855" y="91820"/>
                  </a:lnTo>
                  <a:close/>
                </a:path>
                <a:path w="434975" h="214630">
                  <a:moveTo>
                    <a:pt x="170103" y="5206"/>
                  </a:moveTo>
                  <a:lnTo>
                    <a:pt x="30137" y="5206"/>
                  </a:lnTo>
                  <a:lnTo>
                    <a:pt x="30137" y="91820"/>
                  </a:lnTo>
                  <a:lnTo>
                    <a:pt x="172339" y="91820"/>
                  </a:lnTo>
                  <a:lnTo>
                    <a:pt x="172339" y="69468"/>
                  </a:lnTo>
                  <a:lnTo>
                    <a:pt x="58483" y="69468"/>
                  </a:lnTo>
                  <a:lnTo>
                    <a:pt x="58483" y="59181"/>
                  </a:lnTo>
                  <a:lnTo>
                    <a:pt x="165976" y="59181"/>
                  </a:lnTo>
                  <a:lnTo>
                    <a:pt x="165976" y="38100"/>
                  </a:lnTo>
                  <a:lnTo>
                    <a:pt x="58483" y="38100"/>
                  </a:lnTo>
                  <a:lnTo>
                    <a:pt x="58483" y="27686"/>
                  </a:lnTo>
                  <a:lnTo>
                    <a:pt x="170103" y="27686"/>
                  </a:lnTo>
                  <a:lnTo>
                    <a:pt x="170103" y="5206"/>
                  </a:lnTo>
                  <a:close/>
                </a:path>
                <a:path w="434975" h="214630">
                  <a:moveTo>
                    <a:pt x="402120" y="0"/>
                  </a:moveTo>
                  <a:lnTo>
                    <a:pt x="374053" y="0"/>
                  </a:lnTo>
                  <a:lnTo>
                    <a:pt x="374053" y="125602"/>
                  </a:lnTo>
                  <a:lnTo>
                    <a:pt x="402120" y="125602"/>
                  </a:lnTo>
                  <a:lnTo>
                    <a:pt x="402120" y="76326"/>
                  </a:lnTo>
                  <a:lnTo>
                    <a:pt x="434759" y="76326"/>
                  </a:lnTo>
                  <a:lnTo>
                    <a:pt x="434759" y="52831"/>
                  </a:lnTo>
                  <a:lnTo>
                    <a:pt x="402120" y="52831"/>
                  </a:lnTo>
                  <a:lnTo>
                    <a:pt x="402120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2509" y="735711"/>
              <a:ext cx="443903" cy="223774"/>
            </a:xfrm>
            <a:prstGeom prst="rect">
              <a:avLst/>
            </a:prstGeom>
          </p:spPr>
        </p:pic>
      </p:grpSp>
      <p:pic>
        <p:nvPicPr>
          <p:cNvPr id="8" name="object 8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16202" y="763905"/>
            <a:ext cx="191008" cy="178816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99411" y="732662"/>
            <a:ext cx="664591" cy="227457"/>
          </a:xfrm>
          <a:prstGeom prst="rect">
            <a:avLst/>
          </a:prstGeom>
        </p:spPr>
      </p:pic>
      <p:grpSp>
        <p:nvGrpSpPr>
          <p:cNvPr id="10" name="object 10" descr=""/>
          <p:cNvGrpSpPr/>
          <p:nvPr/>
        </p:nvGrpSpPr>
        <p:grpSpPr>
          <a:xfrm>
            <a:off x="2660523" y="735711"/>
            <a:ext cx="899160" cy="224790"/>
            <a:chOff x="2660523" y="735711"/>
            <a:chExt cx="899160" cy="224790"/>
          </a:xfrm>
        </p:grpSpPr>
        <p:sp>
          <p:nvSpPr>
            <p:cNvPr id="11" name="object 11" descr=""/>
            <p:cNvSpPr/>
            <p:nvPr/>
          </p:nvSpPr>
          <p:spPr>
            <a:xfrm>
              <a:off x="2665095" y="740283"/>
              <a:ext cx="889635" cy="215265"/>
            </a:xfrm>
            <a:custGeom>
              <a:avLst/>
              <a:gdLst/>
              <a:ahLst/>
              <a:cxnLst/>
              <a:rect l="l" t="t" r="r" b="b"/>
              <a:pathLst>
                <a:path w="889635" h="215265">
                  <a:moveTo>
                    <a:pt x="889507" y="160274"/>
                  </a:moveTo>
                  <a:lnTo>
                    <a:pt x="689737" y="160274"/>
                  </a:lnTo>
                  <a:lnTo>
                    <a:pt x="689737" y="183641"/>
                  </a:lnTo>
                  <a:lnTo>
                    <a:pt x="889507" y="183641"/>
                  </a:lnTo>
                  <a:lnTo>
                    <a:pt x="889507" y="160274"/>
                  </a:lnTo>
                  <a:close/>
                </a:path>
                <a:path w="889635" h="215265">
                  <a:moveTo>
                    <a:pt x="432307" y="160274"/>
                  </a:moveTo>
                  <a:lnTo>
                    <a:pt x="232537" y="160274"/>
                  </a:lnTo>
                  <a:lnTo>
                    <a:pt x="232537" y="183006"/>
                  </a:lnTo>
                  <a:lnTo>
                    <a:pt x="432307" y="183006"/>
                  </a:lnTo>
                  <a:lnTo>
                    <a:pt x="432307" y="160274"/>
                  </a:lnTo>
                  <a:close/>
                </a:path>
                <a:path w="889635" h="215265">
                  <a:moveTo>
                    <a:pt x="401898" y="104393"/>
                  </a:moveTo>
                  <a:lnTo>
                    <a:pt x="374269" y="104393"/>
                  </a:lnTo>
                  <a:lnTo>
                    <a:pt x="373717" y="117090"/>
                  </a:lnTo>
                  <a:lnTo>
                    <a:pt x="372999" y="130619"/>
                  </a:lnTo>
                  <a:lnTo>
                    <a:pt x="372090" y="145006"/>
                  </a:lnTo>
                  <a:lnTo>
                    <a:pt x="370967" y="160274"/>
                  </a:lnTo>
                  <a:lnTo>
                    <a:pt x="398018" y="160274"/>
                  </a:lnTo>
                  <a:lnTo>
                    <a:pt x="400018" y="134933"/>
                  </a:lnTo>
                  <a:lnTo>
                    <a:pt x="401447" y="113569"/>
                  </a:lnTo>
                  <a:lnTo>
                    <a:pt x="401898" y="104393"/>
                  </a:lnTo>
                  <a:close/>
                </a:path>
                <a:path w="889635" h="215265">
                  <a:moveTo>
                    <a:pt x="402590" y="19176"/>
                  </a:moveTo>
                  <a:lnTo>
                    <a:pt x="257429" y="19176"/>
                  </a:lnTo>
                  <a:lnTo>
                    <a:pt x="257429" y="42290"/>
                  </a:lnTo>
                  <a:lnTo>
                    <a:pt x="374523" y="42290"/>
                  </a:lnTo>
                  <a:lnTo>
                    <a:pt x="374523" y="82295"/>
                  </a:lnTo>
                  <a:lnTo>
                    <a:pt x="245618" y="86359"/>
                  </a:lnTo>
                  <a:lnTo>
                    <a:pt x="251968" y="110616"/>
                  </a:lnTo>
                  <a:lnTo>
                    <a:pt x="374269" y="104393"/>
                  </a:lnTo>
                  <a:lnTo>
                    <a:pt x="401898" y="104393"/>
                  </a:lnTo>
                  <a:lnTo>
                    <a:pt x="402304" y="96158"/>
                  </a:lnTo>
                  <a:lnTo>
                    <a:pt x="402511" y="86359"/>
                  </a:lnTo>
                  <a:lnTo>
                    <a:pt x="402590" y="19176"/>
                  </a:lnTo>
                  <a:close/>
                </a:path>
                <a:path w="889635" h="215265">
                  <a:moveTo>
                    <a:pt x="857631" y="18922"/>
                  </a:moveTo>
                  <a:lnTo>
                    <a:pt x="721487" y="18922"/>
                  </a:lnTo>
                  <a:lnTo>
                    <a:pt x="721487" y="117475"/>
                  </a:lnTo>
                  <a:lnTo>
                    <a:pt x="860932" y="117475"/>
                  </a:lnTo>
                  <a:lnTo>
                    <a:pt x="860932" y="94233"/>
                  </a:lnTo>
                  <a:lnTo>
                    <a:pt x="749681" y="94233"/>
                  </a:lnTo>
                  <a:lnTo>
                    <a:pt x="749681" y="42290"/>
                  </a:lnTo>
                  <a:lnTo>
                    <a:pt x="857631" y="42290"/>
                  </a:lnTo>
                  <a:lnTo>
                    <a:pt x="857631" y="18922"/>
                  </a:lnTo>
                  <a:close/>
                </a:path>
                <a:path w="889635" h="215265">
                  <a:moveTo>
                    <a:pt x="558739" y="91186"/>
                  </a:moveTo>
                  <a:lnTo>
                    <a:pt x="527685" y="91186"/>
                  </a:lnTo>
                  <a:lnTo>
                    <a:pt x="513611" y="109402"/>
                  </a:lnTo>
                  <a:lnTo>
                    <a:pt x="497681" y="124809"/>
                  </a:lnTo>
                  <a:lnTo>
                    <a:pt x="479893" y="137406"/>
                  </a:lnTo>
                  <a:lnTo>
                    <a:pt x="460248" y="147192"/>
                  </a:lnTo>
                  <a:lnTo>
                    <a:pt x="481203" y="168020"/>
                  </a:lnTo>
                  <a:lnTo>
                    <a:pt x="502296" y="154924"/>
                  </a:lnTo>
                  <a:lnTo>
                    <a:pt x="520985" y="140017"/>
                  </a:lnTo>
                  <a:lnTo>
                    <a:pt x="537245" y="123301"/>
                  </a:lnTo>
                  <a:lnTo>
                    <a:pt x="551053" y="104775"/>
                  </a:lnTo>
                  <a:lnTo>
                    <a:pt x="558739" y="91186"/>
                  </a:lnTo>
                  <a:close/>
                </a:path>
                <a:path w="889635" h="215265">
                  <a:moveTo>
                    <a:pt x="579755" y="18541"/>
                  </a:moveTo>
                  <a:lnTo>
                    <a:pt x="473075" y="18541"/>
                  </a:lnTo>
                  <a:lnTo>
                    <a:pt x="473075" y="42037"/>
                  </a:lnTo>
                  <a:lnTo>
                    <a:pt x="548132" y="42037"/>
                  </a:lnTo>
                  <a:lnTo>
                    <a:pt x="547157" y="47994"/>
                  </a:lnTo>
                  <a:lnTo>
                    <a:pt x="545576" y="54260"/>
                  </a:lnTo>
                  <a:lnTo>
                    <a:pt x="543399" y="60860"/>
                  </a:lnTo>
                  <a:lnTo>
                    <a:pt x="540638" y="67817"/>
                  </a:lnTo>
                  <a:lnTo>
                    <a:pt x="462661" y="72897"/>
                  </a:lnTo>
                  <a:lnTo>
                    <a:pt x="472440" y="96392"/>
                  </a:lnTo>
                  <a:lnTo>
                    <a:pt x="527685" y="91186"/>
                  </a:lnTo>
                  <a:lnTo>
                    <a:pt x="558739" y="91186"/>
                  </a:lnTo>
                  <a:lnTo>
                    <a:pt x="562342" y="84818"/>
                  </a:lnTo>
                  <a:lnTo>
                    <a:pt x="570880" y="63801"/>
                  </a:lnTo>
                  <a:lnTo>
                    <a:pt x="576681" y="41713"/>
                  </a:lnTo>
                  <a:lnTo>
                    <a:pt x="579755" y="18541"/>
                  </a:lnTo>
                  <a:close/>
                </a:path>
                <a:path w="889635" h="215265">
                  <a:moveTo>
                    <a:pt x="148844" y="4317"/>
                  </a:moveTo>
                  <a:lnTo>
                    <a:pt x="121157" y="4317"/>
                  </a:lnTo>
                  <a:lnTo>
                    <a:pt x="121157" y="77724"/>
                  </a:lnTo>
                  <a:lnTo>
                    <a:pt x="90931" y="77724"/>
                  </a:lnTo>
                  <a:lnTo>
                    <a:pt x="90931" y="100711"/>
                  </a:lnTo>
                  <a:lnTo>
                    <a:pt x="121157" y="100711"/>
                  </a:lnTo>
                  <a:lnTo>
                    <a:pt x="121157" y="208914"/>
                  </a:lnTo>
                  <a:lnTo>
                    <a:pt x="148844" y="208914"/>
                  </a:lnTo>
                  <a:lnTo>
                    <a:pt x="148844" y="4317"/>
                  </a:lnTo>
                  <a:close/>
                </a:path>
                <a:path w="889635" h="215265">
                  <a:moveTo>
                    <a:pt x="71374" y="54609"/>
                  </a:moveTo>
                  <a:lnTo>
                    <a:pt x="43815" y="54609"/>
                  </a:lnTo>
                  <a:lnTo>
                    <a:pt x="43767" y="69468"/>
                  </a:lnTo>
                  <a:lnTo>
                    <a:pt x="43072" y="80728"/>
                  </a:lnTo>
                  <a:lnTo>
                    <a:pt x="25199" y="126436"/>
                  </a:lnTo>
                  <a:lnTo>
                    <a:pt x="0" y="151511"/>
                  </a:lnTo>
                  <a:lnTo>
                    <a:pt x="21590" y="168401"/>
                  </a:lnTo>
                  <a:lnTo>
                    <a:pt x="31853" y="158569"/>
                  </a:lnTo>
                  <a:lnTo>
                    <a:pt x="41306" y="147177"/>
                  </a:lnTo>
                  <a:lnTo>
                    <a:pt x="49950" y="134237"/>
                  </a:lnTo>
                  <a:lnTo>
                    <a:pt x="57785" y="119761"/>
                  </a:lnTo>
                  <a:lnTo>
                    <a:pt x="87854" y="119761"/>
                  </a:lnTo>
                  <a:lnTo>
                    <a:pt x="72090" y="80639"/>
                  </a:lnTo>
                  <a:lnTo>
                    <a:pt x="71374" y="69468"/>
                  </a:lnTo>
                  <a:lnTo>
                    <a:pt x="71374" y="54609"/>
                  </a:lnTo>
                  <a:close/>
                </a:path>
                <a:path w="889635" h="215265">
                  <a:moveTo>
                    <a:pt x="87854" y="119761"/>
                  </a:moveTo>
                  <a:lnTo>
                    <a:pt x="57785" y="119761"/>
                  </a:lnTo>
                  <a:lnTo>
                    <a:pt x="64833" y="131476"/>
                  </a:lnTo>
                  <a:lnTo>
                    <a:pt x="73406" y="142621"/>
                  </a:lnTo>
                  <a:lnTo>
                    <a:pt x="83502" y="153193"/>
                  </a:lnTo>
                  <a:lnTo>
                    <a:pt x="95123" y="163194"/>
                  </a:lnTo>
                  <a:lnTo>
                    <a:pt x="114300" y="143509"/>
                  </a:lnTo>
                  <a:lnTo>
                    <a:pt x="104898" y="137413"/>
                  </a:lnTo>
                  <a:lnTo>
                    <a:pt x="96519" y="130174"/>
                  </a:lnTo>
                  <a:lnTo>
                    <a:pt x="89189" y="121792"/>
                  </a:lnTo>
                  <a:lnTo>
                    <a:pt x="87854" y="119761"/>
                  </a:lnTo>
                  <a:close/>
                </a:path>
                <a:path w="889635" h="215265">
                  <a:moveTo>
                    <a:pt x="107442" y="30733"/>
                  </a:moveTo>
                  <a:lnTo>
                    <a:pt x="7619" y="30733"/>
                  </a:lnTo>
                  <a:lnTo>
                    <a:pt x="7619" y="54609"/>
                  </a:lnTo>
                  <a:lnTo>
                    <a:pt x="107442" y="54609"/>
                  </a:lnTo>
                  <a:lnTo>
                    <a:pt x="107442" y="30733"/>
                  </a:lnTo>
                  <a:close/>
                </a:path>
                <a:path w="889635" h="215265">
                  <a:moveTo>
                    <a:pt x="71119" y="3428"/>
                  </a:moveTo>
                  <a:lnTo>
                    <a:pt x="43687" y="3428"/>
                  </a:lnTo>
                  <a:lnTo>
                    <a:pt x="43687" y="30733"/>
                  </a:lnTo>
                  <a:lnTo>
                    <a:pt x="71119" y="30733"/>
                  </a:lnTo>
                  <a:lnTo>
                    <a:pt x="71119" y="3428"/>
                  </a:lnTo>
                  <a:close/>
                </a:path>
                <a:path w="889635" h="215265">
                  <a:moveTo>
                    <a:pt x="634872" y="0"/>
                  </a:moveTo>
                  <a:lnTo>
                    <a:pt x="606806" y="0"/>
                  </a:lnTo>
                  <a:lnTo>
                    <a:pt x="606806" y="215264"/>
                  </a:lnTo>
                  <a:lnTo>
                    <a:pt x="634872" y="215264"/>
                  </a:lnTo>
                  <a:lnTo>
                    <a:pt x="634872" y="108330"/>
                  </a:lnTo>
                  <a:lnTo>
                    <a:pt x="668274" y="108330"/>
                  </a:lnTo>
                  <a:lnTo>
                    <a:pt x="668274" y="84836"/>
                  </a:lnTo>
                  <a:lnTo>
                    <a:pt x="634872" y="84836"/>
                  </a:lnTo>
                  <a:lnTo>
                    <a:pt x="634872" y="0"/>
                  </a:lnTo>
                  <a:close/>
                </a:path>
                <a:path w="889635" h="215265">
                  <a:moveTo>
                    <a:pt x="191262" y="0"/>
                  </a:moveTo>
                  <a:lnTo>
                    <a:pt x="163575" y="0"/>
                  </a:lnTo>
                  <a:lnTo>
                    <a:pt x="163575" y="215264"/>
                  </a:lnTo>
                  <a:lnTo>
                    <a:pt x="191262" y="215264"/>
                  </a:lnTo>
                  <a:lnTo>
                    <a:pt x="19126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2665095" y="740283"/>
              <a:ext cx="889635" cy="215265"/>
            </a:xfrm>
            <a:custGeom>
              <a:avLst/>
              <a:gdLst/>
              <a:ahLst/>
              <a:cxnLst/>
              <a:rect l="l" t="t" r="r" b="b"/>
              <a:pathLst>
                <a:path w="889635" h="215265">
                  <a:moveTo>
                    <a:pt x="689737" y="160274"/>
                  </a:moveTo>
                  <a:lnTo>
                    <a:pt x="889507" y="160274"/>
                  </a:lnTo>
                  <a:lnTo>
                    <a:pt x="889507" y="183641"/>
                  </a:lnTo>
                  <a:lnTo>
                    <a:pt x="689737" y="183641"/>
                  </a:lnTo>
                  <a:lnTo>
                    <a:pt x="689737" y="160274"/>
                  </a:lnTo>
                  <a:close/>
                </a:path>
                <a:path w="889635" h="215265">
                  <a:moveTo>
                    <a:pt x="257429" y="19176"/>
                  </a:moveTo>
                  <a:lnTo>
                    <a:pt x="402590" y="19176"/>
                  </a:lnTo>
                  <a:lnTo>
                    <a:pt x="402590" y="82676"/>
                  </a:lnTo>
                  <a:lnTo>
                    <a:pt x="402304" y="96158"/>
                  </a:lnTo>
                  <a:lnTo>
                    <a:pt x="401447" y="113569"/>
                  </a:lnTo>
                  <a:lnTo>
                    <a:pt x="400018" y="134933"/>
                  </a:lnTo>
                  <a:lnTo>
                    <a:pt x="398018" y="160274"/>
                  </a:lnTo>
                  <a:lnTo>
                    <a:pt x="432307" y="160274"/>
                  </a:lnTo>
                  <a:lnTo>
                    <a:pt x="432307" y="183006"/>
                  </a:lnTo>
                  <a:lnTo>
                    <a:pt x="232537" y="183006"/>
                  </a:lnTo>
                  <a:lnTo>
                    <a:pt x="232537" y="160274"/>
                  </a:lnTo>
                  <a:lnTo>
                    <a:pt x="370967" y="160274"/>
                  </a:lnTo>
                  <a:lnTo>
                    <a:pt x="372090" y="145006"/>
                  </a:lnTo>
                  <a:lnTo>
                    <a:pt x="372999" y="130619"/>
                  </a:lnTo>
                  <a:lnTo>
                    <a:pt x="373717" y="117090"/>
                  </a:lnTo>
                  <a:lnTo>
                    <a:pt x="374269" y="104393"/>
                  </a:lnTo>
                  <a:lnTo>
                    <a:pt x="251968" y="110616"/>
                  </a:lnTo>
                  <a:lnTo>
                    <a:pt x="245618" y="86359"/>
                  </a:lnTo>
                  <a:lnTo>
                    <a:pt x="374523" y="82295"/>
                  </a:lnTo>
                  <a:lnTo>
                    <a:pt x="374523" y="42290"/>
                  </a:lnTo>
                  <a:lnTo>
                    <a:pt x="257429" y="42290"/>
                  </a:lnTo>
                  <a:lnTo>
                    <a:pt x="257429" y="19176"/>
                  </a:lnTo>
                  <a:close/>
                </a:path>
                <a:path w="889635" h="215265">
                  <a:moveTo>
                    <a:pt x="721487" y="18922"/>
                  </a:moveTo>
                  <a:lnTo>
                    <a:pt x="857631" y="18922"/>
                  </a:lnTo>
                  <a:lnTo>
                    <a:pt x="857631" y="42290"/>
                  </a:lnTo>
                  <a:lnTo>
                    <a:pt x="749681" y="42290"/>
                  </a:lnTo>
                  <a:lnTo>
                    <a:pt x="749681" y="94233"/>
                  </a:lnTo>
                  <a:lnTo>
                    <a:pt x="860932" y="94233"/>
                  </a:lnTo>
                  <a:lnTo>
                    <a:pt x="860932" y="117475"/>
                  </a:lnTo>
                  <a:lnTo>
                    <a:pt x="721487" y="117475"/>
                  </a:lnTo>
                  <a:lnTo>
                    <a:pt x="721487" y="18922"/>
                  </a:lnTo>
                  <a:close/>
                </a:path>
                <a:path w="889635" h="215265">
                  <a:moveTo>
                    <a:pt x="473075" y="18541"/>
                  </a:moveTo>
                  <a:lnTo>
                    <a:pt x="579755" y="18541"/>
                  </a:lnTo>
                  <a:lnTo>
                    <a:pt x="576681" y="41713"/>
                  </a:lnTo>
                  <a:lnTo>
                    <a:pt x="562342" y="84818"/>
                  </a:lnTo>
                  <a:lnTo>
                    <a:pt x="537245" y="123301"/>
                  </a:lnTo>
                  <a:lnTo>
                    <a:pt x="502296" y="154924"/>
                  </a:lnTo>
                  <a:lnTo>
                    <a:pt x="481203" y="168020"/>
                  </a:lnTo>
                  <a:lnTo>
                    <a:pt x="460248" y="147192"/>
                  </a:lnTo>
                  <a:lnTo>
                    <a:pt x="479893" y="137406"/>
                  </a:lnTo>
                  <a:lnTo>
                    <a:pt x="497681" y="124809"/>
                  </a:lnTo>
                  <a:lnTo>
                    <a:pt x="513611" y="109402"/>
                  </a:lnTo>
                  <a:lnTo>
                    <a:pt x="527685" y="91186"/>
                  </a:lnTo>
                  <a:lnTo>
                    <a:pt x="472440" y="96392"/>
                  </a:lnTo>
                  <a:lnTo>
                    <a:pt x="462661" y="72897"/>
                  </a:lnTo>
                  <a:lnTo>
                    <a:pt x="540638" y="67817"/>
                  </a:lnTo>
                  <a:lnTo>
                    <a:pt x="548132" y="42037"/>
                  </a:lnTo>
                  <a:lnTo>
                    <a:pt x="473075" y="42037"/>
                  </a:lnTo>
                  <a:lnTo>
                    <a:pt x="473075" y="18541"/>
                  </a:lnTo>
                  <a:close/>
                </a:path>
                <a:path w="889635" h="215265">
                  <a:moveTo>
                    <a:pt x="121157" y="4317"/>
                  </a:moveTo>
                  <a:lnTo>
                    <a:pt x="148844" y="4317"/>
                  </a:lnTo>
                  <a:lnTo>
                    <a:pt x="148844" y="208914"/>
                  </a:lnTo>
                  <a:lnTo>
                    <a:pt x="121157" y="208914"/>
                  </a:lnTo>
                  <a:lnTo>
                    <a:pt x="121157" y="100711"/>
                  </a:lnTo>
                  <a:lnTo>
                    <a:pt x="90931" y="100711"/>
                  </a:lnTo>
                  <a:lnTo>
                    <a:pt x="90931" y="77724"/>
                  </a:lnTo>
                  <a:lnTo>
                    <a:pt x="121157" y="77724"/>
                  </a:lnTo>
                  <a:lnTo>
                    <a:pt x="121157" y="4317"/>
                  </a:lnTo>
                  <a:close/>
                </a:path>
                <a:path w="889635" h="215265">
                  <a:moveTo>
                    <a:pt x="43687" y="3428"/>
                  </a:moveTo>
                  <a:lnTo>
                    <a:pt x="71119" y="3428"/>
                  </a:lnTo>
                  <a:lnTo>
                    <a:pt x="71119" y="30733"/>
                  </a:lnTo>
                  <a:lnTo>
                    <a:pt x="107442" y="30733"/>
                  </a:lnTo>
                  <a:lnTo>
                    <a:pt x="107442" y="54609"/>
                  </a:lnTo>
                  <a:lnTo>
                    <a:pt x="71374" y="54609"/>
                  </a:lnTo>
                  <a:lnTo>
                    <a:pt x="71374" y="69468"/>
                  </a:lnTo>
                  <a:lnTo>
                    <a:pt x="82931" y="112267"/>
                  </a:lnTo>
                  <a:lnTo>
                    <a:pt x="114300" y="143509"/>
                  </a:lnTo>
                  <a:lnTo>
                    <a:pt x="95123" y="163194"/>
                  </a:lnTo>
                  <a:lnTo>
                    <a:pt x="83502" y="153193"/>
                  </a:lnTo>
                  <a:lnTo>
                    <a:pt x="73406" y="142621"/>
                  </a:lnTo>
                  <a:lnTo>
                    <a:pt x="64833" y="131476"/>
                  </a:lnTo>
                  <a:lnTo>
                    <a:pt x="57785" y="119761"/>
                  </a:lnTo>
                  <a:lnTo>
                    <a:pt x="49950" y="134237"/>
                  </a:lnTo>
                  <a:lnTo>
                    <a:pt x="41306" y="147177"/>
                  </a:lnTo>
                  <a:lnTo>
                    <a:pt x="31853" y="158569"/>
                  </a:lnTo>
                  <a:lnTo>
                    <a:pt x="21590" y="168401"/>
                  </a:lnTo>
                  <a:lnTo>
                    <a:pt x="0" y="151511"/>
                  </a:lnTo>
                  <a:lnTo>
                    <a:pt x="9336" y="144343"/>
                  </a:lnTo>
                  <a:lnTo>
                    <a:pt x="17732" y="135985"/>
                  </a:lnTo>
                  <a:lnTo>
                    <a:pt x="40830" y="92582"/>
                  </a:lnTo>
                  <a:lnTo>
                    <a:pt x="43815" y="68706"/>
                  </a:lnTo>
                  <a:lnTo>
                    <a:pt x="43815" y="54609"/>
                  </a:lnTo>
                  <a:lnTo>
                    <a:pt x="7619" y="54609"/>
                  </a:lnTo>
                  <a:lnTo>
                    <a:pt x="7619" y="30733"/>
                  </a:lnTo>
                  <a:lnTo>
                    <a:pt x="43687" y="30733"/>
                  </a:lnTo>
                  <a:lnTo>
                    <a:pt x="43687" y="3428"/>
                  </a:lnTo>
                  <a:close/>
                </a:path>
                <a:path w="889635" h="215265">
                  <a:moveTo>
                    <a:pt x="606806" y="0"/>
                  </a:moveTo>
                  <a:lnTo>
                    <a:pt x="634872" y="0"/>
                  </a:lnTo>
                  <a:lnTo>
                    <a:pt x="634872" y="84836"/>
                  </a:lnTo>
                  <a:lnTo>
                    <a:pt x="668274" y="84836"/>
                  </a:lnTo>
                  <a:lnTo>
                    <a:pt x="668274" y="108330"/>
                  </a:lnTo>
                  <a:lnTo>
                    <a:pt x="634872" y="108330"/>
                  </a:lnTo>
                  <a:lnTo>
                    <a:pt x="634872" y="215264"/>
                  </a:lnTo>
                  <a:lnTo>
                    <a:pt x="606806" y="215264"/>
                  </a:lnTo>
                  <a:lnTo>
                    <a:pt x="606806" y="0"/>
                  </a:lnTo>
                  <a:close/>
                </a:path>
                <a:path w="889635" h="215265">
                  <a:moveTo>
                    <a:pt x="163575" y="0"/>
                  </a:moveTo>
                  <a:lnTo>
                    <a:pt x="191262" y="0"/>
                  </a:lnTo>
                  <a:lnTo>
                    <a:pt x="191262" y="215264"/>
                  </a:lnTo>
                  <a:lnTo>
                    <a:pt x="163575" y="215264"/>
                  </a:lnTo>
                  <a:lnTo>
                    <a:pt x="163575" y="0"/>
                  </a:lnTo>
                  <a:close/>
                </a:path>
              </a:pathLst>
            </a:custGeom>
            <a:ln w="9144">
              <a:solidFill>
                <a:srgbClr val="683C2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" name="object 13" descr=""/>
          <p:cNvGrpSpPr/>
          <p:nvPr/>
        </p:nvGrpSpPr>
        <p:grpSpPr>
          <a:xfrm>
            <a:off x="3659632" y="735711"/>
            <a:ext cx="418465" cy="224790"/>
            <a:chOff x="3659632" y="735711"/>
            <a:chExt cx="418465" cy="224790"/>
          </a:xfrm>
        </p:grpSpPr>
        <p:sp>
          <p:nvSpPr>
            <p:cNvPr id="14" name="object 14" descr=""/>
            <p:cNvSpPr/>
            <p:nvPr/>
          </p:nvSpPr>
          <p:spPr>
            <a:xfrm>
              <a:off x="3664204" y="740283"/>
              <a:ext cx="408940" cy="215265"/>
            </a:xfrm>
            <a:custGeom>
              <a:avLst/>
              <a:gdLst/>
              <a:ahLst/>
              <a:cxnLst/>
              <a:rect l="l" t="t" r="r" b="b"/>
              <a:pathLst>
                <a:path w="408939" h="215265">
                  <a:moveTo>
                    <a:pt x="99822" y="132333"/>
                  </a:moveTo>
                  <a:lnTo>
                    <a:pt x="57584" y="138549"/>
                  </a:lnTo>
                  <a:lnTo>
                    <a:pt x="28956" y="173608"/>
                  </a:lnTo>
                  <a:lnTo>
                    <a:pt x="30099" y="182874"/>
                  </a:lnTo>
                  <a:lnTo>
                    <a:pt x="69532" y="212502"/>
                  </a:lnTo>
                  <a:lnTo>
                    <a:pt x="99822" y="215264"/>
                  </a:lnTo>
                  <a:lnTo>
                    <a:pt x="116040" y="214574"/>
                  </a:lnTo>
                  <a:lnTo>
                    <a:pt x="160508" y="198165"/>
                  </a:lnTo>
                  <a:lnTo>
                    <a:pt x="165103" y="192404"/>
                  </a:lnTo>
                  <a:lnTo>
                    <a:pt x="99822" y="192404"/>
                  </a:lnTo>
                  <a:lnTo>
                    <a:pt x="81319" y="191236"/>
                  </a:lnTo>
                  <a:lnTo>
                    <a:pt x="68103" y="187721"/>
                  </a:lnTo>
                  <a:lnTo>
                    <a:pt x="60174" y="181850"/>
                  </a:lnTo>
                  <a:lnTo>
                    <a:pt x="57531" y="173608"/>
                  </a:lnTo>
                  <a:lnTo>
                    <a:pt x="60174" y="165681"/>
                  </a:lnTo>
                  <a:lnTo>
                    <a:pt x="68103" y="160004"/>
                  </a:lnTo>
                  <a:lnTo>
                    <a:pt x="81319" y="156589"/>
                  </a:lnTo>
                  <a:lnTo>
                    <a:pt x="99822" y="155447"/>
                  </a:lnTo>
                  <a:lnTo>
                    <a:pt x="165247" y="155447"/>
                  </a:lnTo>
                  <a:lnTo>
                    <a:pt x="160347" y="149427"/>
                  </a:lnTo>
                  <a:lnTo>
                    <a:pt x="152273" y="143382"/>
                  </a:lnTo>
                  <a:lnTo>
                    <a:pt x="142130" y="138549"/>
                  </a:lnTo>
                  <a:lnTo>
                    <a:pt x="130000" y="135096"/>
                  </a:lnTo>
                  <a:lnTo>
                    <a:pt x="115893" y="133024"/>
                  </a:lnTo>
                  <a:lnTo>
                    <a:pt x="99822" y="132333"/>
                  </a:lnTo>
                  <a:close/>
                </a:path>
                <a:path w="408939" h="215265">
                  <a:moveTo>
                    <a:pt x="165247" y="155447"/>
                  </a:moveTo>
                  <a:lnTo>
                    <a:pt x="99822" y="155447"/>
                  </a:lnTo>
                  <a:lnTo>
                    <a:pt x="118324" y="156589"/>
                  </a:lnTo>
                  <a:lnTo>
                    <a:pt x="131540" y="160004"/>
                  </a:lnTo>
                  <a:lnTo>
                    <a:pt x="139469" y="165681"/>
                  </a:lnTo>
                  <a:lnTo>
                    <a:pt x="142112" y="173608"/>
                  </a:lnTo>
                  <a:lnTo>
                    <a:pt x="139469" y="181850"/>
                  </a:lnTo>
                  <a:lnTo>
                    <a:pt x="131540" y="187721"/>
                  </a:lnTo>
                  <a:lnTo>
                    <a:pt x="118324" y="191236"/>
                  </a:lnTo>
                  <a:lnTo>
                    <a:pt x="99822" y="192404"/>
                  </a:lnTo>
                  <a:lnTo>
                    <a:pt x="165103" y="192404"/>
                  </a:lnTo>
                  <a:lnTo>
                    <a:pt x="166179" y="191055"/>
                  </a:lnTo>
                  <a:lnTo>
                    <a:pt x="169564" y="182874"/>
                  </a:lnTo>
                  <a:lnTo>
                    <a:pt x="170687" y="173608"/>
                  </a:lnTo>
                  <a:lnTo>
                    <a:pt x="169543" y="164564"/>
                  </a:lnTo>
                  <a:lnTo>
                    <a:pt x="166100" y="156495"/>
                  </a:lnTo>
                  <a:lnTo>
                    <a:pt x="165247" y="155447"/>
                  </a:lnTo>
                  <a:close/>
                </a:path>
                <a:path w="408939" h="215265">
                  <a:moveTo>
                    <a:pt x="310642" y="14350"/>
                  </a:moveTo>
                  <a:lnTo>
                    <a:pt x="282448" y="14350"/>
                  </a:lnTo>
                  <a:lnTo>
                    <a:pt x="282448" y="56261"/>
                  </a:lnTo>
                  <a:lnTo>
                    <a:pt x="281445" y="69334"/>
                  </a:lnTo>
                  <a:lnTo>
                    <a:pt x="266319" y="107695"/>
                  </a:lnTo>
                  <a:lnTo>
                    <a:pt x="237065" y="138682"/>
                  </a:lnTo>
                  <a:lnTo>
                    <a:pt x="225044" y="145922"/>
                  </a:lnTo>
                  <a:lnTo>
                    <a:pt x="246887" y="165480"/>
                  </a:lnTo>
                  <a:lnTo>
                    <a:pt x="261985" y="153483"/>
                  </a:lnTo>
                  <a:lnTo>
                    <a:pt x="275272" y="139985"/>
                  </a:lnTo>
                  <a:lnTo>
                    <a:pt x="286750" y="125011"/>
                  </a:lnTo>
                  <a:lnTo>
                    <a:pt x="296418" y="108584"/>
                  </a:lnTo>
                  <a:lnTo>
                    <a:pt x="328631" y="108584"/>
                  </a:lnTo>
                  <a:lnTo>
                    <a:pt x="311618" y="68316"/>
                  </a:lnTo>
                  <a:lnTo>
                    <a:pt x="310690" y="56261"/>
                  </a:lnTo>
                  <a:lnTo>
                    <a:pt x="310642" y="14350"/>
                  </a:lnTo>
                  <a:close/>
                </a:path>
                <a:path w="408939" h="215265">
                  <a:moveTo>
                    <a:pt x="328631" y="108584"/>
                  </a:moveTo>
                  <a:lnTo>
                    <a:pt x="296418" y="108584"/>
                  </a:lnTo>
                  <a:lnTo>
                    <a:pt x="306441" y="123900"/>
                  </a:lnTo>
                  <a:lnTo>
                    <a:pt x="318023" y="137858"/>
                  </a:lnTo>
                  <a:lnTo>
                    <a:pt x="331154" y="150483"/>
                  </a:lnTo>
                  <a:lnTo>
                    <a:pt x="345821" y="161797"/>
                  </a:lnTo>
                  <a:lnTo>
                    <a:pt x="365506" y="139572"/>
                  </a:lnTo>
                  <a:lnTo>
                    <a:pt x="354195" y="133645"/>
                  </a:lnTo>
                  <a:lnTo>
                    <a:pt x="343884" y="125968"/>
                  </a:lnTo>
                  <a:lnTo>
                    <a:pt x="334573" y="116552"/>
                  </a:lnTo>
                  <a:lnTo>
                    <a:pt x="328631" y="108584"/>
                  </a:lnTo>
                  <a:close/>
                </a:path>
                <a:path w="408939" h="215265">
                  <a:moveTo>
                    <a:pt x="199771" y="97536"/>
                  </a:moveTo>
                  <a:lnTo>
                    <a:pt x="0" y="97536"/>
                  </a:lnTo>
                  <a:lnTo>
                    <a:pt x="0" y="121284"/>
                  </a:lnTo>
                  <a:lnTo>
                    <a:pt x="199771" y="121284"/>
                  </a:lnTo>
                  <a:lnTo>
                    <a:pt x="199771" y="97536"/>
                  </a:lnTo>
                  <a:close/>
                </a:path>
                <a:path w="408939" h="215265">
                  <a:moveTo>
                    <a:pt x="113792" y="77850"/>
                  </a:moveTo>
                  <a:lnTo>
                    <a:pt x="85851" y="77850"/>
                  </a:lnTo>
                  <a:lnTo>
                    <a:pt x="85851" y="97536"/>
                  </a:lnTo>
                  <a:lnTo>
                    <a:pt x="113792" y="97536"/>
                  </a:lnTo>
                  <a:lnTo>
                    <a:pt x="113792" y="77850"/>
                  </a:lnTo>
                  <a:close/>
                </a:path>
                <a:path w="408939" h="215265">
                  <a:moveTo>
                    <a:pt x="170053" y="5206"/>
                  </a:moveTo>
                  <a:lnTo>
                    <a:pt x="30099" y="5206"/>
                  </a:lnTo>
                  <a:lnTo>
                    <a:pt x="30099" y="77850"/>
                  </a:lnTo>
                  <a:lnTo>
                    <a:pt x="172338" y="77850"/>
                  </a:lnTo>
                  <a:lnTo>
                    <a:pt x="172338" y="54355"/>
                  </a:lnTo>
                  <a:lnTo>
                    <a:pt x="58420" y="54355"/>
                  </a:lnTo>
                  <a:lnTo>
                    <a:pt x="58420" y="28828"/>
                  </a:lnTo>
                  <a:lnTo>
                    <a:pt x="170053" y="28828"/>
                  </a:lnTo>
                  <a:lnTo>
                    <a:pt x="170053" y="5206"/>
                  </a:lnTo>
                  <a:close/>
                </a:path>
                <a:path w="408939" h="215265">
                  <a:moveTo>
                    <a:pt x="408940" y="0"/>
                  </a:moveTo>
                  <a:lnTo>
                    <a:pt x="381000" y="0"/>
                  </a:lnTo>
                  <a:lnTo>
                    <a:pt x="381000" y="215264"/>
                  </a:lnTo>
                  <a:lnTo>
                    <a:pt x="408940" y="215264"/>
                  </a:lnTo>
                  <a:lnTo>
                    <a:pt x="408940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59632" y="735711"/>
              <a:ext cx="418084" cy="224409"/>
            </a:xfrm>
            <a:prstGeom prst="rect">
              <a:avLst/>
            </a:prstGeom>
          </p:spPr>
        </p:pic>
      </p:grpSp>
      <p:pic>
        <p:nvPicPr>
          <p:cNvPr id="16" name="object 16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197350" y="732662"/>
            <a:ext cx="875284" cy="227457"/>
          </a:xfrm>
          <a:prstGeom prst="rect">
            <a:avLst/>
          </a:prstGeom>
        </p:spPr>
      </p:pic>
      <p:grpSp>
        <p:nvGrpSpPr>
          <p:cNvPr id="17" name="object 17" descr=""/>
          <p:cNvGrpSpPr/>
          <p:nvPr/>
        </p:nvGrpSpPr>
        <p:grpSpPr>
          <a:xfrm>
            <a:off x="304876" y="1069339"/>
            <a:ext cx="327025" cy="175895"/>
            <a:chOff x="304876" y="1069339"/>
            <a:chExt cx="327025" cy="175895"/>
          </a:xfrm>
        </p:grpSpPr>
        <p:sp>
          <p:nvSpPr>
            <p:cNvPr id="18" name="object 18" descr=""/>
            <p:cNvSpPr/>
            <p:nvPr/>
          </p:nvSpPr>
          <p:spPr>
            <a:xfrm>
              <a:off x="309448" y="1073911"/>
              <a:ext cx="318135" cy="166370"/>
            </a:xfrm>
            <a:custGeom>
              <a:avLst/>
              <a:gdLst/>
              <a:ahLst/>
              <a:cxnLst/>
              <a:rect l="l" t="t" r="r" b="b"/>
              <a:pathLst>
                <a:path w="318134" h="166369">
                  <a:moveTo>
                    <a:pt x="262763" y="101091"/>
                  </a:moveTo>
                  <a:lnTo>
                    <a:pt x="222148" y="110109"/>
                  </a:lnTo>
                  <a:lnTo>
                    <a:pt x="207822" y="133730"/>
                  </a:lnTo>
                  <a:lnTo>
                    <a:pt x="208718" y="140563"/>
                  </a:lnTo>
                  <a:lnTo>
                    <a:pt x="239464" y="164084"/>
                  </a:lnTo>
                  <a:lnTo>
                    <a:pt x="262763" y="166370"/>
                  </a:lnTo>
                  <a:lnTo>
                    <a:pt x="275159" y="165798"/>
                  </a:lnTo>
                  <a:lnTo>
                    <a:pt x="286061" y="164084"/>
                  </a:lnTo>
                  <a:lnTo>
                    <a:pt x="295467" y="161226"/>
                  </a:lnTo>
                  <a:lnTo>
                    <a:pt x="303377" y="157225"/>
                  </a:lnTo>
                  <a:lnTo>
                    <a:pt x="306137" y="155066"/>
                  </a:lnTo>
                  <a:lnTo>
                    <a:pt x="262763" y="155066"/>
                  </a:lnTo>
                  <a:lnTo>
                    <a:pt x="253416" y="154687"/>
                  </a:lnTo>
                  <a:lnTo>
                    <a:pt x="221754" y="139953"/>
                  </a:lnTo>
                  <a:lnTo>
                    <a:pt x="221754" y="127380"/>
                  </a:lnTo>
                  <a:lnTo>
                    <a:pt x="262763" y="112140"/>
                  </a:lnTo>
                  <a:lnTo>
                    <a:pt x="305973" y="112140"/>
                  </a:lnTo>
                  <a:lnTo>
                    <a:pt x="303377" y="110109"/>
                  </a:lnTo>
                  <a:lnTo>
                    <a:pt x="295467" y="106128"/>
                  </a:lnTo>
                  <a:lnTo>
                    <a:pt x="286061" y="103314"/>
                  </a:lnTo>
                  <a:lnTo>
                    <a:pt x="275159" y="101643"/>
                  </a:lnTo>
                  <a:lnTo>
                    <a:pt x="262763" y="101091"/>
                  </a:lnTo>
                  <a:close/>
                </a:path>
                <a:path w="318134" h="166369">
                  <a:moveTo>
                    <a:pt x="305973" y="112140"/>
                  </a:moveTo>
                  <a:lnTo>
                    <a:pt x="262763" y="112140"/>
                  </a:lnTo>
                  <a:lnTo>
                    <a:pt x="272178" y="112502"/>
                  </a:lnTo>
                  <a:lnTo>
                    <a:pt x="280403" y="113601"/>
                  </a:lnTo>
                  <a:lnTo>
                    <a:pt x="287437" y="115462"/>
                  </a:lnTo>
                  <a:lnTo>
                    <a:pt x="293281" y="118110"/>
                  </a:lnTo>
                  <a:lnTo>
                    <a:pt x="300266" y="122174"/>
                  </a:lnTo>
                  <a:lnTo>
                    <a:pt x="303771" y="127380"/>
                  </a:lnTo>
                  <a:lnTo>
                    <a:pt x="303771" y="139953"/>
                  </a:lnTo>
                  <a:lnTo>
                    <a:pt x="262763" y="155066"/>
                  </a:lnTo>
                  <a:lnTo>
                    <a:pt x="306137" y="155066"/>
                  </a:lnTo>
                  <a:lnTo>
                    <a:pt x="309645" y="152322"/>
                  </a:lnTo>
                  <a:lnTo>
                    <a:pt x="314121" y="146764"/>
                  </a:lnTo>
                  <a:lnTo>
                    <a:pt x="316807" y="140563"/>
                  </a:lnTo>
                  <a:lnTo>
                    <a:pt x="317703" y="133730"/>
                  </a:lnTo>
                  <a:lnTo>
                    <a:pt x="316807" y="126825"/>
                  </a:lnTo>
                  <a:lnTo>
                    <a:pt x="314121" y="120586"/>
                  </a:lnTo>
                  <a:lnTo>
                    <a:pt x="309645" y="115014"/>
                  </a:lnTo>
                  <a:lnTo>
                    <a:pt x="305973" y="112140"/>
                  </a:lnTo>
                  <a:close/>
                </a:path>
                <a:path w="318134" h="166369">
                  <a:moveTo>
                    <a:pt x="316306" y="71120"/>
                  </a:moveTo>
                  <a:lnTo>
                    <a:pt x="303250" y="71120"/>
                  </a:lnTo>
                  <a:lnTo>
                    <a:pt x="303250" y="102488"/>
                  </a:lnTo>
                  <a:lnTo>
                    <a:pt x="316306" y="102488"/>
                  </a:lnTo>
                  <a:lnTo>
                    <a:pt x="316306" y="71120"/>
                  </a:lnTo>
                  <a:close/>
                </a:path>
                <a:path w="318134" h="166369">
                  <a:moveTo>
                    <a:pt x="269900" y="7620"/>
                  </a:moveTo>
                  <a:lnTo>
                    <a:pt x="192671" y="7620"/>
                  </a:lnTo>
                  <a:lnTo>
                    <a:pt x="192671" y="87502"/>
                  </a:lnTo>
                  <a:lnTo>
                    <a:pt x="269900" y="87502"/>
                  </a:lnTo>
                  <a:lnTo>
                    <a:pt x="269900" y="75818"/>
                  </a:lnTo>
                  <a:lnTo>
                    <a:pt x="205740" y="75818"/>
                  </a:lnTo>
                  <a:lnTo>
                    <a:pt x="205740" y="19176"/>
                  </a:lnTo>
                  <a:lnTo>
                    <a:pt x="269900" y="19176"/>
                  </a:lnTo>
                  <a:lnTo>
                    <a:pt x="269900" y="7620"/>
                  </a:lnTo>
                  <a:close/>
                </a:path>
                <a:path w="318134" h="166369">
                  <a:moveTo>
                    <a:pt x="269900" y="19176"/>
                  </a:moveTo>
                  <a:lnTo>
                    <a:pt x="257098" y="19176"/>
                  </a:lnTo>
                  <a:lnTo>
                    <a:pt x="257098" y="75818"/>
                  </a:lnTo>
                  <a:lnTo>
                    <a:pt x="269900" y="75818"/>
                  </a:lnTo>
                  <a:lnTo>
                    <a:pt x="269900" y="71120"/>
                  </a:lnTo>
                  <a:lnTo>
                    <a:pt x="316306" y="71120"/>
                  </a:lnTo>
                  <a:lnTo>
                    <a:pt x="316306" y="59816"/>
                  </a:lnTo>
                  <a:lnTo>
                    <a:pt x="269900" y="59816"/>
                  </a:lnTo>
                  <a:lnTo>
                    <a:pt x="269900" y="35687"/>
                  </a:lnTo>
                  <a:lnTo>
                    <a:pt x="316306" y="35687"/>
                  </a:lnTo>
                  <a:lnTo>
                    <a:pt x="316306" y="24384"/>
                  </a:lnTo>
                  <a:lnTo>
                    <a:pt x="269900" y="24384"/>
                  </a:lnTo>
                  <a:lnTo>
                    <a:pt x="269900" y="19176"/>
                  </a:lnTo>
                  <a:close/>
                </a:path>
                <a:path w="318134" h="166369">
                  <a:moveTo>
                    <a:pt x="316306" y="35687"/>
                  </a:moveTo>
                  <a:lnTo>
                    <a:pt x="303250" y="35687"/>
                  </a:lnTo>
                  <a:lnTo>
                    <a:pt x="303250" y="59816"/>
                  </a:lnTo>
                  <a:lnTo>
                    <a:pt x="316306" y="59816"/>
                  </a:lnTo>
                  <a:lnTo>
                    <a:pt x="316306" y="35687"/>
                  </a:lnTo>
                  <a:close/>
                </a:path>
                <a:path w="318134" h="166369">
                  <a:moveTo>
                    <a:pt x="316306" y="0"/>
                  </a:moveTo>
                  <a:lnTo>
                    <a:pt x="303250" y="0"/>
                  </a:lnTo>
                  <a:lnTo>
                    <a:pt x="303250" y="24384"/>
                  </a:lnTo>
                  <a:lnTo>
                    <a:pt x="316306" y="24384"/>
                  </a:lnTo>
                  <a:lnTo>
                    <a:pt x="316306" y="0"/>
                  </a:lnTo>
                  <a:close/>
                </a:path>
                <a:path w="318134" h="166369">
                  <a:moveTo>
                    <a:pt x="135826" y="92837"/>
                  </a:moveTo>
                  <a:lnTo>
                    <a:pt x="32385" y="92837"/>
                  </a:lnTo>
                  <a:lnTo>
                    <a:pt x="32385" y="104393"/>
                  </a:lnTo>
                  <a:lnTo>
                    <a:pt x="123024" y="104393"/>
                  </a:lnTo>
                  <a:lnTo>
                    <a:pt x="123024" y="122427"/>
                  </a:lnTo>
                  <a:lnTo>
                    <a:pt x="32385" y="122427"/>
                  </a:lnTo>
                  <a:lnTo>
                    <a:pt x="32385" y="163957"/>
                  </a:lnTo>
                  <a:lnTo>
                    <a:pt x="140436" y="163957"/>
                  </a:lnTo>
                  <a:lnTo>
                    <a:pt x="140436" y="152400"/>
                  </a:lnTo>
                  <a:lnTo>
                    <a:pt x="45275" y="152400"/>
                  </a:lnTo>
                  <a:lnTo>
                    <a:pt x="45275" y="133730"/>
                  </a:lnTo>
                  <a:lnTo>
                    <a:pt x="135826" y="133730"/>
                  </a:lnTo>
                  <a:lnTo>
                    <a:pt x="135826" y="92837"/>
                  </a:lnTo>
                  <a:close/>
                </a:path>
                <a:path w="318134" h="166369">
                  <a:moveTo>
                    <a:pt x="55371" y="3683"/>
                  </a:moveTo>
                  <a:lnTo>
                    <a:pt x="42748" y="3683"/>
                  </a:lnTo>
                  <a:lnTo>
                    <a:pt x="42748" y="18161"/>
                  </a:lnTo>
                  <a:lnTo>
                    <a:pt x="42031" y="26493"/>
                  </a:lnTo>
                  <a:lnTo>
                    <a:pt x="17699" y="62896"/>
                  </a:lnTo>
                  <a:lnTo>
                    <a:pt x="0" y="73660"/>
                  </a:lnTo>
                  <a:lnTo>
                    <a:pt x="9232" y="82296"/>
                  </a:lnTo>
                  <a:lnTo>
                    <a:pt x="23070" y="73388"/>
                  </a:lnTo>
                  <a:lnTo>
                    <a:pt x="34370" y="63801"/>
                  </a:lnTo>
                  <a:lnTo>
                    <a:pt x="43135" y="53524"/>
                  </a:lnTo>
                  <a:lnTo>
                    <a:pt x="49364" y="42545"/>
                  </a:lnTo>
                  <a:lnTo>
                    <a:pt x="63241" y="42545"/>
                  </a:lnTo>
                  <a:lnTo>
                    <a:pt x="62449" y="41521"/>
                  </a:lnTo>
                  <a:lnTo>
                    <a:pt x="58516" y="34067"/>
                  </a:lnTo>
                  <a:lnTo>
                    <a:pt x="56158" y="26281"/>
                  </a:lnTo>
                  <a:lnTo>
                    <a:pt x="55371" y="18161"/>
                  </a:lnTo>
                  <a:lnTo>
                    <a:pt x="55371" y="3683"/>
                  </a:lnTo>
                  <a:close/>
                </a:path>
                <a:path w="318134" h="166369">
                  <a:moveTo>
                    <a:pt x="63241" y="42545"/>
                  </a:moveTo>
                  <a:lnTo>
                    <a:pt x="49364" y="42545"/>
                  </a:lnTo>
                  <a:lnTo>
                    <a:pt x="52346" y="47543"/>
                  </a:lnTo>
                  <a:lnTo>
                    <a:pt x="83264" y="75386"/>
                  </a:lnTo>
                  <a:lnTo>
                    <a:pt x="88722" y="78104"/>
                  </a:lnTo>
                  <a:lnTo>
                    <a:pt x="97510" y="68579"/>
                  </a:lnTo>
                  <a:lnTo>
                    <a:pt x="89297" y="65107"/>
                  </a:lnTo>
                  <a:lnTo>
                    <a:pt x="81634" y="60610"/>
                  </a:lnTo>
                  <a:lnTo>
                    <a:pt x="74520" y="55114"/>
                  </a:lnTo>
                  <a:lnTo>
                    <a:pt x="67957" y="48640"/>
                  </a:lnTo>
                  <a:lnTo>
                    <a:pt x="63241" y="42545"/>
                  </a:lnTo>
                  <a:close/>
                </a:path>
                <a:path w="318134" h="166369">
                  <a:moveTo>
                    <a:pt x="135826" y="0"/>
                  </a:moveTo>
                  <a:lnTo>
                    <a:pt x="122847" y="0"/>
                  </a:lnTo>
                  <a:lnTo>
                    <a:pt x="122847" y="83947"/>
                  </a:lnTo>
                  <a:lnTo>
                    <a:pt x="135826" y="83947"/>
                  </a:lnTo>
                  <a:lnTo>
                    <a:pt x="135826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309448" y="1073911"/>
              <a:ext cx="318135" cy="166370"/>
            </a:xfrm>
            <a:custGeom>
              <a:avLst/>
              <a:gdLst/>
              <a:ahLst/>
              <a:cxnLst/>
              <a:rect l="l" t="t" r="r" b="b"/>
              <a:pathLst>
                <a:path w="318134" h="166369">
                  <a:moveTo>
                    <a:pt x="262763" y="112140"/>
                  </a:moveTo>
                  <a:lnTo>
                    <a:pt x="225247" y="122300"/>
                  </a:lnTo>
                  <a:lnTo>
                    <a:pt x="221754" y="127380"/>
                  </a:lnTo>
                  <a:lnTo>
                    <a:pt x="221754" y="133730"/>
                  </a:lnTo>
                  <a:lnTo>
                    <a:pt x="221754" y="139953"/>
                  </a:lnTo>
                  <a:lnTo>
                    <a:pt x="262763" y="155066"/>
                  </a:lnTo>
                  <a:lnTo>
                    <a:pt x="272070" y="154705"/>
                  </a:lnTo>
                  <a:lnTo>
                    <a:pt x="303771" y="139953"/>
                  </a:lnTo>
                  <a:lnTo>
                    <a:pt x="303771" y="133730"/>
                  </a:lnTo>
                  <a:lnTo>
                    <a:pt x="303771" y="127380"/>
                  </a:lnTo>
                  <a:lnTo>
                    <a:pt x="272178" y="112502"/>
                  </a:lnTo>
                  <a:lnTo>
                    <a:pt x="262763" y="112140"/>
                  </a:lnTo>
                  <a:close/>
                </a:path>
                <a:path w="318134" h="166369">
                  <a:moveTo>
                    <a:pt x="262763" y="101091"/>
                  </a:moveTo>
                  <a:lnTo>
                    <a:pt x="303377" y="110109"/>
                  </a:lnTo>
                  <a:lnTo>
                    <a:pt x="317703" y="133730"/>
                  </a:lnTo>
                  <a:lnTo>
                    <a:pt x="316807" y="140563"/>
                  </a:lnTo>
                  <a:lnTo>
                    <a:pt x="286061" y="164084"/>
                  </a:lnTo>
                  <a:lnTo>
                    <a:pt x="262763" y="166370"/>
                  </a:lnTo>
                  <a:lnTo>
                    <a:pt x="250366" y="165798"/>
                  </a:lnTo>
                  <a:lnTo>
                    <a:pt x="211404" y="146764"/>
                  </a:lnTo>
                  <a:lnTo>
                    <a:pt x="207822" y="133730"/>
                  </a:lnTo>
                  <a:lnTo>
                    <a:pt x="208718" y="126825"/>
                  </a:lnTo>
                  <a:lnTo>
                    <a:pt x="239464" y="103314"/>
                  </a:lnTo>
                  <a:lnTo>
                    <a:pt x="262763" y="101091"/>
                  </a:lnTo>
                  <a:close/>
                </a:path>
                <a:path w="318134" h="166369">
                  <a:moveTo>
                    <a:pt x="32385" y="92837"/>
                  </a:moveTo>
                  <a:lnTo>
                    <a:pt x="135826" y="92837"/>
                  </a:lnTo>
                  <a:lnTo>
                    <a:pt x="135826" y="133730"/>
                  </a:lnTo>
                  <a:lnTo>
                    <a:pt x="45275" y="133730"/>
                  </a:lnTo>
                  <a:lnTo>
                    <a:pt x="45275" y="152400"/>
                  </a:lnTo>
                  <a:lnTo>
                    <a:pt x="140436" y="152400"/>
                  </a:lnTo>
                  <a:lnTo>
                    <a:pt x="140436" y="163957"/>
                  </a:lnTo>
                  <a:lnTo>
                    <a:pt x="32385" y="163957"/>
                  </a:lnTo>
                  <a:lnTo>
                    <a:pt x="32385" y="122427"/>
                  </a:lnTo>
                  <a:lnTo>
                    <a:pt x="123024" y="122427"/>
                  </a:lnTo>
                  <a:lnTo>
                    <a:pt x="123024" y="104393"/>
                  </a:lnTo>
                  <a:lnTo>
                    <a:pt x="32385" y="104393"/>
                  </a:lnTo>
                  <a:lnTo>
                    <a:pt x="32385" y="92837"/>
                  </a:lnTo>
                  <a:close/>
                </a:path>
                <a:path w="318134" h="166369">
                  <a:moveTo>
                    <a:pt x="269900" y="35687"/>
                  </a:moveTo>
                  <a:lnTo>
                    <a:pt x="269900" y="59816"/>
                  </a:lnTo>
                  <a:lnTo>
                    <a:pt x="303250" y="59816"/>
                  </a:lnTo>
                  <a:lnTo>
                    <a:pt x="303250" y="35687"/>
                  </a:lnTo>
                  <a:lnTo>
                    <a:pt x="269900" y="35687"/>
                  </a:lnTo>
                  <a:close/>
                </a:path>
                <a:path w="318134" h="166369">
                  <a:moveTo>
                    <a:pt x="205740" y="19176"/>
                  </a:moveTo>
                  <a:lnTo>
                    <a:pt x="205740" y="75818"/>
                  </a:lnTo>
                  <a:lnTo>
                    <a:pt x="257098" y="75818"/>
                  </a:lnTo>
                  <a:lnTo>
                    <a:pt x="257098" y="19176"/>
                  </a:lnTo>
                  <a:lnTo>
                    <a:pt x="205740" y="19176"/>
                  </a:lnTo>
                  <a:close/>
                </a:path>
                <a:path w="318134" h="166369">
                  <a:moveTo>
                    <a:pt x="42748" y="3683"/>
                  </a:moveTo>
                  <a:lnTo>
                    <a:pt x="55371" y="3683"/>
                  </a:lnTo>
                  <a:lnTo>
                    <a:pt x="55371" y="18161"/>
                  </a:lnTo>
                  <a:lnTo>
                    <a:pt x="56158" y="26281"/>
                  </a:lnTo>
                  <a:lnTo>
                    <a:pt x="81634" y="60610"/>
                  </a:lnTo>
                  <a:lnTo>
                    <a:pt x="97510" y="68579"/>
                  </a:lnTo>
                  <a:lnTo>
                    <a:pt x="88722" y="78104"/>
                  </a:lnTo>
                  <a:lnTo>
                    <a:pt x="56148" y="52625"/>
                  </a:lnTo>
                  <a:lnTo>
                    <a:pt x="49364" y="42545"/>
                  </a:lnTo>
                  <a:lnTo>
                    <a:pt x="43135" y="53524"/>
                  </a:lnTo>
                  <a:lnTo>
                    <a:pt x="34370" y="63801"/>
                  </a:lnTo>
                  <a:lnTo>
                    <a:pt x="23070" y="73388"/>
                  </a:lnTo>
                  <a:lnTo>
                    <a:pt x="9232" y="82296"/>
                  </a:lnTo>
                  <a:lnTo>
                    <a:pt x="0" y="73660"/>
                  </a:lnTo>
                  <a:lnTo>
                    <a:pt x="9368" y="68587"/>
                  </a:lnTo>
                  <a:lnTo>
                    <a:pt x="17699" y="62896"/>
                  </a:lnTo>
                  <a:lnTo>
                    <a:pt x="42031" y="26493"/>
                  </a:lnTo>
                  <a:lnTo>
                    <a:pt x="42748" y="18161"/>
                  </a:lnTo>
                  <a:lnTo>
                    <a:pt x="42748" y="3683"/>
                  </a:lnTo>
                  <a:close/>
                </a:path>
                <a:path w="318134" h="166369">
                  <a:moveTo>
                    <a:pt x="303250" y="0"/>
                  </a:moveTo>
                  <a:lnTo>
                    <a:pt x="316306" y="0"/>
                  </a:lnTo>
                  <a:lnTo>
                    <a:pt x="316306" y="102488"/>
                  </a:lnTo>
                  <a:lnTo>
                    <a:pt x="303250" y="102488"/>
                  </a:lnTo>
                  <a:lnTo>
                    <a:pt x="303250" y="71120"/>
                  </a:lnTo>
                  <a:lnTo>
                    <a:pt x="269900" y="71120"/>
                  </a:lnTo>
                  <a:lnTo>
                    <a:pt x="269900" y="87502"/>
                  </a:lnTo>
                  <a:lnTo>
                    <a:pt x="192671" y="87502"/>
                  </a:lnTo>
                  <a:lnTo>
                    <a:pt x="192671" y="7620"/>
                  </a:lnTo>
                  <a:lnTo>
                    <a:pt x="269900" y="7620"/>
                  </a:lnTo>
                  <a:lnTo>
                    <a:pt x="269900" y="24384"/>
                  </a:lnTo>
                  <a:lnTo>
                    <a:pt x="303250" y="24384"/>
                  </a:lnTo>
                  <a:lnTo>
                    <a:pt x="303250" y="0"/>
                  </a:lnTo>
                  <a:close/>
                </a:path>
                <a:path w="318134" h="166369">
                  <a:moveTo>
                    <a:pt x="122847" y="0"/>
                  </a:moveTo>
                  <a:lnTo>
                    <a:pt x="135826" y="0"/>
                  </a:lnTo>
                  <a:lnTo>
                    <a:pt x="135826" y="83947"/>
                  </a:lnTo>
                  <a:lnTo>
                    <a:pt x="122847" y="83947"/>
                  </a:lnTo>
                  <a:lnTo>
                    <a:pt x="122847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" name="object 20" descr=""/>
          <p:cNvGrpSpPr/>
          <p:nvPr/>
        </p:nvGrpSpPr>
        <p:grpSpPr>
          <a:xfrm>
            <a:off x="720445" y="1067942"/>
            <a:ext cx="332105" cy="178435"/>
            <a:chOff x="720445" y="1067942"/>
            <a:chExt cx="332105" cy="178435"/>
          </a:xfrm>
        </p:grpSpPr>
        <p:sp>
          <p:nvSpPr>
            <p:cNvPr id="21" name="object 21" descr=""/>
            <p:cNvSpPr/>
            <p:nvPr/>
          </p:nvSpPr>
          <p:spPr>
            <a:xfrm>
              <a:off x="725017" y="1072514"/>
              <a:ext cx="322580" cy="169545"/>
            </a:xfrm>
            <a:custGeom>
              <a:avLst/>
              <a:gdLst/>
              <a:ahLst/>
              <a:cxnLst/>
              <a:rect l="l" t="t" r="r" b="b"/>
              <a:pathLst>
                <a:path w="322580" h="169544">
                  <a:moveTo>
                    <a:pt x="134264" y="121285"/>
                  </a:moveTo>
                  <a:lnTo>
                    <a:pt x="26034" y="121285"/>
                  </a:lnTo>
                  <a:lnTo>
                    <a:pt x="26034" y="132714"/>
                  </a:lnTo>
                  <a:lnTo>
                    <a:pt x="121462" y="132714"/>
                  </a:lnTo>
                  <a:lnTo>
                    <a:pt x="121462" y="169290"/>
                  </a:lnTo>
                  <a:lnTo>
                    <a:pt x="134264" y="169290"/>
                  </a:lnTo>
                  <a:lnTo>
                    <a:pt x="134264" y="121285"/>
                  </a:lnTo>
                  <a:close/>
                </a:path>
                <a:path w="322580" h="169544">
                  <a:moveTo>
                    <a:pt x="225247" y="108331"/>
                  </a:moveTo>
                  <a:lnTo>
                    <a:pt x="212178" y="108331"/>
                  </a:lnTo>
                  <a:lnTo>
                    <a:pt x="212178" y="162813"/>
                  </a:lnTo>
                  <a:lnTo>
                    <a:pt x="322580" y="162813"/>
                  </a:lnTo>
                  <a:lnTo>
                    <a:pt x="322580" y="151130"/>
                  </a:lnTo>
                  <a:lnTo>
                    <a:pt x="225247" y="151130"/>
                  </a:lnTo>
                  <a:lnTo>
                    <a:pt x="225247" y="108331"/>
                  </a:lnTo>
                  <a:close/>
                </a:path>
                <a:path w="322580" h="169544">
                  <a:moveTo>
                    <a:pt x="318135" y="1397"/>
                  </a:moveTo>
                  <a:lnTo>
                    <a:pt x="305079" y="1397"/>
                  </a:lnTo>
                  <a:lnTo>
                    <a:pt x="305079" y="124079"/>
                  </a:lnTo>
                  <a:lnTo>
                    <a:pt x="318135" y="124079"/>
                  </a:lnTo>
                  <a:lnTo>
                    <a:pt x="318135" y="1397"/>
                  </a:lnTo>
                  <a:close/>
                </a:path>
                <a:path w="322580" h="169544">
                  <a:moveTo>
                    <a:pt x="235165" y="7747"/>
                  </a:moveTo>
                  <a:lnTo>
                    <a:pt x="198187" y="25915"/>
                  </a:lnTo>
                  <a:lnTo>
                    <a:pt x="191109" y="50419"/>
                  </a:lnTo>
                  <a:lnTo>
                    <a:pt x="191899" y="59418"/>
                  </a:lnTo>
                  <a:lnTo>
                    <a:pt x="217906" y="90011"/>
                  </a:lnTo>
                  <a:lnTo>
                    <a:pt x="235165" y="92963"/>
                  </a:lnTo>
                  <a:lnTo>
                    <a:pt x="244176" y="92225"/>
                  </a:lnTo>
                  <a:lnTo>
                    <a:pt x="252404" y="90011"/>
                  </a:lnTo>
                  <a:lnTo>
                    <a:pt x="259849" y="86320"/>
                  </a:lnTo>
                  <a:lnTo>
                    <a:pt x="266182" y="81407"/>
                  </a:lnTo>
                  <a:lnTo>
                    <a:pt x="225933" y="81407"/>
                  </a:lnTo>
                  <a:lnTo>
                    <a:pt x="218465" y="78612"/>
                  </a:lnTo>
                  <a:lnTo>
                    <a:pt x="212750" y="72898"/>
                  </a:lnTo>
                  <a:lnTo>
                    <a:pt x="207035" y="67310"/>
                  </a:lnTo>
                  <a:lnTo>
                    <a:pt x="204177" y="59817"/>
                  </a:lnTo>
                  <a:lnTo>
                    <a:pt x="204177" y="41021"/>
                  </a:lnTo>
                  <a:lnTo>
                    <a:pt x="207048" y="33400"/>
                  </a:lnTo>
                  <a:lnTo>
                    <a:pt x="218541" y="22225"/>
                  </a:lnTo>
                  <a:lnTo>
                    <a:pt x="225996" y="19304"/>
                  </a:lnTo>
                  <a:lnTo>
                    <a:pt x="266221" y="19304"/>
                  </a:lnTo>
                  <a:lnTo>
                    <a:pt x="259906" y="14390"/>
                  </a:lnTo>
                  <a:lnTo>
                    <a:pt x="252461" y="10699"/>
                  </a:lnTo>
                  <a:lnTo>
                    <a:pt x="244214" y="8485"/>
                  </a:lnTo>
                  <a:lnTo>
                    <a:pt x="235165" y="7747"/>
                  </a:lnTo>
                  <a:close/>
                </a:path>
                <a:path w="322580" h="169544">
                  <a:moveTo>
                    <a:pt x="266221" y="19304"/>
                  </a:moveTo>
                  <a:lnTo>
                    <a:pt x="244398" y="19304"/>
                  </a:lnTo>
                  <a:lnTo>
                    <a:pt x="251879" y="22225"/>
                  </a:lnTo>
                  <a:lnTo>
                    <a:pt x="263372" y="33400"/>
                  </a:lnTo>
                  <a:lnTo>
                    <a:pt x="266242" y="41021"/>
                  </a:lnTo>
                  <a:lnTo>
                    <a:pt x="266242" y="59817"/>
                  </a:lnTo>
                  <a:lnTo>
                    <a:pt x="263372" y="67310"/>
                  </a:lnTo>
                  <a:lnTo>
                    <a:pt x="257632" y="72898"/>
                  </a:lnTo>
                  <a:lnTo>
                    <a:pt x="251879" y="78612"/>
                  </a:lnTo>
                  <a:lnTo>
                    <a:pt x="244398" y="81407"/>
                  </a:lnTo>
                  <a:lnTo>
                    <a:pt x="266182" y="81407"/>
                  </a:lnTo>
                  <a:lnTo>
                    <a:pt x="279044" y="50419"/>
                  </a:lnTo>
                  <a:lnTo>
                    <a:pt x="278267" y="41346"/>
                  </a:lnTo>
                  <a:lnTo>
                    <a:pt x="275920" y="33131"/>
                  </a:lnTo>
                  <a:lnTo>
                    <a:pt x="272014" y="25898"/>
                  </a:lnTo>
                  <a:lnTo>
                    <a:pt x="266547" y="19558"/>
                  </a:lnTo>
                  <a:lnTo>
                    <a:pt x="266221" y="19304"/>
                  </a:lnTo>
                  <a:close/>
                </a:path>
                <a:path w="322580" h="169544">
                  <a:moveTo>
                    <a:pt x="55460" y="34289"/>
                  </a:moveTo>
                  <a:lnTo>
                    <a:pt x="17449" y="45720"/>
                  </a:lnTo>
                  <a:lnTo>
                    <a:pt x="13834" y="66675"/>
                  </a:lnTo>
                  <a:lnTo>
                    <a:pt x="16751" y="72136"/>
                  </a:lnTo>
                  <a:lnTo>
                    <a:pt x="48844" y="84582"/>
                  </a:lnTo>
                  <a:lnTo>
                    <a:pt x="48844" y="98044"/>
                  </a:lnTo>
                  <a:lnTo>
                    <a:pt x="0" y="98551"/>
                  </a:lnTo>
                  <a:lnTo>
                    <a:pt x="1219" y="109727"/>
                  </a:lnTo>
                  <a:lnTo>
                    <a:pt x="33871" y="109561"/>
                  </a:lnTo>
                  <a:lnTo>
                    <a:pt x="63038" y="109061"/>
                  </a:lnTo>
                  <a:lnTo>
                    <a:pt x="88721" y="108227"/>
                  </a:lnTo>
                  <a:lnTo>
                    <a:pt x="110921" y="107061"/>
                  </a:lnTo>
                  <a:lnTo>
                    <a:pt x="110321" y="97789"/>
                  </a:lnTo>
                  <a:lnTo>
                    <a:pt x="61734" y="97789"/>
                  </a:lnTo>
                  <a:lnTo>
                    <a:pt x="61734" y="84582"/>
                  </a:lnTo>
                  <a:lnTo>
                    <a:pt x="91282" y="74295"/>
                  </a:lnTo>
                  <a:lnTo>
                    <a:pt x="46405" y="74295"/>
                  </a:lnTo>
                  <a:lnTo>
                    <a:pt x="39331" y="73025"/>
                  </a:lnTo>
                  <a:lnTo>
                    <a:pt x="29108" y="67690"/>
                  </a:lnTo>
                  <a:lnTo>
                    <a:pt x="26555" y="64135"/>
                  </a:lnTo>
                  <a:lnTo>
                    <a:pt x="26555" y="55245"/>
                  </a:lnTo>
                  <a:lnTo>
                    <a:pt x="28994" y="51688"/>
                  </a:lnTo>
                  <a:lnTo>
                    <a:pt x="38747" y="46355"/>
                  </a:lnTo>
                  <a:lnTo>
                    <a:pt x="45948" y="45085"/>
                  </a:lnTo>
                  <a:lnTo>
                    <a:pt x="91635" y="45085"/>
                  </a:lnTo>
                  <a:lnTo>
                    <a:pt x="85763" y="41401"/>
                  </a:lnTo>
                  <a:lnTo>
                    <a:pt x="79660" y="38308"/>
                  </a:lnTo>
                  <a:lnTo>
                    <a:pt x="72574" y="36083"/>
                  </a:lnTo>
                  <a:lnTo>
                    <a:pt x="64506" y="34740"/>
                  </a:lnTo>
                  <a:lnTo>
                    <a:pt x="55460" y="34289"/>
                  </a:lnTo>
                  <a:close/>
                </a:path>
                <a:path w="322580" h="169544">
                  <a:moveTo>
                    <a:pt x="110223" y="96265"/>
                  </a:moveTo>
                  <a:lnTo>
                    <a:pt x="100112" y="96789"/>
                  </a:lnTo>
                  <a:lnTo>
                    <a:pt x="88660" y="97218"/>
                  </a:lnTo>
                  <a:lnTo>
                    <a:pt x="61734" y="97789"/>
                  </a:lnTo>
                  <a:lnTo>
                    <a:pt x="110321" y="97789"/>
                  </a:lnTo>
                  <a:lnTo>
                    <a:pt x="110223" y="96265"/>
                  </a:lnTo>
                  <a:close/>
                </a:path>
                <a:path w="322580" h="169544">
                  <a:moveTo>
                    <a:pt x="91635" y="45085"/>
                  </a:moveTo>
                  <a:lnTo>
                    <a:pt x="64985" y="45085"/>
                  </a:lnTo>
                  <a:lnTo>
                    <a:pt x="72148" y="46355"/>
                  </a:lnTo>
                  <a:lnTo>
                    <a:pt x="81787" y="51688"/>
                  </a:lnTo>
                  <a:lnTo>
                    <a:pt x="84201" y="55245"/>
                  </a:lnTo>
                  <a:lnTo>
                    <a:pt x="84201" y="64135"/>
                  </a:lnTo>
                  <a:lnTo>
                    <a:pt x="81673" y="67690"/>
                  </a:lnTo>
                  <a:lnTo>
                    <a:pt x="71577" y="73025"/>
                  </a:lnTo>
                  <a:lnTo>
                    <a:pt x="64515" y="74295"/>
                  </a:lnTo>
                  <a:lnTo>
                    <a:pt x="91282" y="74295"/>
                  </a:lnTo>
                  <a:lnTo>
                    <a:pt x="93916" y="72389"/>
                  </a:lnTo>
                  <a:lnTo>
                    <a:pt x="96989" y="66675"/>
                  </a:lnTo>
                  <a:lnTo>
                    <a:pt x="96989" y="52197"/>
                  </a:lnTo>
                  <a:lnTo>
                    <a:pt x="93256" y="46100"/>
                  </a:lnTo>
                  <a:lnTo>
                    <a:pt x="91635" y="45085"/>
                  </a:lnTo>
                  <a:close/>
                </a:path>
                <a:path w="322580" h="169544">
                  <a:moveTo>
                    <a:pt x="134264" y="1397"/>
                  </a:moveTo>
                  <a:lnTo>
                    <a:pt x="121462" y="1397"/>
                  </a:lnTo>
                  <a:lnTo>
                    <a:pt x="121462" y="112775"/>
                  </a:lnTo>
                  <a:lnTo>
                    <a:pt x="134264" y="112775"/>
                  </a:lnTo>
                  <a:lnTo>
                    <a:pt x="134264" y="72644"/>
                  </a:lnTo>
                  <a:lnTo>
                    <a:pt x="159423" y="72644"/>
                  </a:lnTo>
                  <a:lnTo>
                    <a:pt x="159423" y="61087"/>
                  </a:lnTo>
                  <a:lnTo>
                    <a:pt x="134264" y="61087"/>
                  </a:lnTo>
                  <a:lnTo>
                    <a:pt x="134264" y="1397"/>
                  </a:lnTo>
                  <a:close/>
                </a:path>
                <a:path w="322580" h="169544">
                  <a:moveTo>
                    <a:pt x="104825" y="17399"/>
                  </a:moveTo>
                  <a:lnTo>
                    <a:pt x="5930" y="17399"/>
                  </a:lnTo>
                  <a:lnTo>
                    <a:pt x="5930" y="28829"/>
                  </a:lnTo>
                  <a:lnTo>
                    <a:pt x="104825" y="28829"/>
                  </a:lnTo>
                  <a:lnTo>
                    <a:pt x="104825" y="17399"/>
                  </a:lnTo>
                  <a:close/>
                </a:path>
                <a:path w="322580" h="169544">
                  <a:moveTo>
                    <a:pt x="61912" y="0"/>
                  </a:moveTo>
                  <a:lnTo>
                    <a:pt x="49021" y="0"/>
                  </a:lnTo>
                  <a:lnTo>
                    <a:pt x="49021" y="17399"/>
                  </a:lnTo>
                  <a:lnTo>
                    <a:pt x="61912" y="17399"/>
                  </a:lnTo>
                  <a:lnTo>
                    <a:pt x="6191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725017" y="1072514"/>
              <a:ext cx="322580" cy="169545"/>
            </a:xfrm>
            <a:custGeom>
              <a:avLst/>
              <a:gdLst/>
              <a:ahLst/>
              <a:cxnLst/>
              <a:rect l="l" t="t" r="r" b="b"/>
              <a:pathLst>
                <a:path w="322580" h="169544">
                  <a:moveTo>
                    <a:pt x="26034" y="121285"/>
                  </a:moveTo>
                  <a:lnTo>
                    <a:pt x="134264" y="121285"/>
                  </a:lnTo>
                  <a:lnTo>
                    <a:pt x="134264" y="169290"/>
                  </a:lnTo>
                  <a:lnTo>
                    <a:pt x="121462" y="169290"/>
                  </a:lnTo>
                  <a:lnTo>
                    <a:pt x="121462" y="132714"/>
                  </a:lnTo>
                  <a:lnTo>
                    <a:pt x="26034" y="132714"/>
                  </a:lnTo>
                  <a:lnTo>
                    <a:pt x="26034" y="121285"/>
                  </a:lnTo>
                  <a:close/>
                </a:path>
                <a:path w="322580" h="169544">
                  <a:moveTo>
                    <a:pt x="212178" y="108331"/>
                  </a:moveTo>
                  <a:lnTo>
                    <a:pt x="225247" y="108331"/>
                  </a:lnTo>
                  <a:lnTo>
                    <a:pt x="225247" y="151130"/>
                  </a:lnTo>
                  <a:lnTo>
                    <a:pt x="322580" y="151130"/>
                  </a:lnTo>
                  <a:lnTo>
                    <a:pt x="322580" y="162813"/>
                  </a:lnTo>
                  <a:lnTo>
                    <a:pt x="212178" y="162813"/>
                  </a:lnTo>
                  <a:lnTo>
                    <a:pt x="212178" y="108331"/>
                  </a:lnTo>
                  <a:close/>
                </a:path>
                <a:path w="322580" h="169544">
                  <a:moveTo>
                    <a:pt x="55460" y="45085"/>
                  </a:moveTo>
                  <a:lnTo>
                    <a:pt x="45948" y="45085"/>
                  </a:lnTo>
                  <a:lnTo>
                    <a:pt x="38747" y="46355"/>
                  </a:lnTo>
                  <a:lnTo>
                    <a:pt x="33870" y="49022"/>
                  </a:lnTo>
                  <a:lnTo>
                    <a:pt x="28994" y="51688"/>
                  </a:lnTo>
                  <a:lnTo>
                    <a:pt x="26555" y="55245"/>
                  </a:lnTo>
                  <a:lnTo>
                    <a:pt x="26555" y="59689"/>
                  </a:lnTo>
                  <a:lnTo>
                    <a:pt x="26555" y="64135"/>
                  </a:lnTo>
                  <a:lnTo>
                    <a:pt x="29108" y="67690"/>
                  </a:lnTo>
                  <a:lnTo>
                    <a:pt x="34226" y="70358"/>
                  </a:lnTo>
                  <a:lnTo>
                    <a:pt x="39331" y="73025"/>
                  </a:lnTo>
                  <a:lnTo>
                    <a:pt x="46405" y="74295"/>
                  </a:lnTo>
                  <a:lnTo>
                    <a:pt x="55460" y="74295"/>
                  </a:lnTo>
                  <a:lnTo>
                    <a:pt x="64515" y="74295"/>
                  </a:lnTo>
                  <a:lnTo>
                    <a:pt x="71577" y="73025"/>
                  </a:lnTo>
                  <a:lnTo>
                    <a:pt x="76619" y="70358"/>
                  </a:lnTo>
                  <a:lnTo>
                    <a:pt x="81673" y="67690"/>
                  </a:lnTo>
                  <a:lnTo>
                    <a:pt x="84201" y="64135"/>
                  </a:lnTo>
                  <a:lnTo>
                    <a:pt x="84201" y="59689"/>
                  </a:lnTo>
                  <a:lnTo>
                    <a:pt x="84201" y="55245"/>
                  </a:lnTo>
                  <a:lnTo>
                    <a:pt x="81787" y="51688"/>
                  </a:lnTo>
                  <a:lnTo>
                    <a:pt x="76974" y="49022"/>
                  </a:lnTo>
                  <a:lnTo>
                    <a:pt x="72148" y="46355"/>
                  </a:lnTo>
                  <a:lnTo>
                    <a:pt x="64985" y="45085"/>
                  </a:lnTo>
                  <a:lnTo>
                    <a:pt x="55460" y="45085"/>
                  </a:lnTo>
                  <a:close/>
                </a:path>
                <a:path w="322580" h="169544">
                  <a:moveTo>
                    <a:pt x="55460" y="34289"/>
                  </a:moveTo>
                  <a:lnTo>
                    <a:pt x="93256" y="46100"/>
                  </a:lnTo>
                  <a:lnTo>
                    <a:pt x="96989" y="52197"/>
                  </a:lnTo>
                  <a:lnTo>
                    <a:pt x="96989" y="59689"/>
                  </a:lnTo>
                  <a:lnTo>
                    <a:pt x="96989" y="66675"/>
                  </a:lnTo>
                  <a:lnTo>
                    <a:pt x="61734" y="84582"/>
                  </a:lnTo>
                  <a:lnTo>
                    <a:pt x="61734" y="97789"/>
                  </a:lnTo>
                  <a:lnTo>
                    <a:pt x="75867" y="97551"/>
                  </a:lnTo>
                  <a:lnTo>
                    <a:pt x="88660" y="97218"/>
                  </a:lnTo>
                  <a:lnTo>
                    <a:pt x="100112" y="96789"/>
                  </a:lnTo>
                  <a:lnTo>
                    <a:pt x="110223" y="96265"/>
                  </a:lnTo>
                  <a:lnTo>
                    <a:pt x="110921" y="107061"/>
                  </a:lnTo>
                  <a:lnTo>
                    <a:pt x="88721" y="108227"/>
                  </a:lnTo>
                  <a:lnTo>
                    <a:pt x="63038" y="109061"/>
                  </a:lnTo>
                  <a:lnTo>
                    <a:pt x="33871" y="109561"/>
                  </a:lnTo>
                  <a:lnTo>
                    <a:pt x="1219" y="109727"/>
                  </a:lnTo>
                  <a:lnTo>
                    <a:pt x="0" y="98551"/>
                  </a:lnTo>
                  <a:lnTo>
                    <a:pt x="12946" y="98508"/>
                  </a:lnTo>
                  <a:lnTo>
                    <a:pt x="25403" y="98393"/>
                  </a:lnTo>
                  <a:lnTo>
                    <a:pt x="37368" y="98230"/>
                  </a:lnTo>
                  <a:lnTo>
                    <a:pt x="48844" y="98044"/>
                  </a:lnTo>
                  <a:lnTo>
                    <a:pt x="48844" y="84582"/>
                  </a:lnTo>
                  <a:lnTo>
                    <a:pt x="40781" y="83655"/>
                  </a:lnTo>
                  <a:lnTo>
                    <a:pt x="33740" y="82026"/>
                  </a:lnTo>
                  <a:lnTo>
                    <a:pt x="27723" y="79706"/>
                  </a:lnTo>
                  <a:lnTo>
                    <a:pt x="22732" y="76708"/>
                  </a:lnTo>
                  <a:lnTo>
                    <a:pt x="16751" y="72136"/>
                  </a:lnTo>
                  <a:lnTo>
                    <a:pt x="13766" y="66548"/>
                  </a:lnTo>
                  <a:lnTo>
                    <a:pt x="13766" y="59689"/>
                  </a:lnTo>
                  <a:lnTo>
                    <a:pt x="13766" y="51943"/>
                  </a:lnTo>
                  <a:lnTo>
                    <a:pt x="46202" y="34718"/>
                  </a:lnTo>
                  <a:lnTo>
                    <a:pt x="55460" y="34289"/>
                  </a:lnTo>
                  <a:close/>
                </a:path>
                <a:path w="322580" h="169544">
                  <a:moveTo>
                    <a:pt x="235165" y="19304"/>
                  </a:moveTo>
                  <a:lnTo>
                    <a:pt x="225996" y="19304"/>
                  </a:lnTo>
                  <a:lnTo>
                    <a:pt x="218541" y="22225"/>
                  </a:lnTo>
                  <a:lnTo>
                    <a:pt x="212788" y="27812"/>
                  </a:lnTo>
                  <a:lnTo>
                    <a:pt x="207048" y="33400"/>
                  </a:lnTo>
                  <a:lnTo>
                    <a:pt x="204177" y="41021"/>
                  </a:lnTo>
                  <a:lnTo>
                    <a:pt x="204177" y="50419"/>
                  </a:lnTo>
                  <a:lnTo>
                    <a:pt x="204177" y="59817"/>
                  </a:lnTo>
                  <a:lnTo>
                    <a:pt x="207035" y="67310"/>
                  </a:lnTo>
                  <a:lnTo>
                    <a:pt x="212750" y="72898"/>
                  </a:lnTo>
                  <a:lnTo>
                    <a:pt x="218465" y="78612"/>
                  </a:lnTo>
                  <a:lnTo>
                    <a:pt x="225933" y="81407"/>
                  </a:lnTo>
                  <a:lnTo>
                    <a:pt x="235165" y="81407"/>
                  </a:lnTo>
                  <a:lnTo>
                    <a:pt x="244398" y="81407"/>
                  </a:lnTo>
                  <a:lnTo>
                    <a:pt x="251879" y="78612"/>
                  </a:lnTo>
                  <a:lnTo>
                    <a:pt x="257632" y="72898"/>
                  </a:lnTo>
                  <a:lnTo>
                    <a:pt x="263372" y="67310"/>
                  </a:lnTo>
                  <a:lnTo>
                    <a:pt x="266242" y="59817"/>
                  </a:lnTo>
                  <a:lnTo>
                    <a:pt x="266242" y="50419"/>
                  </a:lnTo>
                  <a:lnTo>
                    <a:pt x="266242" y="41021"/>
                  </a:lnTo>
                  <a:lnTo>
                    <a:pt x="263372" y="33400"/>
                  </a:lnTo>
                  <a:lnTo>
                    <a:pt x="257632" y="27812"/>
                  </a:lnTo>
                  <a:lnTo>
                    <a:pt x="251879" y="22225"/>
                  </a:lnTo>
                  <a:lnTo>
                    <a:pt x="244398" y="19304"/>
                  </a:lnTo>
                  <a:lnTo>
                    <a:pt x="235165" y="19304"/>
                  </a:lnTo>
                  <a:close/>
                </a:path>
                <a:path w="322580" h="169544">
                  <a:moveTo>
                    <a:pt x="235165" y="7747"/>
                  </a:moveTo>
                  <a:lnTo>
                    <a:pt x="272014" y="25898"/>
                  </a:lnTo>
                  <a:lnTo>
                    <a:pt x="279044" y="50419"/>
                  </a:lnTo>
                  <a:lnTo>
                    <a:pt x="278260" y="59418"/>
                  </a:lnTo>
                  <a:lnTo>
                    <a:pt x="252404" y="90011"/>
                  </a:lnTo>
                  <a:lnTo>
                    <a:pt x="235165" y="92963"/>
                  </a:lnTo>
                  <a:lnTo>
                    <a:pt x="226150" y="92225"/>
                  </a:lnTo>
                  <a:lnTo>
                    <a:pt x="194268" y="67548"/>
                  </a:lnTo>
                  <a:lnTo>
                    <a:pt x="191109" y="50419"/>
                  </a:lnTo>
                  <a:lnTo>
                    <a:pt x="191895" y="41346"/>
                  </a:lnTo>
                  <a:lnTo>
                    <a:pt x="217849" y="10699"/>
                  </a:lnTo>
                  <a:lnTo>
                    <a:pt x="235165" y="7747"/>
                  </a:lnTo>
                  <a:close/>
                </a:path>
                <a:path w="322580" h="169544">
                  <a:moveTo>
                    <a:pt x="305079" y="1397"/>
                  </a:moveTo>
                  <a:lnTo>
                    <a:pt x="318135" y="1397"/>
                  </a:lnTo>
                  <a:lnTo>
                    <a:pt x="318135" y="124079"/>
                  </a:lnTo>
                  <a:lnTo>
                    <a:pt x="305079" y="124079"/>
                  </a:lnTo>
                  <a:lnTo>
                    <a:pt x="305079" y="1397"/>
                  </a:lnTo>
                  <a:close/>
                </a:path>
                <a:path w="322580" h="169544">
                  <a:moveTo>
                    <a:pt x="121462" y="1397"/>
                  </a:moveTo>
                  <a:lnTo>
                    <a:pt x="134264" y="1397"/>
                  </a:lnTo>
                  <a:lnTo>
                    <a:pt x="134264" y="61087"/>
                  </a:lnTo>
                  <a:lnTo>
                    <a:pt x="159423" y="61087"/>
                  </a:lnTo>
                  <a:lnTo>
                    <a:pt x="159423" y="72644"/>
                  </a:lnTo>
                  <a:lnTo>
                    <a:pt x="134264" y="72644"/>
                  </a:lnTo>
                  <a:lnTo>
                    <a:pt x="134264" y="112775"/>
                  </a:lnTo>
                  <a:lnTo>
                    <a:pt x="121462" y="112775"/>
                  </a:lnTo>
                  <a:lnTo>
                    <a:pt x="121462" y="1397"/>
                  </a:lnTo>
                  <a:close/>
                </a:path>
                <a:path w="322580" h="169544">
                  <a:moveTo>
                    <a:pt x="49021" y="0"/>
                  </a:moveTo>
                  <a:lnTo>
                    <a:pt x="61912" y="0"/>
                  </a:lnTo>
                  <a:lnTo>
                    <a:pt x="61912" y="17399"/>
                  </a:lnTo>
                  <a:lnTo>
                    <a:pt x="104825" y="17399"/>
                  </a:lnTo>
                  <a:lnTo>
                    <a:pt x="104825" y="28829"/>
                  </a:lnTo>
                  <a:lnTo>
                    <a:pt x="5930" y="28829"/>
                  </a:lnTo>
                  <a:lnTo>
                    <a:pt x="5930" y="17399"/>
                  </a:lnTo>
                  <a:lnTo>
                    <a:pt x="49021" y="17399"/>
                  </a:lnTo>
                  <a:lnTo>
                    <a:pt x="49021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3" name="object 23" descr=""/>
          <p:cNvGrpSpPr/>
          <p:nvPr/>
        </p:nvGrpSpPr>
        <p:grpSpPr>
          <a:xfrm>
            <a:off x="1140904" y="1069339"/>
            <a:ext cx="343535" cy="177165"/>
            <a:chOff x="1140904" y="1069339"/>
            <a:chExt cx="343535" cy="177165"/>
          </a:xfrm>
        </p:grpSpPr>
        <p:sp>
          <p:nvSpPr>
            <p:cNvPr id="24" name="object 24" descr=""/>
            <p:cNvSpPr/>
            <p:nvPr/>
          </p:nvSpPr>
          <p:spPr>
            <a:xfrm>
              <a:off x="1145476" y="1073911"/>
              <a:ext cx="334010" cy="168275"/>
            </a:xfrm>
            <a:custGeom>
              <a:avLst/>
              <a:gdLst/>
              <a:ahLst/>
              <a:cxnLst/>
              <a:rect l="l" t="t" r="r" b="b"/>
              <a:pathLst>
                <a:path w="334009" h="168275">
                  <a:moveTo>
                    <a:pt x="134937" y="92837"/>
                  </a:moveTo>
                  <a:lnTo>
                    <a:pt x="31508" y="92837"/>
                  </a:lnTo>
                  <a:lnTo>
                    <a:pt x="31508" y="104393"/>
                  </a:lnTo>
                  <a:lnTo>
                    <a:pt x="122148" y="104393"/>
                  </a:lnTo>
                  <a:lnTo>
                    <a:pt x="122148" y="122427"/>
                  </a:lnTo>
                  <a:lnTo>
                    <a:pt x="31508" y="122427"/>
                  </a:lnTo>
                  <a:lnTo>
                    <a:pt x="31508" y="163957"/>
                  </a:lnTo>
                  <a:lnTo>
                    <a:pt x="139509" y="163957"/>
                  </a:lnTo>
                  <a:lnTo>
                    <a:pt x="139509" y="152400"/>
                  </a:lnTo>
                  <a:lnTo>
                    <a:pt x="44399" y="152400"/>
                  </a:lnTo>
                  <a:lnTo>
                    <a:pt x="44399" y="133730"/>
                  </a:lnTo>
                  <a:lnTo>
                    <a:pt x="134937" y="133730"/>
                  </a:lnTo>
                  <a:lnTo>
                    <a:pt x="134937" y="92837"/>
                  </a:lnTo>
                  <a:close/>
                </a:path>
                <a:path w="334009" h="168275">
                  <a:moveTo>
                    <a:pt x="55460" y="17272"/>
                  </a:moveTo>
                  <a:lnTo>
                    <a:pt x="42748" y="17272"/>
                  </a:lnTo>
                  <a:lnTo>
                    <a:pt x="42748" y="21716"/>
                  </a:lnTo>
                  <a:lnTo>
                    <a:pt x="42024" y="29454"/>
                  </a:lnTo>
                  <a:lnTo>
                    <a:pt x="17583" y="64674"/>
                  </a:lnTo>
                  <a:lnTo>
                    <a:pt x="0" y="75184"/>
                  </a:lnTo>
                  <a:lnTo>
                    <a:pt x="9220" y="83947"/>
                  </a:lnTo>
                  <a:lnTo>
                    <a:pt x="22398" y="76019"/>
                  </a:lnTo>
                  <a:lnTo>
                    <a:pt x="33451" y="66913"/>
                  </a:lnTo>
                  <a:lnTo>
                    <a:pt x="42381" y="56640"/>
                  </a:lnTo>
                  <a:lnTo>
                    <a:pt x="49187" y="45212"/>
                  </a:lnTo>
                  <a:lnTo>
                    <a:pt x="63791" y="45212"/>
                  </a:lnTo>
                  <a:lnTo>
                    <a:pt x="62388" y="43469"/>
                  </a:lnTo>
                  <a:lnTo>
                    <a:pt x="58539" y="36512"/>
                  </a:lnTo>
                  <a:lnTo>
                    <a:pt x="56230" y="29269"/>
                  </a:lnTo>
                  <a:lnTo>
                    <a:pt x="55460" y="21716"/>
                  </a:lnTo>
                  <a:lnTo>
                    <a:pt x="55460" y="17272"/>
                  </a:lnTo>
                  <a:close/>
                </a:path>
                <a:path w="334009" h="168275">
                  <a:moveTo>
                    <a:pt x="134937" y="0"/>
                  </a:moveTo>
                  <a:lnTo>
                    <a:pt x="121970" y="0"/>
                  </a:lnTo>
                  <a:lnTo>
                    <a:pt x="121970" y="33527"/>
                  </a:lnTo>
                  <a:lnTo>
                    <a:pt x="84442" y="33527"/>
                  </a:lnTo>
                  <a:lnTo>
                    <a:pt x="84442" y="45212"/>
                  </a:lnTo>
                  <a:lnTo>
                    <a:pt x="121970" y="45212"/>
                  </a:lnTo>
                  <a:lnTo>
                    <a:pt x="121970" y="83947"/>
                  </a:lnTo>
                  <a:lnTo>
                    <a:pt x="134937" y="83947"/>
                  </a:lnTo>
                  <a:lnTo>
                    <a:pt x="134937" y="0"/>
                  </a:lnTo>
                  <a:close/>
                </a:path>
                <a:path w="334009" h="168275">
                  <a:moveTo>
                    <a:pt x="63791" y="45212"/>
                  </a:moveTo>
                  <a:lnTo>
                    <a:pt x="49187" y="45212"/>
                  </a:lnTo>
                  <a:lnTo>
                    <a:pt x="52438" y="51308"/>
                  </a:lnTo>
                  <a:lnTo>
                    <a:pt x="82761" y="75938"/>
                  </a:lnTo>
                  <a:lnTo>
                    <a:pt x="88798" y="78866"/>
                  </a:lnTo>
                  <a:lnTo>
                    <a:pt x="97510" y="68961"/>
                  </a:lnTo>
                  <a:lnTo>
                    <a:pt x="89121" y="65631"/>
                  </a:lnTo>
                  <a:lnTo>
                    <a:pt x="81368" y="61372"/>
                  </a:lnTo>
                  <a:lnTo>
                    <a:pt x="74254" y="56209"/>
                  </a:lnTo>
                  <a:lnTo>
                    <a:pt x="67779" y="50164"/>
                  </a:lnTo>
                  <a:lnTo>
                    <a:pt x="63791" y="45212"/>
                  </a:lnTo>
                  <a:close/>
                </a:path>
                <a:path w="334009" h="168275">
                  <a:moveTo>
                    <a:pt x="91592" y="5714"/>
                  </a:moveTo>
                  <a:lnTo>
                    <a:pt x="5130" y="5714"/>
                  </a:lnTo>
                  <a:lnTo>
                    <a:pt x="5130" y="17272"/>
                  </a:lnTo>
                  <a:lnTo>
                    <a:pt x="91592" y="17272"/>
                  </a:lnTo>
                  <a:lnTo>
                    <a:pt x="91592" y="5714"/>
                  </a:lnTo>
                  <a:close/>
                </a:path>
                <a:path w="334009" h="168275">
                  <a:moveTo>
                    <a:pt x="306260" y="0"/>
                  </a:moveTo>
                  <a:lnTo>
                    <a:pt x="293306" y="0"/>
                  </a:lnTo>
                  <a:lnTo>
                    <a:pt x="293306" y="167893"/>
                  </a:lnTo>
                  <a:lnTo>
                    <a:pt x="306260" y="167893"/>
                  </a:lnTo>
                  <a:lnTo>
                    <a:pt x="306260" y="82676"/>
                  </a:lnTo>
                  <a:lnTo>
                    <a:pt x="333819" y="82676"/>
                  </a:lnTo>
                  <a:lnTo>
                    <a:pt x="333819" y="70865"/>
                  </a:lnTo>
                  <a:lnTo>
                    <a:pt x="306260" y="70865"/>
                  </a:lnTo>
                  <a:lnTo>
                    <a:pt x="306260" y="0"/>
                  </a:lnTo>
                  <a:close/>
                </a:path>
                <a:path w="334009" h="168275">
                  <a:moveTo>
                    <a:pt x="233743" y="35051"/>
                  </a:moveTo>
                  <a:lnTo>
                    <a:pt x="221043" y="35051"/>
                  </a:lnTo>
                  <a:lnTo>
                    <a:pt x="220997" y="52577"/>
                  </a:lnTo>
                  <a:lnTo>
                    <a:pt x="220212" y="61329"/>
                  </a:lnTo>
                  <a:lnTo>
                    <a:pt x="200878" y="99512"/>
                  </a:lnTo>
                  <a:lnTo>
                    <a:pt x="176339" y="118872"/>
                  </a:lnTo>
                  <a:lnTo>
                    <a:pt x="185991" y="128524"/>
                  </a:lnTo>
                  <a:lnTo>
                    <a:pt x="217233" y="96893"/>
                  </a:lnTo>
                  <a:lnTo>
                    <a:pt x="227520" y="78104"/>
                  </a:lnTo>
                  <a:lnTo>
                    <a:pt x="240542" y="78104"/>
                  </a:lnTo>
                  <a:lnTo>
                    <a:pt x="237061" y="70469"/>
                  </a:lnTo>
                  <a:lnTo>
                    <a:pt x="234574" y="61481"/>
                  </a:lnTo>
                  <a:lnTo>
                    <a:pt x="233743" y="52577"/>
                  </a:lnTo>
                  <a:lnTo>
                    <a:pt x="233743" y="35051"/>
                  </a:lnTo>
                  <a:close/>
                </a:path>
                <a:path w="334009" h="168275">
                  <a:moveTo>
                    <a:pt x="240542" y="78104"/>
                  </a:moveTo>
                  <a:lnTo>
                    <a:pt x="227520" y="78104"/>
                  </a:lnTo>
                  <a:lnTo>
                    <a:pt x="230038" y="83748"/>
                  </a:lnTo>
                  <a:lnTo>
                    <a:pt x="256524" y="115411"/>
                  </a:lnTo>
                  <a:lnTo>
                    <a:pt x="270319" y="125095"/>
                  </a:lnTo>
                  <a:lnTo>
                    <a:pt x="279209" y="114935"/>
                  </a:lnTo>
                  <a:lnTo>
                    <a:pt x="270061" y="110291"/>
                  </a:lnTo>
                  <a:lnTo>
                    <a:pt x="261651" y="104362"/>
                  </a:lnTo>
                  <a:lnTo>
                    <a:pt x="253956" y="97147"/>
                  </a:lnTo>
                  <a:lnTo>
                    <a:pt x="246951" y="88646"/>
                  </a:lnTo>
                  <a:lnTo>
                    <a:pt x="241190" y="79527"/>
                  </a:lnTo>
                  <a:lnTo>
                    <a:pt x="240542" y="78104"/>
                  </a:lnTo>
                  <a:close/>
                </a:path>
                <a:path w="334009" h="168275">
                  <a:moveTo>
                    <a:pt x="274637" y="23495"/>
                  </a:moveTo>
                  <a:lnTo>
                    <a:pt x="180022" y="23495"/>
                  </a:lnTo>
                  <a:lnTo>
                    <a:pt x="180022" y="35051"/>
                  </a:lnTo>
                  <a:lnTo>
                    <a:pt x="274637" y="35051"/>
                  </a:lnTo>
                  <a:lnTo>
                    <a:pt x="274637" y="23495"/>
                  </a:lnTo>
                  <a:close/>
                </a:path>
                <a:path w="334009" h="168275">
                  <a:moveTo>
                    <a:pt x="233743" y="0"/>
                  </a:moveTo>
                  <a:lnTo>
                    <a:pt x="220916" y="0"/>
                  </a:lnTo>
                  <a:lnTo>
                    <a:pt x="220916" y="23495"/>
                  </a:lnTo>
                  <a:lnTo>
                    <a:pt x="233743" y="23495"/>
                  </a:lnTo>
                  <a:lnTo>
                    <a:pt x="233743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1145476" y="1073911"/>
              <a:ext cx="334010" cy="168275"/>
            </a:xfrm>
            <a:custGeom>
              <a:avLst/>
              <a:gdLst/>
              <a:ahLst/>
              <a:cxnLst/>
              <a:rect l="l" t="t" r="r" b="b"/>
              <a:pathLst>
                <a:path w="334009" h="168275">
                  <a:moveTo>
                    <a:pt x="31508" y="92837"/>
                  </a:moveTo>
                  <a:lnTo>
                    <a:pt x="134937" y="92837"/>
                  </a:lnTo>
                  <a:lnTo>
                    <a:pt x="134937" y="133730"/>
                  </a:lnTo>
                  <a:lnTo>
                    <a:pt x="44399" y="133730"/>
                  </a:lnTo>
                  <a:lnTo>
                    <a:pt x="44399" y="152400"/>
                  </a:lnTo>
                  <a:lnTo>
                    <a:pt x="139509" y="152400"/>
                  </a:lnTo>
                  <a:lnTo>
                    <a:pt x="139509" y="163957"/>
                  </a:lnTo>
                  <a:lnTo>
                    <a:pt x="31508" y="163957"/>
                  </a:lnTo>
                  <a:lnTo>
                    <a:pt x="31508" y="122427"/>
                  </a:lnTo>
                  <a:lnTo>
                    <a:pt x="122148" y="122427"/>
                  </a:lnTo>
                  <a:lnTo>
                    <a:pt x="122148" y="104393"/>
                  </a:lnTo>
                  <a:lnTo>
                    <a:pt x="31508" y="104393"/>
                  </a:lnTo>
                  <a:lnTo>
                    <a:pt x="31508" y="92837"/>
                  </a:lnTo>
                  <a:close/>
                </a:path>
                <a:path w="334009" h="168275">
                  <a:moveTo>
                    <a:pt x="5130" y="5714"/>
                  </a:moveTo>
                  <a:lnTo>
                    <a:pt x="91592" y="5714"/>
                  </a:lnTo>
                  <a:lnTo>
                    <a:pt x="91592" y="17272"/>
                  </a:lnTo>
                  <a:lnTo>
                    <a:pt x="55460" y="17272"/>
                  </a:lnTo>
                  <a:lnTo>
                    <a:pt x="55460" y="21716"/>
                  </a:lnTo>
                  <a:lnTo>
                    <a:pt x="74254" y="56209"/>
                  </a:lnTo>
                  <a:lnTo>
                    <a:pt x="97510" y="68961"/>
                  </a:lnTo>
                  <a:lnTo>
                    <a:pt x="88798" y="78866"/>
                  </a:lnTo>
                  <a:lnTo>
                    <a:pt x="52438" y="51308"/>
                  </a:lnTo>
                  <a:lnTo>
                    <a:pt x="49187" y="45212"/>
                  </a:lnTo>
                  <a:lnTo>
                    <a:pt x="42381" y="56640"/>
                  </a:lnTo>
                  <a:lnTo>
                    <a:pt x="33451" y="66913"/>
                  </a:lnTo>
                  <a:lnTo>
                    <a:pt x="22398" y="76019"/>
                  </a:lnTo>
                  <a:lnTo>
                    <a:pt x="9220" y="83947"/>
                  </a:lnTo>
                  <a:lnTo>
                    <a:pt x="0" y="75184"/>
                  </a:lnTo>
                  <a:lnTo>
                    <a:pt x="9291" y="70227"/>
                  </a:lnTo>
                  <a:lnTo>
                    <a:pt x="17583" y="64674"/>
                  </a:lnTo>
                  <a:lnTo>
                    <a:pt x="42024" y="29454"/>
                  </a:lnTo>
                  <a:lnTo>
                    <a:pt x="42748" y="21716"/>
                  </a:lnTo>
                  <a:lnTo>
                    <a:pt x="42748" y="17272"/>
                  </a:lnTo>
                  <a:lnTo>
                    <a:pt x="5130" y="17272"/>
                  </a:lnTo>
                  <a:lnTo>
                    <a:pt x="5130" y="5714"/>
                  </a:lnTo>
                  <a:close/>
                </a:path>
                <a:path w="334009" h="168275">
                  <a:moveTo>
                    <a:pt x="293306" y="0"/>
                  </a:moveTo>
                  <a:lnTo>
                    <a:pt x="306260" y="0"/>
                  </a:lnTo>
                  <a:lnTo>
                    <a:pt x="306260" y="70865"/>
                  </a:lnTo>
                  <a:lnTo>
                    <a:pt x="333819" y="70865"/>
                  </a:lnTo>
                  <a:lnTo>
                    <a:pt x="333819" y="82676"/>
                  </a:lnTo>
                  <a:lnTo>
                    <a:pt x="306260" y="82676"/>
                  </a:lnTo>
                  <a:lnTo>
                    <a:pt x="306260" y="167893"/>
                  </a:lnTo>
                  <a:lnTo>
                    <a:pt x="293306" y="167893"/>
                  </a:lnTo>
                  <a:lnTo>
                    <a:pt x="293306" y="0"/>
                  </a:lnTo>
                  <a:close/>
                </a:path>
                <a:path w="334009" h="168275">
                  <a:moveTo>
                    <a:pt x="220916" y="0"/>
                  </a:moveTo>
                  <a:lnTo>
                    <a:pt x="233743" y="0"/>
                  </a:lnTo>
                  <a:lnTo>
                    <a:pt x="233743" y="23495"/>
                  </a:lnTo>
                  <a:lnTo>
                    <a:pt x="274637" y="23495"/>
                  </a:lnTo>
                  <a:lnTo>
                    <a:pt x="274637" y="35051"/>
                  </a:lnTo>
                  <a:lnTo>
                    <a:pt x="233743" y="35051"/>
                  </a:lnTo>
                  <a:lnTo>
                    <a:pt x="233743" y="52577"/>
                  </a:lnTo>
                  <a:lnTo>
                    <a:pt x="246951" y="88646"/>
                  </a:lnTo>
                  <a:lnTo>
                    <a:pt x="279209" y="114935"/>
                  </a:lnTo>
                  <a:lnTo>
                    <a:pt x="270319" y="125095"/>
                  </a:lnTo>
                  <a:lnTo>
                    <a:pt x="238128" y="96107"/>
                  </a:lnTo>
                  <a:lnTo>
                    <a:pt x="227520" y="78104"/>
                  </a:lnTo>
                  <a:lnTo>
                    <a:pt x="225234" y="83748"/>
                  </a:lnTo>
                  <a:lnTo>
                    <a:pt x="198850" y="118316"/>
                  </a:lnTo>
                  <a:lnTo>
                    <a:pt x="185991" y="128524"/>
                  </a:lnTo>
                  <a:lnTo>
                    <a:pt x="176339" y="118872"/>
                  </a:lnTo>
                  <a:lnTo>
                    <a:pt x="185154" y="113799"/>
                  </a:lnTo>
                  <a:lnTo>
                    <a:pt x="193325" y="107346"/>
                  </a:lnTo>
                  <a:lnTo>
                    <a:pt x="217725" y="70802"/>
                  </a:lnTo>
                  <a:lnTo>
                    <a:pt x="221043" y="52070"/>
                  </a:lnTo>
                  <a:lnTo>
                    <a:pt x="221043" y="35051"/>
                  </a:lnTo>
                  <a:lnTo>
                    <a:pt x="180022" y="35051"/>
                  </a:lnTo>
                  <a:lnTo>
                    <a:pt x="180022" y="23495"/>
                  </a:lnTo>
                  <a:lnTo>
                    <a:pt x="220916" y="23495"/>
                  </a:lnTo>
                  <a:lnTo>
                    <a:pt x="220916" y="0"/>
                  </a:lnTo>
                  <a:close/>
                </a:path>
                <a:path w="334009" h="168275">
                  <a:moveTo>
                    <a:pt x="121970" y="0"/>
                  </a:moveTo>
                  <a:lnTo>
                    <a:pt x="134937" y="0"/>
                  </a:lnTo>
                  <a:lnTo>
                    <a:pt x="134937" y="83947"/>
                  </a:lnTo>
                  <a:lnTo>
                    <a:pt x="121970" y="83947"/>
                  </a:lnTo>
                  <a:lnTo>
                    <a:pt x="121970" y="45212"/>
                  </a:lnTo>
                  <a:lnTo>
                    <a:pt x="84442" y="45212"/>
                  </a:lnTo>
                  <a:lnTo>
                    <a:pt x="84442" y="33527"/>
                  </a:lnTo>
                  <a:lnTo>
                    <a:pt x="121970" y="33527"/>
                  </a:lnTo>
                  <a:lnTo>
                    <a:pt x="12197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6" name="object 26" descr=""/>
          <p:cNvGrpSpPr/>
          <p:nvPr/>
        </p:nvGrpSpPr>
        <p:grpSpPr>
          <a:xfrm>
            <a:off x="1565402" y="1069339"/>
            <a:ext cx="334010" cy="177165"/>
            <a:chOff x="1565402" y="1069339"/>
            <a:chExt cx="334010" cy="177165"/>
          </a:xfrm>
        </p:grpSpPr>
        <p:sp>
          <p:nvSpPr>
            <p:cNvPr id="27" name="object 27" descr=""/>
            <p:cNvSpPr/>
            <p:nvPr/>
          </p:nvSpPr>
          <p:spPr>
            <a:xfrm>
              <a:off x="1569974" y="1073911"/>
              <a:ext cx="324485" cy="168275"/>
            </a:xfrm>
            <a:custGeom>
              <a:avLst/>
              <a:gdLst/>
              <a:ahLst/>
              <a:cxnLst/>
              <a:rect l="l" t="t" r="r" b="b"/>
              <a:pathLst>
                <a:path w="324485" h="168275">
                  <a:moveTo>
                    <a:pt x="253237" y="118490"/>
                  </a:moveTo>
                  <a:lnTo>
                    <a:pt x="240030" y="118490"/>
                  </a:lnTo>
                  <a:lnTo>
                    <a:pt x="240030" y="167893"/>
                  </a:lnTo>
                  <a:lnTo>
                    <a:pt x="253237" y="167893"/>
                  </a:lnTo>
                  <a:lnTo>
                    <a:pt x="253237" y="118490"/>
                  </a:lnTo>
                  <a:close/>
                </a:path>
                <a:path w="324485" h="168275">
                  <a:moveTo>
                    <a:pt x="324484" y="106934"/>
                  </a:moveTo>
                  <a:lnTo>
                    <a:pt x="168656" y="106934"/>
                  </a:lnTo>
                  <a:lnTo>
                    <a:pt x="168656" y="118490"/>
                  </a:lnTo>
                  <a:lnTo>
                    <a:pt x="324484" y="118490"/>
                  </a:lnTo>
                  <a:lnTo>
                    <a:pt x="324484" y="106934"/>
                  </a:lnTo>
                  <a:close/>
                </a:path>
                <a:path w="324485" h="168275">
                  <a:moveTo>
                    <a:pt x="246633" y="38988"/>
                  </a:moveTo>
                  <a:lnTo>
                    <a:pt x="206248" y="46482"/>
                  </a:lnTo>
                  <a:lnTo>
                    <a:pt x="192405" y="58165"/>
                  </a:lnTo>
                  <a:lnTo>
                    <a:pt x="192405" y="75311"/>
                  </a:lnTo>
                  <a:lnTo>
                    <a:pt x="234015" y="93906"/>
                  </a:lnTo>
                  <a:lnTo>
                    <a:pt x="246633" y="94361"/>
                  </a:lnTo>
                  <a:lnTo>
                    <a:pt x="259159" y="93906"/>
                  </a:lnTo>
                  <a:lnTo>
                    <a:pt x="270065" y="92535"/>
                  </a:lnTo>
                  <a:lnTo>
                    <a:pt x="279352" y="90235"/>
                  </a:lnTo>
                  <a:lnTo>
                    <a:pt x="287019" y="86995"/>
                  </a:lnTo>
                  <a:lnTo>
                    <a:pt x="293350" y="83565"/>
                  </a:lnTo>
                  <a:lnTo>
                    <a:pt x="246380" y="83565"/>
                  </a:lnTo>
                  <a:lnTo>
                    <a:pt x="237142" y="83280"/>
                  </a:lnTo>
                  <a:lnTo>
                    <a:pt x="205994" y="61849"/>
                  </a:lnTo>
                  <a:lnTo>
                    <a:pt x="209423" y="57785"/>
                  </a:lnTo>
                  <a:lnTo>
                    <a:pt x="246380" y="49784"/>
                  </a:lnTo>
                  <a:lnTo>
                    <a:pt x="292946" y="49784"/>
                  </a:lnTo>
                  <a:lnTo>
                    <a:pt x="286765" y="46482"/>
                  </a:lnTo>
                  <a:lnTo>
                    <a:pt x="279048" y="43221"/>
                  </a:lnTo>
                  <a:lnTo>
                    <a:pt x="269795" y="40878"/>
                  </a:lnTo>
                  <a:lnTo>
                    <a:pt x="258994" y="39463"/>
                  </a:lnTo>
                  <a:lnTo>
                    <a:pt x="246633" y="38988"/>
                  </a:lnTo>
                  <a:close/>
                </a:path>
                <a:path w="324485" h="168275">
                  <a:moveTo>
                    <a:pt x="292946" y="49784"/>
                  </a:moveTo>
                  <a:lnTo>
                    <a:pt x="246380" y="49784"/>
                  </a:lnTo>
                  <a:lnTo>
                    <a:pt x="255692" y="50091"/>
                  </a:lnTo>
                  <a:lnTo>
                    <a:pt x="263826" y="51006"/>
                  </a:lnTo>
                  <a:lnTo>
                    <a:pt x="270793" y="52516"/>
                  </a:lnTo>
                  <a:lnTo>
                    <a:pt x="276606" y="54610"/>
                  </a:lnTo>
                  <a:lnTo>
                    <a:pt x="283590" y="57785"/>
                  </a:lnTo>
                  <a:lnTo>
                    <a:pt x="287146" y="61849"/>
                  </a:lnTo>
                  <a:lnTo>
                    <a:pt x="287146" y="71882"/>
                  </a:lnTo>
                  <a:lnTo>
                    <a:pt x="246380" y="83565"/>
                  </a:lnTo>
                  <a:lnTo>
                    <a:pt x="293350" y="83565"/>
                  </a:lnTo>
                  <a:lnTo>
                    <a:pt x="296163" y="82041"/>
                  </a:lnTo>
                  <a:lnTo>
                    <a:pt x="300736" y="75311"/>
                  </a:lnTo>
                  <a:lnTo>
                    <a:pt x="300736" y="58165"/>
                  </a:lnTo>
                  <a:lnTo>
                    <a:pt x="296037" y="51435"/>
                  </a:lnTo>
                  <a:lnTo>
                    <a:pt x="292946" y="49784"/>
                  </a:lnTo>
                  <a:close/>
                </a:path>
                <a:path w="324485" h="168275">
                  <a:moveTo>
                    <a:pt x="42798" y="11049"/>
                  </a:moveTo>
                  <a:lnTo>
                    <a:pt x="6590" y="34623"/>
                  </a:lnTo>
                  <a:lnTo>
                    <a:pt x="0" y="68199"/>
                  </a:lnTo>
                  <a:lnTo>
                    <a:pt x="742" y="80748"/>
                  </a:lnTo>
                  <a:lnTo>
                    <a:pt x="18170" y="116796"/>
                  </a:lnTo>
                  <a:lnTo>
                    <a:pt x="42798" y="125475"/>
                  </a:lnTo>
                  <a:lnTo>
                    <a:pt x="51970" y="124519"/>
                  </a:lnTo>
                  <a:lnTo>
                    <a:pt x="60238" y="121634"/>
                  </a:lnTo>
                  <a:lnTo>
                    <a:pt x="67534" y="116849"/>
                  </a:lnTo>
                  <a:lnTo>
                    <a:pt x="70308" y="113918"/>
                  </a:lnTo>
                  <a:lnTo>
                    <a:pt x="33909" y="113918"/>
                  </a:lnTo>
                  <a:lnTo>
                    <a:pt x="26796" y="109727"/>
                  </a:lnTo>
                  <a:lnTo>
                    <a:pt x="12700" y="68199"/>
                  </a:lnTo>
                  <a:lnTo>
                    <a:pt x="13236" y="58340"/>
                  </a:lnTo>
                  <a:lnTo>
                    <a:pt x="33909" y="22605"/>
                  </a:lnTo>
                  <a:lnTo>
                    <a:pt x="70389" y="22605"/>
                  </a:lnTo>
                  <a:lnTo>
                    <a:pt x="67534" y="19621"/>
                  </a:lnTo>
                  <a:lnTo>
                    <a:pt x="60213" y="14859"/>
                  </a:lnTo>
                  <a:lnTo>
                    <a:pt x="51964" y="12001"/>
                  </a:lnTo>
                  <a:lnTo>
                    <a:pt x="42798" y="11049"/>
                  </a:lnTo>
                  <a:close/>
                </a:path>
                <a:path w="324485" h="168275">
                  <a:moveTo>
                    <a:pt x="70389" y="22605"/>
                  </a:moveTo>
                  <a:lnTo>
                    <a:pt x="51815" y="22605"/>
                  </a:lnTo>
                  <a:lnTo>
                    <a:pt x="59055" y="26797"/>
                  </a:lnTo>
                  <a:lnTo>
                    <a:pt x="64643" y="35051"/>
                  </a:lnTo>
                  <a:lnTo>
                    <a:pt x="68260" y="41838"/>
                  </a:lnTo>
                  <a:lnTo>
                    <a:pt x="70818" y="49529"/>
                  </a:lnTo>
                  <a:lnTo>
                    <a:pt x="72379" y="58412"/>
                  </a:lnTo>
                  <a:lnTo>
                    <a:pt x="72898" y="68199"/>
                  </a:lnTo>
                  <a:lnTo>
                    <a:pt x="72359" y="77985"/>
                  </a:lnTo>
                  <a:lnTo>
                    <a:pt x="51562" y="113918"/>
                  </a:lnTo>
                  <a:lnTo>
                    <a:pt x="70308" y="113918"/>
                  </a:lnTo>
                  <a:lnTo>
                    <a:pt x="85851" y="68199"/>
                  </a:lnTo>
                  <a:lnTo>
                    <a:pt x="85093" y="55578"/>
                  </a:lnTo>
                  <a:lnTo>
                    <a:pt x="82835" y="44386"/>
                  </a:lnTo>
                  <a:lnTo>
                    <a:pt x="79101" y="34623"/>
                  </a:lnTo>
                  <a:lnTo>
                    <a:pt x="73913" y="26288"/>
                  </a:lnTo>
                  <a:lnTo>
                    <a:pt x="70389" y="22605"/>
                  </a:lnTo>
                  <a:close/>
                </a:path>
                <a:path w="324485" h="168275">
                  <a:moveTo>
                    <a:pt x="309880" y="18541"/>
                  </a:moveTo>
                  <a:lnTo>
                    <a:pt x="183261" y="18541"/>
                  </a:lnTo>
                  <a:lnTo>
                    <a:pt x="183261" y="29717"/>
                  </a:lnTo>
                  <a:lnTo>
                    <a:pt x="309880" y="29717"/>
                  </a:lnTo>
                  <a:lnTo>
                    <a:pt x="309880" y="18541"/>
                  </a:lnTo>
                  <a:close/>
                </a:path>
                <a:path w="324485" h="168275">
                  <a:moveTo>
                    <a:pt x="253237" y="126"/>
                  </a:moveTo>
                  <a:lnTo>
                    <a:pt x="240030" y="126"/>
                  </a:lnTo>
                  <a:lnTo>
                    <a:pt x="240030" y="18541"/>
                  </a:lnTo>
                  <a:lnTo>
                    <a:pt x="253237" y="18541"/>
                  </a:lnTo>
                  <a:lnTo>
                    <a:pt x="253237" y="126"/>
                  </a:lnTo>
                  <a:close/>
                </a:path>
                <a:path w="324485" h="168275">
                  <a:moveTo>
                    <a:pt x="130048" y="0"/>
                  </a:moveTo>
                  <a:lnTo>
                    <a:pt x="116967" y="0"/>
                  </a:lnTo>
                  <a:lnTo>
                    <a:pt x="116967" y="167893"/>
                  </a:lnTo>
                  <a:lnTo>
                    <a:pt x="130048" y="167893"/>
                  </a:lnTo>
                  <a:lnTo>
                    <a:pt x="130048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1738630" y="1112900"/>
              <a:ext cx="156210" cy="128905"/>
            </a:xfrm>
            <a:custGeom>
              <a:avLst/>
              <a:gdLst/>
              <a:ahLst/>
              <a:cxnLst/>
              <a:rect l="l" t="t" r="r" b="b"/>
              <a:pathLst>
                <a:path w="156210" h="128905">
                  <a:moveTo>
                    <a:pt x="0" y="67945"/>
                  </a:moveTo>
                  <a:lnTo>
                    <a:pt x="155828" y="67945"/>
                  </a:lnTo>
                  <a:lnTo>
                    <a:pt x="155828" y="79501"/>
                  </a:lnTo>
                  <a:lnTo>
                    <a:pt x="84581" y="79501"/>
                  </a:lnTo>
                  <a:lnTo>
                    <a:pt x="84581" y="128904"/>
                  </a:lnTo>
                  <a:lnTo>
                    <a:pt x="71374" y="128904"/>
                  </a:lnTo>
                  <a:lnTo>
                    <a:pt x="71374" y="79501"/>
                  </a:lnTo>
                  <a:lnTo>
                    <a:pt x="0" y="79501"/>
                  </a:lnTo>
                  <a:lnTo>
                    <a:pt x="0" y="67945"/>
                  </a:lnTo>
                  <a:close/>
                </a:path>
                <a:path w="156210" h="128905">
                  <a:moveTo>
                    <a:pt x="77724" y="10795"/>
                  </a:moveTo>
                  <a:lnTo>
                    <a:pt x="37337" y="22860"/>
                  </a:lnTo>
                  <a:lnTo>
                    <a:pt x="37337" y="27812"/>
                  </a:lnTo>
                  <a:lnTo>
                    <a:pt x="37337" y="32765"/>
                  </a:lnTo>
                  <a:lnTo>
                    <a:pt x="77724" y="44576"/>
                  </a:lnTo>
                  <a:lnTo>
                    <a:pt x="87036" y="44291"/>
                  </a:lnTo>
                  <a:lnTo>
                    <a:pt x="118490" y="32893"/>
                  </a:lnTo>
                  <a:lnTo>
                    <a:pt x="118490" y="27812"/>
                  </a:lnTo>
                  <a:lnTo>
                    <a:pt x="118490" y="22860"/>
                  </a:lnTo>
                  <a:lnTo>
                    <a:pt x="87036" y="11102"/>
                  </a:lnTo>
                  <a:lnTo>
                    <a:pt x="77724" y="10795"/>
                  </a:lnTo>
                  <a:close/>
                </a:path>
                <a:path w="156210" h="128905">
                  <a:moveTo>
                    <a:pt x="77977" y="0"/>
                  </a:moveTo>
                  <a:lnTo>
                    <a:pt x="118109" y="7493"/>
                  </a:lnTo>
                  <a:lnTo>
                    <a:pt x="132080" y="19176"/>
                  </a:lnTo>
                  <a:lnTo>
                    <a:pt x="132080" y="27812"/>
                  </a:lnTo>
                  <a:lnTo>
                    <a:pt x="132080" y="36322"/>
                  </a:lnTo>
                  <a:lnTo>
                    <a:pt x="90503" y="54917"/>
                  </a:lnTo>
                  <a:lnTo>
                    <a:pt x="77977" y="55372"/>
                  </a:lnTo>
                  <a:lnTo>
                    <a:pt x="65359" y="54917"/>
                  </a:lnTo>
                  <a:lnTo>
                    <a:pt x="28320" y="43052"/>
                  </a:lnTo>
                  <a:lnTo>
                    <a:pt x="23749" y="36322"/>
                  </a:lnTo>
                  <a:lnTo>
                    <a:pt x="23749" y="27812"/>
                  </a:lnTo>
                  <a:lnTo>
                    <a:pt x="23749" y="19176"/>
                  </a:lnTo>
                  <a:lnTo>
                    <a:pt x="65524" y="474"/>
                  </a:lnTo>
                  <a:lnTo>
                    <a:pt x="77977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65402" y="1080388"/>
              <a:ext cx="94996" cy="123571"/>
            </a:xfrm>
            <a:prstGeom prst="rect">
              <a:avLst/>
            </a:prstGeom>
          </p:spPr>
        </p:pic>
        <p:sp>
          <p:nvSpPr>
            <p:cNvPr id="30" name="object 30" descr=""/>
            <p:cNvSpPr/>
            <p:nvPr/>
          </p:nvSpPr>
          <p:spPr>
            <a:xfrm>
              <a:off x="1686941" y="1073911"/>
              <a:ext cx="193040" cy="168275"/>
            </a:xfrm>
            <a:custGeom>
              <a:avLst/>
              <a:gdLst/>
              <a:ahLst/>
              <a:cxnLst/>
              <a:rect l="l" t="t" r="r" b="b"/>
              <a:pathLst>
                <a:path w="193039" h="168275">
                  <a:moveTo>
                    <a:pt x="123062" y="126"/>
                  </a:moveTo>
                  <a:lnTo>
                    <a:pt x="136270" y="126"/>
                  </a:lnTo>
                  <a:lnTo>
                    <a:pt x="136270" y="18541"/>
                  </a:lnTo>
                  <a:lnTo>
                    <a:pt x="192912" y="18541"/>
                  </a:lnTo>
                  <a:lnTo>
                    <a:pt x="192912" y="29717"/>
                  </a:lnTo>
                  <a:lnTo>
                    <a:pt x="66293" y="29717"/>
                  </a:lnTo>
                  <a:lnTo>
                    <a:pt x="66293" y="18541"/>
                  </a:lnTo>
                  <a:lnTo>
                    <a:pt x="123062" y="18541"/>
                  </a:lnTo>
                  <a:lnTo>
                    <a:pt x="123062" y="126"/>
                  </a:lnTo>
                  <a:close/>
                </a:path>
                <a:path w="193039" h="168275">
                  <a:moveTo>
                    <a:pt x="0" y="0"/>
                  </a:moveTo>
                  <a:lnTo>
                    <a:pt x="13081" y="0"/>
                  </a:lnTo>
                  <a:lnTo>
                    <a:pt x="13081" y="167893"/>
                  </a:lnTo>
                  <a:lnTo>
                    <a:pt x="0" y="167893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1" name="object 31" descr=""/>
          <p:cNvGrpSpPr/>
          <p:nvPr/>
        </p:nvGrpSpPr>
        <p:grpSpPr>
          <a:xfrm>
            <a:off x="1986533" y="1066927"/>
            <a:ext cx="508634" cy="175895"/>
            <a:chOff x="1986533" y="1066927"/>
            <a:chExt cx="508634" cy="175895"/>
          </a:xfrm>
        </p:grpSpPr>
        <p:sp>
          <p:nvSpPr>
            <p:cNvPr id="32" name="object 32" descr=""/>
            <p:cNvSpPr/>
            <p:nvPr/>
          </p:nvSpPr>
          <p:spPr>
            <a:xfrm>
              <a:off x="1991105" y="1071499"/>
              <a:ext cx="499745" cy="166370"/>
            </a:xfrm>
            <a:custGeom>
              <a:avLst/>
              <a:gdLst/>
              <a:ahLst/>
              <a:cxnLst/>
              <a:rect l="l" t="t" r="r" b="b"/>
              <a:pathLst>
                <a:path w="499744" h="166369">
                  <a:moveTo>
                    <a:pt x="36068" y="97027"/>
                  </a:moveTo>
                  <a:lnTo>
                    <a:pt x="23241" y="97027"/>
                  </a:lnTo>
                  <a:lnTo>
                    <a:pt x="23241" y="165735"/>
                  </a:lnTo>
                  <a:lnTo>
                    <a:pt x="126492" y="165735"/>
                  </a:lnTo>
                  <a:lnTo>
                    <a:pt x="126492" y="154304"/>
                  </a:lnTo>
                  <a:lnTo>
                    <a:pt x="36068" y="154304"/>
                  </a:lnTo>
                  <a:lnTo>
                    <a:pt x="36068" y="132461"/>
                  </a:lnTo>
                  <a:lnTo>
                    <a:pt x="126492" y="132461"/>
                  </a:lnTo>
                  <a:lnTo>
                    <a:pt x="126492" y="121158"/>
                  </a:lnTo>
                  <a:lnTo>
                    <a:pt x="36068" y="121158"/>
                  </a:lnTo>
                  <a:lnTo>
                    <a:pt x="36068" y="97027"/>
                  </a:lnTo>
                  <a:close/>
                </a:path>
                <a:path w="499744" h="166369">
                  <a:moveTo>
                    <a:pt x="126492" y="132461"/>
                  </a:moveTo>
                  <a:lnTo>
                    <a:pt x="113537" y="132461"/>
                  </a:lnTo>
                  <a:lnTo>
                    <a:pt x="113537" y="154304"/>
                  </a:lnTo>
                  <a:lnTo>
                    <a:pt x="126492" y="154304"/>
                  </a:lnTo>
                  <a:lnTo>
                    <a:pt x="126492" y="132461"/>
                  </a:lnTo>
                  <a:close/>
                </a:path>
                <a:path w="499744" h="166369">
                  <a:moveTo>
                    <a:pt x="126492" y="97027"/>
                  </a:moveTo>
                  <a:lnTo>
                    <a:pt x="113537" y="97027"/>
                  </a:lnTo>
                  <a:lnTo>
                    <a:pt x="113537" y="121158"/>
                  </a:lnTo>
                  <a:lnTo>
                    <a:pt x="126492" y="121158"/>
                  </a:lnTo>
                  <a:lnTo>
                    <a:pt x="126492" y="97027"/>
                  </a:lnTo>
                  <a:close/>
                </a:path>
                <a:path w="499744" h="166369">
                  <a:moveTo>
                    <a:pt x="473582" y="102870"/>
                  </a:moveTo>
                  <a:lnTo>
                    <a:pt x="369824" y="102870"/>
                  </a:lnTo>
                  <a:lnTo>
                    <a:pt x="369824" y="166242"/>
                  </a:lnTo>
                  <a:lnTo>
                    <a:pt x="473582" y="166242"/>
                  </a:lnTo>
                  <a:lnTo>
                    <a:pt x="473582" y="154686"/>
                  </a:lnTo>
                  <a:lnTo>
                    <a:pt x="382650" y="154686"/>
                  </a:lnTo>
                  <a:lnTo>
                    <a:pt x="382650" y="114300"/>
                  </a:lnTo>
                  <a:lnTo>
                    <a:pt x="473582" y="114300"/>
                  </a:lnTo>
                  <a:lnTo>
                    <a:pt x="473582" y="102870"/>
                  </a:lnTo>
                  <a:close/>
                </a:path>
                <a:path w="499744" h="166369">
                  <a:moveTo>
                    <a:pt x="473582" y="114300"/>
                  </a:moveTo>
                  <a:lnTo>
                    <a:pt x="460756" y="114300"/>
                  </a:lnTo>
                  <a:lnTo>
                    <a:pt x="460756" y="154686"/>
                  </a:lnTo>
                  <a:lnTo>
                    <a:pt x="473582" y="154686"/>
                  </a:lnTo>
                  <a:lnTo>
                    <a:pt x="473582" y="114300"/>
                  </a:lnTo>
                  <a:close/>
                </a:path>
                <a:path w="499744" h="166369">
                  <a:moveTo>
                    <a:pt x="295275" y="102108"/>
                  </a:moveTo>
                  <a:lnTo>
                    <a:pt x="190626" y="102108"/>
                  </a:lnTo>
                  <a:lnTo>
                    <a:pt x="190626" y="113411"/>
                  </a:lnTo>
                  <a:lnTo>
                    <a:pt x="282448" y="113411"/>
                  </a:lnTo>
                  <a:lnTo>
                    <a:pt x="282448" y="128270"/>
                  </a:lnTo>
                  <a:lnTo>
                    <a:pt x="190626" y="128270"/>
                  </a:lnTo>
                  <a:lnTo>
                    <a:pt x="190626" y="166242"/>
                  </a:lnTo>
                  <a:lnTo>
                    <a:pt x="299719" y="166242"/>
                  </a:lnTo>
                  <a:lnTo>
                    <a:pt x="299719" y="154686"/>
                  </a:lnTo>
                  <a:lnTo>
                    <a:pt x="203454" y="154686"/>
                  </a:lnTo>
                  <a:lnTo>
                    <a:pt x="203454" y="139446"/>
                  </a:lnTo>
                  <a:lnTo>
                    <a:pt x="295275" y="139446"/>
                  </a:lnTo>
                  <a:lnTo>
                    <a:pt x="295275" y="102108"/>
                  </a:lnTo>
                  <a:close/>
                </a:path>
                <a:path w="499744" h="166369">
                  <a:moveTo>
                    <a:pt x="249681" y="85471"/>
                  </a:moveTo>
                  <a:lnTo>
                    <a:pt x="236474" y="85471"/>
                  </a:lnTo>
                  <a:lnTo>
                    <a:pt x="236474" y="102108"/>
                  </a:lnTo>
                  <a:lnTo>
                    <a:pt x="249681" y="102108"/>
                  </a:lnTo>
                  <a:lnTo>
                    <a:pt x="249681" y="85471"/>
                  </a:lnTo>
                  <a:close/>
                </a:path>
                <a:path w="499744" h="166369">
                  <a:moveTo>
                    <a:pt x="320929" y="73787"/>
                  </a:moveTo>
                  <a:lnTo>
                    <a:pt x="165100" y="73787"/>
                  </a:lnTo>
                  <a:lnTo>
                    <a:pt x="165100" y="85471"/>
                  </a:lnTo>
                  <a:lnTo>
                    <a:pt x="320929" y="85471"/>
                  </a:lnTo>
                  <a:lnTo>
                    <a:pt x="320929" y="73787"/>
                  </a:lnTo>
                  <a:close/>
                </a:path>
                <a:path w="499744" h="166369">
                  <a:moveTo>
                    <a:pt x="42671" y="5079"/>
                  </a:moveTo>
                  <a:lnTo>
                    <a:pt x="6697" y="22012"/>
                  </a:lnTo>
                  <a:lnTo>
                    <a:pt x="0" y="44068"/>
                  </a:lnTo>
                  <a:lnTo>
                    <a:pt x="758" y="52187"/>
                  </a:lnTo>
                  <a:lnTo>
                    <a:pt x="33698" y="82621"/>
                  </a:lnTo>
                  <a:lnTo>
                    <a:pt x="42671" y="83312"/>
                  </a:lnTo>
                  <a:lnTo>
                    <a:pt x="51587" y="82619"/>
                  </a:lnTo>
                  <a:lnTo>
                    <a:pt x="59675" y="80533"/>
                  </a:lnTo>
                  <a:lnTo>
                    <a:pt x="66871" y="77096"/>
                  </a:lnTo>
                  <a:lnTo>
                    <a:pt x="73279" y="72262"/>
                  </a:lnTo>
                  <a:lnTo>
                    <a:pt x="33527" y="72136"/>
                  </a:lnTo>
                  <a:lnTo>
                    <a:pt x="26416" y="69468"/>
                  </a:lnTo>
                  <a:lnTo>
                    <a:pt x="15748" y="59054"/>
                  </a:lnTo>
                  <a:lnTo>
                    <a:pt x="13081" y="52324"/>
                  </a:lnTo>
                  <a:lnTo>
                    <a:pt x="13081" y="35813"/>
                  </a:lnTo>
                  <a:lnTo>
                    <a:pt x="15748" y="29083"/>
                  </a:lnTo>
                  <a:lnTo>
                    <a:pt x="21081" y="24002"/>
                  </a:lnTo>
                  <a:lnTo>
                    <a:pt x="26416" y="18796"/>
                  </a:lnTo>
                  <a:lnTo>
                    <a:pt x="33655" y="16255"/>
                  </a:lnTo>
                  <a:lnTo>
                    <a:pt x="73518" y="16255"/>
                  </a:lnTo>
                  <a:lnTo>
                    <a:pt x="66978" y="11295"/>
                  </a:lnTo>
                  <a:lnTo>
                    <a:pt x="59705" y="7842"/>
                  </a:lnTo>
                  <a:lnTo>
                    <a:pt x="51599" y="5770"/>
                  </a:lnTo>
                  <a:lnTo>
                    <a:pt x="42671" y="5079"/>
                  </a:lnTo>
                  <a:close/>
                </a:path>
                <a:path w="499744" h="166369">
                  <a:moveTo>
                    <a:pt x="73518" y="16255"/>
                  </a:moveTo>
                  <a:lnTo>
                    <a:pt x="51562" y="16255"/>
                  </a:lnTo>
                  <a:lnTo>
                    <a:pt x="58800" y="18796"/>
                  </a:lnTo>
                  <a:lnTo>
                    <a:pt x="64135" y="24002"/>
                  </a:lnTo>
                  <a:lnTo>
                    <a:pt x="69595" y="29083"/>
                  </a:lnTo>
                  <a:lnTo>
                    <a:pt x="72262" y="35813"/>
                  </a:lnTo>
                  <a:lnTo>
                    <a:pt x="72262" y="52324"/>
                  </a:lnTo>
                  <a:lnTo>
                    <a:pt x="69595" y="59054"/>
                  </a:lnTo>
                  <a:lnTo>
                    <a:pt x="58927" y="69468"/>
                  </a:lnTo>
                  <a:lnTo>
                    <a:pt x="51688" y="72136"/>
                  </a:lnTo>
                  <a:lnTo>
                    <a:pt x="73391" y="72136"/>
                  </a:lnTo>
                  <a:lnTo>
                    <a:pt x="78539" y="66303"/>
                  </a:lnTo>
                  <a:lnTo>
                    <a:pt x="82311" y="59642"/>
                  </a:lnTo>
                  <a:lnTo>
                    <a:pt x="84589" y="52187"/>
                  </a:lnTo>
                  <a:lnTo>
                    <a:pt x="85343" y="44068"/>
                  </a:lnTo>
                  <a:lnTo>
                    <a:pt x="84587" y="35970"/>
                  </a:lnTo>
                  <a:lnTo>
                    <a:pt x="82327" y="28575"/>
                  </a:lnTo>
                  <a:lnTo>
                    <a:pt x="78593" y="21959"/>
                  </a:lnTo>
                  <a:lnTo>
                    <a:pt x="73518" y="16255"/>
                  </a:lnTo>
                  <a:close/>
                </a:path>
                <a:path w="499744" h="166369">
                  <a:moveTo>
                    <a:pt x="499237" y="68706"/>
                  </a:moveTo>
                  <a:lnTo>
                    <a:pt x="343407" y="68706"/>
                  </a:lnTo>
                  <a:lnTo>
                    <a:pt x="343407" y="80517"/>
                  </a:lnTo>
                  <a:lnTo>
                    <a:pt x="499237" y="80517"/>
                  </a:lnTo>
                  <a:lnTo>
                    <a:pt x="499237" y="68706"/>
                  </a:lnTo>
                  <a:close/>
                </a:path>
                <a:path w="499744" h="166369">
                  <a:moveTo>
                    <a:pt x="474344" y="8762"/>
                  </a:moveTo>
                  <a:lnTo>
                    <a:pt x="369443" y="8762"/>
                  </a:lnTo>
                  <a:lnTo>
                    <a:pt x="369443" y="20320"/>
                  </a:lnTo>
                  <a:lnTo>
                    <a:pt x="461263" y="20320"/>
                  </a:lnTo>
                  <a:lnTo>
                    <a:pt x="461144" y="33988"/>
                  </a:lnTo>
                  <a:lnTo>
                    <a:pt x="460787" y="46609"/>
                  </a:lnTo>
                  <a:lnTo>
                    <a:pt x="460192" y="58181"/>
                  </a:lnTo>
                  <a:lnTo>
                    <a:pt x="459358" y="68706"/>
                  </a:lnTo>
                  <a:lnTo>
                    <a:pt x="472058" y="68706"/>
                  </a:lnTo>
                  <a:lnTo>
                    <a:pt x="473059" y="54536"/>
                  </a:lnTo>
                  <a:lnTo>
                    <a:pt x="473773" y="39830"/>
                  </a:lnTo>
                  <a:lnTo>
                    <a:pt x="474202" y="24576"/>
                  </a:lnTo>
                  <a:lnTo>
                    <a:pt x="474344" y="8762"/>
                  </a:lnTo>
                  <a:close/>
                </a:path>
                <a:path w="499744" h="166369">
                  <a:moveTo>
                    <a:pt x="126492" y="2412"/>
                  </a:moveTo>
                  <a:lnTo>
                    <a:pt x="113411" y="2412"/>
                  </a:lnTo>
                  <a:lnTo>
                    <a:pt x="113411" y="87756"/>
                  </a:lnTo>
                  <a:lnTo>
                    <a:pt x="126492" y="87756"/>
                  </a:lnTo>
                  <a:lnTo>
                    <a:pt x="126492" y="2412"/>
                  </a:lnTo>
                  <a:close/>
                </a:path>
                <a:path w="499744" h="166369">
                  <a:moveTo>
                    <a:pt x="262150" y="36956"/>
                  </a:moveTo>
                  <a:lnTo>
                    <a:pt x="243458" y="36956"/>
                  </a:lnTo>
                  <a:lnTo>
                    <a:pt x="247671" y="41005"/>
                  </a:lnTo>
                  <a:lnTo>
                    <a:pt x="286956" y="58531"/>
                  </a:lnTo>
                  <a:lnTo>
                    <a:pt x="306196" y="61722"/>
                  </a:lnTo>
                  <a:lnTo>
                    <a:pt x="312419" y="50164"/>
                  </a:lnTo>
                  <a:lnTo>
                    <a:pt x="303105" y="49736"/>
                  </a:lnTo>
                  <a:lnTo>
                    <a:pt x="293814" y="48450"/>
                  </a:lnTo>
                  <a:lnTo>
                    <a:pt x="284523" y="46307"/>
                  </a:lnTo>
                  <a:lnTo>
                    <a:pt x="275208" y="43306"/>
                  </a:lnTo>
                  <a:lnTo>
                    <a:pt x="266779" y="39685"/>
                  </a:lnTo>
                  <a:lnTo>
                    <a:pt x="262150" y="36956"/>
                  </a:lnTo>
                  <a:close/>
                </a:path>
                <a:path w="499744" h="166369">
                  <a:moveTo>
                    <a:pt x="251206" y="26415"/>
                  </a:moveTo>
                  <a:lnTo>
                    <a:pt x="234823" y="26415"/>
                  </a:lnTo>
                  <a:lnTo>
                    <a:pt x="231203" y="31531"/>
                  </a:lnTo>
                  <a:lnTo>
                    <a:pt x="225869" y="36195"/>
                  </a:lnTo>
                  <a:lnTo>
                    <a:pt x="182393" y="50051"/>
                  </a:lnTo>
                  <a:lnTo>
                    <a:pt x="173608" y="50164"/>
                  </a:lnTo>
                  <a:lnTo>
                    <a:pt x="180848" y="61595"/>
                  </a:lnTo>
                  <a:lnTo>
                    <a:pt x="218567" y="52324"/>
                  </a:lnTo>
                  <a:lnTo>
                    <a:pt x="243458" y="36956"/>
                  </a:lnTo>
                  <a:lnTo>
                    <a:pt x="262150" y="36956"/>
                  </a:lnTo>
                  <a:lnTo>
                    <a:pt x="259969" y="35671"/>
                  </a:lnTo>
                  <a:lnTo>
                    <a:pt x="254777" y="31251"/>
                  </a:lnTo>
                  <a:lnTo>
                    <a:pt x="251206" y="26415"/>
                  </a:lnTo>
                  <a:close/>
                </a:path>
                <a:path w="499744" h="166369">
                  <a:moveTo>
                    <a:pt x="302768" y="14859"/>
                  </a:moveTo>
                  <a:lnTo>
                    <a:pt x="183261" y="14859"/>
                  </a:lnTo>
                  <a:lnTo>
                    <a:pt x="183261" y="26415"/>
                  </a:lnTo>
                  <a:lnTo>
                    <a:pt x="302768" y="26415"/>
                  </a:lnTo>
                  <a:lnTo>
                    <a:pt x="302768" y="14859"/>
                  </a:lnTo>
                  <a:close/>
                </a:path>
                <a:path w="499744" h="166369">
                  <a:moveTo>
                    <a:pt x="249808" y="0"/>
                  </a:moveTo>
                  <a:lnTo>
                    <a:pt x="236600" y="0"/>
                  </a:lnTo>
                  <a:lnTo>
                    <a:pt x="236600" y="14859"/>
                  </a:lnTo>
                  <a:lnTo>
                    <a:pt x="249808" y="14859"/>
                  </a:lnTo>
                  <a:lnTo>
                    <a:pt x="249808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1991105" y="1071499"/>
              <a:ext cx="499745" cy="166370"/>
            </a:xfrm>
            <a:custGeom>
              <a:avLst/>
              <a:gdLst/>
              <a:ahLst/>
              <a:cxnLst/>
              <a:rect l="l" t="t" r="r" b="b"/>
              <a:pathLst>
                <a:path w="499744" h="166369">
                  <a:moveTo>
                    <a:pt x="36068" y="132461"/>
                  </a:moveTo>
                  <a:lnTo>
                    <a:pt x="36068" y="154304"/>
                  </a:lnTo>
                  <a:lnTo>
                    <a:pt x="113537" y="154304"/>
                  </a:lnTo>
                  <a:lnTo>
                    <a:pt x="113537" y="132461"/>
                  </a:lnTo>
                  <a:lnTo>
                    <a:pt x="36068" y="132461"/>
                  </a:lnTo>
                  <a:close/>
                </a:path>
                <a:path w="499744" h="166369">
                  <a:moveTo>
                    <a:pt x="382650" y="114300"/>
                  </a:moveTo>
                  <a:lnTo>
                    <a:pt x="382650" y="154686"/>
                  </a:lnTo>
                  <a:lnTo>
                    <a:pt x="460756" y="154686"/>
                  </a:lnTo>
                  <a:lnTo>
                    <a:pt x="460756" y="114300"/>
                  </a:lnTo>
                  <a:lnTo>
                    <a:pt x="382650" y="114300"/>
                  </a:lnTo>
                  <a:close/>
                </a:path>
                <a:path w="499744" h="166369">
                  <a:moveTo>
                    <a:pt x="369824" y="102870"/>
                  </a:moveTo>
                  <a:lnTo>
                    <a:pt x="473582" y="102870"/>
                  </a:lnTo>
                  <a:lnTo>
                    <a:pt x="473582" y="166242"/>
                  </a:lnTo>
                  <a:lnTo>
                    <a:pt x="369824" y="166242"/>
                  </a:lnTo>
                  <a:lnTo>
                    <a:pt x="369824" y="102870"/>
                  </a:lnTo>
                  <a:close/>
                </a:path>
                <a:path w="499744" h="166369">
                  <a:moveTo>
                    <a:pt x="23241" y="97027"/>
                  </a:moveTo>
                  <a:lnTo>
                    <a:pt x="36068" y="97027"/>
                  </a:lnTo>
                  <a:lnTo>
                    <a:pt x="36068" y="121158"/>
                  </a:lnTo>
                  <a:lnTo>
                    <a:pt x="113537" y="121158"/>
                  </a:lnTo>
                  <a:lnTo>
                    <a:pt x="113537" y="97027"/>
                  </a:lnTo>
                  <a:lnTo>
                    <a:pt x="126492" y="97027"/>
                  </a:lnTo>
                  <a:lnTo>
                    <a:pt x="126492" y="165735"/>
                  </a:lnTo>
                  <a:lnTo>
                    <a:pt x="23241" y="165735"/>
                  </a:lnTo>
                  <a:lnTo>
                    <a:pt x="23241" y="97027"/>
                  </a:lnTo>
                  <a:close/>
                </a:path>
                <a:path w="499744" h="166369">
                  <a:moveTo>
                    <a:pt x="165100" y="73787"/>
                  </a:moveTo>
                  <a:lnTo>
                    <a:pt x="320929" y="73787"/>
                  </a:lnTo>
                  <a:lnTo>
                    <a:pt x="320929" y="85471"/>
                  </a:lnTo>
                  <a:lnTo>
                    <a:pt x="249681" y="85471"/>
                  </a:lnTo>
                  <a:lnTo>
                    <a:pt x="249681" y="102108"/>
                  </a:lnTo>
                  <a:lnTo>
                    <a:pt x="295275" y="102108"/>
                  </a:lnTo>
                  <a:lnTo>
                    <a:pt x="295275" y="139446"/>
                  </a:lnTo>
                  <a:lnTo>
                    <a:pt x="203454" y="139446"/>
                  </a:lnTo>
                  <a:lnTo>
                    <a:pt x="203454" y="154686"/>
                  </a:lnTo>
                  <a:lnTo>
                    <a:pt x="299719" y="154686"/>
                  </a:lnTo>
                  <a:lnTo>
                    <a:pt x="299719" y="166242"/>
                  </a:lnTo>
                  <a:lnTo>
                    <a:pt x="190626" y="166242"/>
                  </a:lnTo>
                  <a:lnTo>
                    <a:pt x="190626" y="128270"/>
                  </a:lnTo>
                  <a:lnTo>
                    <a:pt x="282448" y="128270"/>
                  </a:lnTo>
                  <a:lnTo>
                    <a:pt x="282448" y="113411"/>
                  </a:lnTo>
                  <a:lnTo>
                    <a:pt x="190626" y="113411"/>
                  </a:lnTo>
                  <a:lnTo>
                    <a:pt x="190626" y="102108"/>
                  </a:lnTo>
                  <a:lnTo>
                    <a:pt x="236474" y="102108"/>
                  </a:lnTo>
                  <a:lnTo>
                    <a:pt x="236474" y="85471"/>
                  </a:lnTo>
                  <a:lnTo>
                    <a:pt x="165100" y="85471"/>
                  </a:lnTo>
                  <a:lnTo>
                    <a:pt x="165100" y="73787"/>
                  </a:lnTo>
                  <a:close/>
                </a:path>
                <a:path w="499744" h="166369">
                  <a:moveTo>
                    <a:pt x="42671" y="16255"/>
                  </a:moveTo>
                  <a:lnTo>
                    <a:pt x="33655" y="16255"/>
                  </a:lnTo>
                  <a:lnTo>
                    <a:pt x="26416" y="18796"/>
                  </a:lnTo>
                  <a:lnTo>
                    <a:pt x="21081" y="24002"/>
                  </a:lnTo>
                  <a:lnTo>
                    <a:pt x="15748" y="29083"/>
                  </a:lnTo>
                  <a:lnTo>
                    <a:pt x="13081" y="35813"/>
                  </a:lnTo>
                  <a:lnTo>
                    <a:pt x="13081" y="44068"/>
                  </a:lnTo>
                  <a:lnTo>
                    <a:pt x="13081" y="52324"/>
                  </a:lnTo>
                  <a:lnTo>
                    <a:pt x="15748" y="59054"/>
                  </a:lnTo>
                  <a:lnTo>
                    <a:pt x="21081" y="64262"/>
                  </a:lnTo>
                  <a:lnTo>
                    <a:pt x="26416" y="69468"/>
                  </a:lnTo>
                  <a:lnTo>
                    <a:pt x="33527" y="72136"/>
                  </a:lnTo>
                  <a:lnTo>
                    <a:pt x="42671" y="72136"/>
                  </a:lnTo>
                  <a:lnTo>
                    <a:pt x="51688" y="72136"/>
                  </a:lnTo>
                  <a:lnTo>
                    <a:pt x="58927" y="69468"/>
                  </a:lnTo>
                  <a:lnTo>
                    <a:pt x="64262" y="64262"/>
                  </a:lnTo>
                  <a:lnTo>
                    <a:pt x="69595" y="59054"/>
                  </a:lnTo>
                  <a:lnTo>
                    <a:pt x="72262" y="52324"/>
                  </a:lnTo>
                  <a:lnTo>
                    <a:pt x="72262" y="44068"/>
                  </a:lnTo>
                  <a:lnTo>
                    <a:pt x="72262" y="35813"/>
                  </a:lnTo>
                  <a:lnTo>
                    <a:pt x="69595" y="29083"/>
                  </a:lnTo>
                  <a:lnTo>
                    <a:pt x="64135" y="24002"/>
                  </a:lnTo>
                  <a:lnTo>
                    <a:pt x="58800" y="18796"/>
                  </a:lnTo>
                  <a:lnTo>
                    <a:pt x="51562" y="16255"/>
                  </a:lnTo>
                  <a:lnTo>
                    <a:pt x="42671" y="16255"/>
                  </a:lnTo>
                  <a:close/>
                </a:path>
                <a:path w="499744" h="166369">
                  <a:moveTo>
                    <a:pt x="369443" y="8762"/>
                  </a:moveTo>
                  <a:lnTo>
                    <a:pt x="474344" y="8762"/>
                  </a:lnTo>
                  <a:lnTo>
                    <a:pt x="474202" y="24576"/>
                  </a:lnTo>
                  <a:lnTo>
                    <a:pt x="473773" y="39830"/>
                  </a:lnTo>
                  <a:lnTo>
                    <a:pt x="473059" y="54536"/>
                  </a:lnTo>
                  <a:lnTo>
                    <a:pt x="472058" y="68706"/>
                  </a:lnTo>
                  <a:lnTo>
                    <a:pt x="499237" y="68706"/>
                  </a:lnTo>
                  <a:lnTo>
                    <a:pt x="499237" y="80517"/>
                  </a:lnTo>
                  <a:lnTo>
                    <a:pt x="343407" y="80517"/>
                  </a:lnTo>
                  <a:lnTo>
                    <a:pt x="343407" y="68706"/>
                  </a:lnTo>
                  <a:lnTo>
                    <a:pt x="459358" y="68706"/>
                  </a:lnTo>
                  <a:lnTo>
                    <a:pt x="460192" y="58181"/>
                  </a:lnTo>
                  <a:lnTo>
                    <a:pt x="460787" y="46609"/>
                  </a:lnTo>
                  <a:lnTo>
                    <a:pt x="461144" y="33988"/>
                  </a:lnTo>
                  <a:lnTo>
                    <a:pt x="461263" y="20320"/>
                  </a:lnTo>
                  <a:lnTo>
                    <a:pt x="369443" y="20320"/>
                  </a:lnTo>
                  <a:lnTo>
                    <a:pt x="369443" y="8762"/>
                  </a:lnTo>
                  <a:close/>
                </a:path>
                <a:path w="499744" h="166369">
                  <a:moveTo>
                    <a:pt x="42671" y="5079"/>
                  </a:moveTo>
                  <a:lnTo>
                    <a:pt x="78593" y="21959"/>
                  </a:lnTo>
                  <a:lnTo>
                    <a:pt x="85343" y="44068"/>
                  </a:lnTo>
                  <a:lnTo>
                    <a:pt x="84583" y="52242"/>
                  </a:lnTo>
                  <a:lnTo>
                    <a:pt x="51579" y="82621"/>
                  </a:lnTo>
                  <a:lnTo>
                    <a:pt x="42671" y="83312"/>
                  </a:lnTo>
                  <a:lnTo>
                    <a:pt x="33672" y="82619"/>
                  </a:lnTo>
                  <a:lnTo>
                    <a:pt x="3016" y="59578"/>
                  </a:lnTo>
                  <a:lnTo>
                    <a:pt x="0" y="44068"/>
                  </a:lnTo>
                  <a:lnTo>
                    <a:pt x="740" y="35970"/>
                  </a:lnTo>
                  <a:lnTo>
                    <a:pt x="33619" y="5770"/>
                  </a:lnTo>
                  <a:lnTo>
                    <a:pt x="42671" y="5079"/>
                  </a:lnTo>
                  <a:close/>
                </a:path>
                <a:path w="499744" h="166369">
                  <a:moveTo>
                    <a:pt x="113411" y="2412"/>
                  </a:moveTo>
                  <a:lnTo>
                    <a:pt x="126492" y="2412"/>
                  </a:lnTo>
                  <a:lnTo>
                    <a:pt x="126492" y="87756"/>
                  </a:lnTo>
                  <a:lnTo>
                    <a:pt x="113411" y="87756"/>
                  </a:lnTo>
                  <a:lnTo>
                    <a:pt x="113411" y="2412"/>
                  </a:lnTo>
                  <a:close/>
                </a:path>
                <a:path w="499744" h="166369">
                  <a:moveTo>
                    <a:pt x="236600" y="0"/>
                  </a:moveTo>
                  <a:lnTo>
                    <a:pt x="249808" y="0"/>
                  </a:lnTo>
                  <a:lnTo>
                    <a:pt x="249808" y="14859"/>
                  </a:lnTo>
                  <a:lnTo>
                    <a:pt x="302768" y="14859"/>
                  </a:lnTo>
                  <a:lnTo>
                    <a:pt x="302768" y="26415"/>
                  </a:lnTo>
                  <a:lnTo>
                    <a:pt x="251206" y="26415"/>
                  </a:lnTo>
                  <a:lnTo>
                    <a:pt x="254777" y="31251"/>
                  </a:lnTo>
                  <a:lnTo>
                    <a:pt x="293814" y="48450"/>
                  </a:lnTo>
                  <a:lnTo>
                    <a:pt x="312419" y="50164"/>
                  </a:lnTo>
                  <a:lnTo>
                    <a:pt x="306196" y="61722"/>
                  </a:lnTo>
                  <a:lnTo>
                    <a:pt x="268477" y="52577"/>
                  </a:lnTo>
                  <a:lnTo>
                    <a:pt x="243458" y="36956"/>
                  </a:lnTo>
                  <a:lnTo>
                    <a:pt x="239266" y="40983"/>
                  </a:lnTo>
                  <a:lnTo>
                    <a:pt x="200231" y="58340"/>
                  </a:lnTo>
                  <a:lnTo>
                    <a:pt x="180848" y="61595"/>
                  </a:lnTo>
                  <a:lnTo>
                    <a:pt x="173608" y="50164"/>
                  </a:lnTo>
                  <a:lnTo>
                    <a:pt x="182393" y="50051"/>
                  </a:lnTo>
                  <a:lnTo>
                    <a:pt x="191404" y="48974"/>
                  </a:lnTo>
                  <a:lnTo>
                    <a:pt x="231203" y="31531"/>
                  </a:lnTo>
                  <a:lnTo>
                    <a:pt x="234823" y="26415"/>
                  </a:lnTo>
                  <a:lnTo>
                    <a:pt x="183261" y="26415"/>
                  </a:lnTo>
                  <a:lnTo>
                    <a:pt x="183261" y="14859"/>
                  </a:lnTo>
                  <a:lnTo>
                    <a:pt x="236600" y="14859"/>
                  </a:lnTo>
                  <a:lnTo>
                    <a:pt x="23660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4" name="object 34" descr=""/>
          <p:cNvGrpSpPr/>
          <p:nvPr/>
        </p:nvGrpSpPr>
        <p:grpSpPr>
          <a:xfrm>
            <a:off x="2567685" y="1069339"/>
            <a:ext cx="344805" cy="177165"/>
            <a:chOff x="2567685" y="1069339"/>
            <a:chExt cx="344805" cy="177165"/>
          </a:xfrm>
        </p:grpSpPr>
        <p:sp>
          <p:nvSpPr>
            <p:cNvPr id="35" name="object 35" descr=""/>
            <p:cNvSpPr/>
            <p:nvPr/>
          </p:nvSpPr>
          <p:spPr>
            <a:xfrm>
              <a:off x="2572257" y="1073911"/>
              <a:ext cx="335280" cy="168275"/>
            </a:xfrm>
            <a:custGeom>
              <a:avLst/>
              <a:gdLst/>
              <a:ahLst/>
              <a:cxnLst/>
              <a:rect l="l" t="t" r="r" b="b"/>
              <a:pathLst>
                <a:path w="335280" h="168275">
                  <a:moveTo>
                    <a:pt x="77978" y="107823"/>
                  </a:moveTo>
                  <a:lnTo>
                    <a:pt x="37211" y="115697"/>
                  </a:lnTo>
                  <a:lnTo>
                    <a:pt x="23241" y="137795"/>
                  </a:lnTo>
                  <a:lnTo>
                    <a:pt x="24102" y="144460"/>
                  </a:lnTo>
                  <a:lnTo>
                    <a:pt x="65375" y="167266"/>
                  </a:lnTo>
                  <a:lnTo>
                    <a:pt x="77978" y="167766"/>
                  </a:lnTo>
                  <a:lnTo>
                    <a:pt x="90527" y="167266"/>
                  </a:lnTo>
                  <a:lnTo>
                    <a:pt x="101504" y="165766"/>
                  </a:lnTo>
                  <a:lnTo>
                    <a:pt x="110910" y="163266"/>
                  </a:lnTo>
                  <a:lnTo>
                    <a:pt x="118744" y="159765"/>
                  </a:lnTo>
                  <a:lnTo>
                    <a:pt x="123056" y="156717"/>
                  </a:lnTo>
                  <a:lnTo>
                    <a:pt x="77978" y="156717"/>
                  </a:lnTo>
                  <a:lnTo>
                    <a:pt x="60049" y="155529"/>
                  </a:lnTo>
                  <a:lnTo>
                    <a:pt x="47228" y="151971"/>
                  </a:lnTo>
                  <a:lnTo>
                    <a:pt x="39526" y="146055"/>
                  </a:lnTo>
                  <a:lnTo>
                    <a:pt x="36956" y="137795"/>
                  </a:lnTo>
                  <a:lnTo>
                    <a:pt x="39526" y="129534"/>
                  </a:lnTo>
                  <a:lnTo>
                    <a:pt x="47228" y="123618"/>
                  </a:lnTo>
                  <a:lnTo>
                    <a:pt x="60049" y="120060"/>
                  </a:lnTo>
                  <a:lnTo>
                    <a:pt x="77978" y="118872"/>
                  </a:lnTo>
                  <a:lnTo>
                    <a:pt x="123160" y="118872"/>
                  </a:lnTo>
                  <a:lnTo>
                    <a:pt x="118744" y="115697"/>
                  </a:lnTo>
                  <a:lnTo>
                    <a:pt x="110910" y="112269"/>
                  </a:lnTo>
                  <a:lnTo>
                    <a:pt x="101504" y="109807"/>
                  </a:lnTo>
                  <a:lnTo>
                    <a:pt x="90527" y="108321"/>
                  </a:lnTo>
                  <a:lnTo>
                    <a:pt x="77978" y="107823"/>
                  </a:lnTo>
                  <a:close/>
                </a:path>
                <a:path w="335280" h="168275">
                  <a:moveTo>
                    <a:pt x="123160" y="118872"/>
                  </a:moveTo>
                  <a:lnTo>
                    <a:pt x="77978" y="118872"/>
                  </a:lnTo>
                  <a:lnTo>
                    <a:pt x="95906" y="120060"/>
                  </a:lnTo>
                  <a:lnTo>
                    <a:pt x="108727" y="123618"/>
                  </a:lnTo>
                  <a:lnTo>
                    <a:pt x="116429" y="129534"/>
                  </a:lnTo>
                  <a:lnTo>
                    <a:pt x="118999" y="137795"/>
                  </a:lnTo>
                  <a:lnTo>
                    <a:pt x="116429" y="146055"/>
                  </a:lnTo>
                  <a:lnTo>
                    <a:pt x="108727" y="151971"/>
                  </a:lnTo>
                  <a:lnTo>
                    <a:pt x="95906" y="155529"/>
                  </a:lnTo>
                  <a:lnTo>
                    <a:pt x="77978" y="156717"/>
                  </a:lnTo>
                  <a:lnTo>
                    <a:pt x="123056" y="156717"/>
                  </a:lnTo>
                  <a:lnTo>
                    <a:pt x="124839" y="155457"/>
                  </a:lnTo>
                  <a:lnTo>
                    <a:pt x="129206" y="150352"/>
                  </a:lnTo>
                  <a:lnTo>
                    <a:pt x="131835" y="144460"/>
                  </a:lnTo>
                  <a:lnTo>
                    <a:pt x="132715" y="137795"/>
                  </a:lnTo>
                  <a:lnTo>
                    <a:pt x="131835" y="131127"/>
                  </a:lnTo>
                  <a:lnTo>
                    <a:pt x="129206" y="125222"/>
                  </a:lnTo>
                  <a:lnTo>
                    <a:pt x="124814" y="120060"/>
                  </a:lnTo>
                  <a:lnTo>
                    <a:pt x="123160" y="118872"/>
                  </a:lnTo>
                  <a:close/>
                </a:path>
                <a:path w="335280" h="168275">
                  <a:moveTo>
                    <a:pt x="257937" y="101346"/>
                  </a:moveTo>
                  <a:lnTo>
                    <a:pt x="217550" y="110489"/>
                  </a:lnTo>
                  <a:lnTo>
                    <a:pt x="203327" y="133858"/>
                  </a:lnTo>
                  <a:lnTo>
                    <a:pt x="204210" y="140763"/>
                  </a:lnTo>
                  <a:lnTo>
                    <a:pt x="234791" y="164211"/>
                  </a:lnTo>
                  <a:lnTo>
                    <a:pt x="257937" y="166497"/>
                  </a:lnTo>
                  <a:lnTo>
                    <a:pt x="270407" y="165925"/>
                  </a:lnTo>
                  <a:lnTo>
                    <a:pt x="281357" y="164211"/>
                  </a:lnTo>
                  <a:lnTo>
                    <a:pt x="290691" y="161407"/>
                  </a:lnTo>
                  <a:lnTo>
                    <a:pt x="298577" y="157479"/>
                  </a:lnTo>
                  <a:lnTo>
                    <a:pt x="301140" y="155448"/>
                  </a:lnTo>
                  <a:lnTo>
                    <a:pt x="257937" y="155448"/>
                  </a:lnTo>
                  <a:lnTo>
                    <a:pt x="248840" y="155068"/>
                  </a:lnTo>
                  <a:lnTo>
                    <a:pt x="217169" y="140335"/>
                  </a:lnTo>
                  <a:lnTo>
                    <a:pt x="217169" y="127508"/>
                  </a:lnTo>
                  <a:lnTo>
                    <a:pt x="257937" y="112395"/>
                  </a:lnTo>
                  <a:lnTo>
                    <a:pt x="301053" y="112395"/>
                  </a:lnTo>
                  <a:lnTo>
                    <a:pt x="298450" y="110362"/>
                  </a:lnTo>
                  <a:lnTo>
                    <a:pt x="290566" y="106435"/>
                  </a:lnTo>
                  <a:lnTo>
                    <a:pt x="281193" y="103616"/>
                  </a:lnTo>
                  <a:lnTo>
                    <a:pt x="270321" y="101915"/>
                  </a:lnTo>
                  <a:lnTo>
                    <a:pt x="257937" y="101346"/>
                  </a:lnTo>
                  <a:close/>
                </a:path>
                <a:path w="335280" h="168275">
                  <a:moveTo>
                    <a:pt x="301053" y="112395"/>
                  </a:moveTo>
                  <a:lnTo>
                    <a:pt x="257937" y="112395"/>
                  </a:lnTo>
                  <a:lnTo>
                    <a:pt x="267271" y="112774"/>
                  </a:lnTo>
                  <a:lnTo>
                    <a:pt x="275463" y="113903"/>
                  </a:lnTo>
                  <a:lnTo>
                    <a:pt x="282511" y="115770"/>
                  </a:lnTo>
                  <a:lnTo>
                    <a:pt x="288417" y="118363"/>
                  </a:lnTo>
                  <a:lnTo>
                    <a:pt x="295529" y="122427"/>
                  </a:lnTo>
                  <a:lnTo>
                    <a:pt x="299085" y="127508"/>
                  </a:lnTo>
                  <a:lnTo>
                    <a:pt x="299085" y="140335"/>
                  </a:lnTo>
                  <a:lnTo>
                    <a:pt x="257937" y="155448"/>
                  </a:lnTo>
                  <a:lnTo>
                    <a:pt x="301140" y="155448"/>
                  </a:lnTo>
                  <a:lnTo>
                    <a:pt x="304764" y="152574"/>
                  </a:lnTo>
                  <a:lnTo>
                    <a:pt x="309220" y="146986"/>
                  </a:lnTo>
                  <a:lnTo>
                    <a:pt x="311900" y="140763"/>
                  </a:lnTo>
                  <a:lnTo>
                    <a:pt x="312800" y="133858"/>
                  </a:lnTo>
                  <a:lnTo>
                    <a:pt x="311898" y="126972"/>
                  </a:lnTo>
                  <a:lnTo>
                    <a:pt x="309197" y="120776"/>
                  </a:lnTo>
                  <a:lnTo>
                    <a:pt x="304710" y="115248"/>
                  </a:lnTo>
                  <a:lnTo>
                    <a:pt x="301053" y="112395"/>
                  </a:lnTo>
                  <a:close/>
                </a:path>
                <a:path w="335280" h="168275">
                  <a:moveTo>
                    <a:pt x="233934" y="19050"/>
                  </a:moveTo>
                  <a:lnTo>
                    <a:pt x="221487" y="19050"/>
                  </a:lnTo>
                  <a:lnTo>
                    <a:pt x="221487" y="23240"/>
                  </a:lnTo>
                  <a:lnTo>
                    <a:pt x="220725" y="32099"/>
                  </a:lnTo>
                  <a:lnTo>
                    <a:pt x="195405" y="72199"/>
                  </a:lnTo>
                  <a:lnTo>
                    <a:pt x="178562" y="83058"/>
                  </a:lnTo>
                  <a:lnTo>
                    <a:pt x="187960" y="91948"/>
                  </a:lnTo>
                  <a:lnTo>
                    <a:pt x="217090" y="66599"/>
                  </a:lnTo>
                  <a:lnTo>
                    <a:pt x="228092" y="49275"/>
                  </a:lnTo>
                  <a:lnTo>
                    <a:pt x="242044" y="49275"/>
                  </a:lnTo>
                  <a:lnTo>
                    <a:pt x="240952" y="47708"/>
                  </a:lnTo>
                  <a:lnTo>
                    <a:pt x="237061" y="39750"/>
                  </a:lnTo>
                  <a:lnTo>
                    <a:pt x="234717" y="31603"/>
                  </a:lnTo>
                  <a:lnTo>
                    <a:pt x="233934" y="23240"/>
                  </a:lnTo>
                  <a:lnTo>
                    <a:pt x="233934" y="19050"/>
                  </a:lnTo>
                  <a:close/>
                </a:path>
                <a:path w="335280" h="168275">
                  <a:moveTo>
                    <a:pt x="242044" y="49275"/>
                  </a:moveTo>
                  <a:lnTo>
                    <a:pt x="228092" y="49275"/>
                  </a:lnTo>
                  <a:lnTo>
                    <a:pt x="230776" y="54159"/>
                  </a:lnTo>
                  <a:lnTo>
                    <a:pt x="261887" y="84449"/>
                  </a:lnTo>
                  <a:lnTo>
                    <a:pt x="267462" y="87757"/>
                  </a:lnTo>
                  <a:lnTo>
                    <a:pt x="275971" y="78232"/>
                  </a:lnTo>
                  <a:lnTo>
                    <a:pt x="267686" y="74090"/>
                  </a:lnTo>
                  <a:lnTo>
                    <a:pt x="259984" y="68913"/>
                  </a:lnTo>
                  <a:lnTo>
                    <a:pt x="252878" y="62712"/>
                  </a:lnTo>
                  <a:lnTo>
                    <a:pt x="246380" y="55499"/>
                  </a:lnTo>
                  <a:lnTo>
                    <a:pt x="242044" y="49275"/>
                  </a:lnTo>
                  <a:close/>
                </a:path>
                <a:path w="335280" h="168275">
                  <a:moveTo>
                    <a:pt x="271018" y="7492"/>
                  </a:moveTo>
                  <a:lnTo>
                    <a:pt x="184404" y="7492"/>
                  </a:lnTo>
                  <a:lnTo>
                    <a:pt x="184404" y="19050"/>
                  </a:lnTo>
                  <a:lnTo>
                    <a:pt x="271018" y="19050"/>
                  </a:lnTo>
                  <a:lnTo>
                    <a:pt x="271018" y="7492"/>
                  </a:lnTo>
                  <a:close/>
                </a:path>
                <a:path w="335280" h="168275">
                  <a:moveTo>
                    <a:pt x="155829" y="85471"/>
                  </a:moveTo>
                  <a:lnTo>
                    <a:pt x="0" y="85471"/>
                  </a:lnTo>
                  <a:lnTo>
                    <a:pt x="0" y="97154"/>
                  </a:lnTo>
                  <a:lnTo>
                    <a:pt x="155829" y="97154"/>
                  </a:lnTo>
                  <a:lnTo>
                    <a:pt x="155829" y="85471"/>
                  </a:lnTo>
                  <a:close/>
                </a:path>
                <a:path w="335280" h="168275">
                  <a:moveTo>
                    <a:pt x="84581" y="68199"/>
                  </a:moveTo>
                  <a:lnTo>
                    <a:pt x="71500" y="68199"/>
                  </a:lnTo>
                  <a:lnTo>
                    <a:pt x="71500" y="85471"/>
                  </a:lnTo>
                  <a:lnTo>
                    <a:pt x="84581" y="85471"/>
                  </a:lnTo>
                  <a:lnTo>
                    <a:pt x="84581" y="68199"/>
                  </a:lnTo>
                  <a:close/>
                </a:path>
                <a:path w="335280" h="168275">
                  <a:moveTo>
                    <a:pt x="130556" y="3683"/>
                  </a:moveTo>
                  <a:lnTo>
                    <a:pt x="25908" y="3683"/>
                  </a:lnTo>
                  <a:lnTo>
                    <a:pt x="25908" y="68199"/>
                  </a:lnTo>
                  <a:lnTo>
                    <a:pt x="132715" y="68199"/>
                  </a:lnTo>
                  <a:lnTo>
                    <a:pt x="132715" y="56768"/>
                  </a:lnTo>
                  <a:lnTo>
                    <a:pt x="38862" y="56768"/>
                  </a:lnTo>
                  <a:lnTo>
                    <a:pt x="38862" y="41655"/>
                  </a:lnTo>
                  <a:lnTo>
                    <a:pt x="127635" y="41655"/>
                  </a:lnTo>
                  <a:lnTo>
                    <a:pt x="127635" y="30225"/>
                  </a:lnTo>
                  <a:lnTo>
                    <a:pt x="38862" y="30225"/>
                  </a:lnTo>
                  <a:lnTo>
                    <a:pt x="38862" y="15239"/>
                  </a:lnTo>
                  <a:lnTo>
                    <a:pt x="130556" y="15239"/>
                  </a:lnTo>
                  <a:lnTo>
                    <a:pt x="130556" y="3683"/>
                  </a:lnTo>
                  <a:close/>
                </a:path>
                <a:path w="335280" h="168275">
                  <a:moveTo>
                    <a:pt x="309880" y="0"/>
                  </a:moveTo>
                  <a:lnTo>
                    <a:pt x="296925" y="0"/>
                  </a:lnTo>
                  <a:lnTo>
                    <a:pt x="296925" y="96774"/>
                  </a:lnTo>
                  <a:lnTo>
                    <a:pt x="309880" y="96774"/>
                  </a:lnTo>
                  <a:lnTo>
                    <a:pt x="309880" y="57785"/>
                  </a:lnTo>
                  <a:lnTo>
                    <a:pt x="335280" y="57785"/>
                  </a:lnTo>
                  <a:lnTo>
                    <a:pt x="335280" y="45974"/>
                  </a:lnTo>
                  <a:lnTo>
                    <a:pt x="309880" y="45974"/>
                  </a:lnTo>
                  <a:lnTo>
                    <a:pt x="309880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67685" y="1069339"/>
              <a:ext cx="344424" cy="176911"/>
            </a:xfrm>
            <a:prstGeom prst="rect">
              <a:avLst/>
            </a:prstGeom>
          </p:spPr>
        </p:pic>
      </p:grpSp>
      <p:pic>
        <p:nvPicPr>
          <p:cNvPr id="37" name="object 37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984880" y="1091311"/>
            <a:ext cx="140462" cy="141477"/>
          </a:xfrm>
          <a:prstGeom prst="rect">
            <a:avLst/>
          </a:prstGeom>
        </p:spPr>
      </p:pic>
      <p:pic>
        <p:nvPicPr>
          <p:cNvPr id="38" name="object 38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95320" y="1068450"/>
            <a:ext cx="520319" cy="177926"/>
          </a:xfrm>
          <a:prstGeom prst="rect">
            <a:avLst/>
          </a:prstGeom>
        </p:spPr>
      </p:pic>
      <p:grpSp>
        <p:nvGrpSpPr>
          <p:cNvPr id="39" name="object 39" descr=""/>
          <p:cNvGrpSpPr/>
          <p:nvPr/>
        </p:nvGrpSpPr>
        <p:grpSpPr>
          <a:xfrm>
            <a:off x="3790696" y="1069339"/>
            <a:ext cx="342900" cy="177165"/>
            <a:chOff x="3790696" y="1069339"/>
            <a:chExt cx="342900" cy="177165"/>
          </a:xfrm>
        </p:grpSpPr>
        <p:sp>
          <p:nvSpPr>
            <p:cNvPr id="40" name="object 40" descr=""/>
            <p:cNvSpPr/>
            <p:nvPr/>
          </p:nvSpPr>
          <p:spPr>
            <a:xfrm>
              <a:off x="3795268" y="1073911"/>
              <a:ext cx="333375" cy="168275"/>
            </a:xfrm>
            <a:custGeom>
              <a:avLst/>
              <a:gdLst/>
              <a:ahLst/>
              <a:cxnLst/>
              <a:rect l="l" t="t" r="r" b="b"/>
              <a:pathLst>
                <a:path w="333375" h="168275">
                  <a:moveTo>
                    <a:pt x="333375" y="125349"/>
                  </a:moveTo>
                  <a:lnTo>
                    <a:pt x="177546" y="125349"/>
                  </a:lnTo>
                  <a:lnTo>
                    <a:pt x="177546" y="136905"/>
                  </a:lnTo>
                  <a:lnTo>
                    <a:pt x="333375" y="136905"/>
                  </a:lnTo>
                  <a:lnTo>
                    <a:pt x="333375" y="125349"/>
                  </a:lnTo>
                  <a:close/>
                </a:path>
                <a:path w="333375" h="168275">
                  <a:moveTo>
                    <a:pt x="307548" y="74422"/>
                  </a:moveTo>
                  <a:lnTo>
                    <a:pt x="294767" y="74422"/>
                  </a:lnTo>
                  <a:lnTo>
                    <a:pt x="294288" y="86236"/>
                  </a:lnTo>
                  <a:lnTo>
                    <a:pt x="293608" y="98647"/>
                  </a:lnTo>
                  <a:lnTo>
                    <a:pt x="292713" y="111676"/>
                  </a:lnTo>
                  <a:lnTo>
                    <a:pt x="291592" y="125349"/>
                  </a:lnTo>
                  <a:lnTo>
                    <a:pt x="304165" y="125349"/>
                  </a:lnTo>
                  <a:lnTo>
                    <a:pt x="305738" y="107132"/>
                  </a:lnTo>
                  <a:lnTo>
                    <a:pt x="306847" y="90963"/>
                  </a:lnTo>
                  <a:lnTo>
                    <a:pt x="307504" y="76842"/>
                  </a:lnTo>
                  <a:lnTo>
                    <a:pt x="307548" y="74422"/>
                  </a:lnTo>
                  <a:close/>
                </a:path>
                <a:path w="333375" h="168275">
                  <a:moveTo>
                    <a:pt x="307721" y="16001"/>
                  </a:moveTo>
                  <a:lnTo>
                    <a:pt x="199136" y="16001"/>
                  </a:lnTo>
                  <a:lnTo>
                    <a:pt x="199136" y="27559"/>
                  </a:lnTo>
                  <a:lnTo>
                    <a:pt x="294894" y="27559"/>
                  </a:lnTo>
                  <a:lnTo>
                    <a:pt x="294894" y="63373"/>
                  </a:lnTo>
                  <a:lnTo>
                    <a:pt x="190627" y="66928"/>
                  </a:lnTo>
                  <a:lnTo>
                    <a:pt x="193421" y="79755"/>
                  </a:lnTo>
                  <a:lnTo>
                    <a:pt x="294767" y="74422"/>
                  </a:lnTo>
                  <a:lnTo>
                    <a:pt x="307548" y="74422"/>
                  </a:lnTo>
                  <a:lnTo>
                    <a:pt x="307682" y="66928"/>
                  </a:lnTo>
                  <a:lnTo>
                    <a:pt x="307721" y="16001"/>
                  </a:lnTo>
                  <a:close/>
                </a:path>
                <a:path w="333375" h="168275">
                  <a:moveTo>
                    <a:pt x="112268" y="3301"/>
                  </a:moveTo>
                  <a:lnTo>
                    <a:pt x="99441" y="3301"/>
                  </a:lnTo>
                  <a:lnTo>
                    <a:pt x="99441" y="62864"/>
                  </a:lnTo>
                  <a:lnTo>
                    <a:pt x="69723" y="62864"/>
                  </a:lnTo>
                  <a:lnTo>
                    <a:pt x="69723" y="74422"/>
                  </a:lnTo>
                  <a:lnTo>
                    <a:pt x="99441" y="74422"/>
                  </a:lnTo>
                  <a:lnTo>
                    <a:pt x="99441" y="162813"/>
                  </a:lnTo>
                  <a:lnTo>
                    <a:pt x="112268" y="162813"/>
                  </a:lnTo>
                  <a:lnTo>
                    <a:pt x="112268" y="3301"/>
                  </a:lnTo>
                  <a:close/>
                </a:path>
                <a:path w="333375" h="168275">
                  <a:moveTo>
                    <a:pt x="49784" y="36829"/>
                  </a:moveTo>
                  <a:lnTo>
                    <a:pt x="36703" y="36829"/>
                  </a:lnTo>
                  <a:lnTo>
                    <a:pt x="36666" y="53593"/>
                  </a:lnTo>
                  <a:lnTo>
                    <a:pt x="36012" y="62734"/>
                  </a:lnTo>
                  <a:lnTo>
                    <a:pt x="19913" y="101465"/>
                  </a:lnTo>
                  <a:lnTo>
                    <a:pt x="0" y="121538"/>
                  </a:lnTo>
                  <a:lnTo>
                    <a:pt x="11049" y="130301"/>
                  </a:lnTo>
                  <a:lnTo>
                    <a:pt x="38687" y="94408"/>
                  </a:lnTo>
                  <a:lnTo>
                    <a:pt x="43434" y="82803"/>
                  </a:lnTo>
                  <a:lnTo>
                    <a:pt x="57006" y="82803"/>
                  </a:lnTo>
                  <a:lnTo>
                    <a:pt x="56052" y="81026"/>
                  </a:lnTo>
                  <a:lnTo>
                    <a:pt x="52562" y="71882"/>
                  </a:lnTo>
                  <a:lnTo>
                    <a:pt x="50476" y="62734"/>
                  </a:lnTo>
                  <a:lnTo>
                    <a:pt x="49784" y="53593"/>
                  </a:lnTo>
                  <a:lnTo>
                    <a:pt x="49784" y="36829"/>
                  </a:lnTo>
                  <a:close/>
                </a:path>
                <a:path w="333375" h="168275">
                  <a:moveTo>
                    <a:pt x="57006" y="82803"/>
                  </a:moveTo>
                  <a:lnTo>
                    <a:pt x="43434" y="82803"/>
                  </a:lnTo>
                  <a:lnTo>
                    <a:pt x="45698" y="88114"/>
                  </a:lnTo>
                  <a:lnTo>
                    <a:pt x="71433" y="122189"/>
                  </a:lnTo>
                  <a:lnTo>
                    <a:pt x="76200" y="126237"/>
                  </a:lnTo>
                  <a:lnTo>
                    <a:pt x="86741" y="117093"/>
                  </a:lnTo>
                  <a:lnTo>
                    <a:pt x="79623" y="112190"/>
                  </a:lnTo>
                  <a:lnTo>
                    <a:pt x="72932" y="106045"/>
                  </a:lnTo>
                  <a:lnTo>
                    <a:pt x="66720" y="98716"/>
                  </a:lnTo>
                  <a:lnTo>
                    <a:pt x="60960" y="90170"/>
                  </a:lnTo>
                  <a:lnTo>
                    <a:pt x="57006" y="82803"/>
                  </a:lnTo>
                  <a:close/>
                </a:path>
                <a:path w="333375" h="168275">
                  <a:moveTo>
                    <a:pt x="81661" y="25273"/>
                  </a:moveTo>
                  <a:lnTo>
                    <a:pt x="4572" y="25273"/>
                  </a:lnTo>
                  <a:lnTo>
                    <a:pt x="4572" y="36829"/>
                  </a:lnTo>
                  <a:lnTo>
                    <a:pt x="81661" y="36829"/>
                  </a:lnTo>
                  <a:lnTo>
                    <a:pt x="81661" y="25273"/>
                  </a:lnTo>
                  <a:close/>
                </a:path>
                <a:path w="333375" h="168275">
                  <a:moveTo>
                    <a:pt x="49530" y="2666"/>
                  </a:moveTo>
                  <a:lnTo>
                    <a:pt x="36576" y="2666"/>
                  </a:lnTo>
                  <a:lnTo>
                    <a:pt x="36576" y="25273"/>
                  </a:lnTo>
                  <a:lnTo>
                    <a:pt x="49530" y="25273"/>
                  </a:lnTo>
                  <a:lnTo>
                    <a:pt x="49530" y="2666"/>
                  </a:lnTo>
                  <a:close/>
                </a:path>
                <a:path w="333375" h="168275">
                  <a:moveTo>
                    <a:pt x="142494" y="0"/>
                  </a:moveTo>
                  <a:lnTo>
                    <a:pt x="129286" y="0"/>
                  </a:lnTo>
                  <a:lnTo>
                    <a:pt x="129286" y="167893"/>
                  </a:lnTo>
                  <a:lnTo>
                    <a:pt x="142494" y="167893"/>
                  </a:lnTo>
                  <a:lnTo>
                    <a:pt x="142494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3972814" y="1089913"/>
              <a:ext cx="156210" cy="121285"/>
            </a:xfrm>
            <a:custGeom>
              <a:avLst/>
              <a:gdLst/>
              <a:ahLst/>
              <a:cxnLst/>
              <a:rect l="l" t="t" r="r" b="b"/>
              <a:pathLst>
                <a:path w="156210" h="121284">
                  <a:moveTo>
                    <a:pt x="21589" y="0"/>
                  </a:moveTo>
                  <a:lnTo>
                    <a:pt x="130175" y="0"/>
                  </a:lnTo>
                  <a:lnTo>
                    <a:pt x="130175" y="48768"/>
                  </a:lnTo>
                  <a:lnTo>
                    <a:pt x="129958" y="60840"/>
                  </a:lnTo>
                  <a:lnTo>
                    <a:pt x="129301" y="74961"/>
                  </a:lnTo>
                  <a:lnTo>
                    <a:pt x="128192" y="91130"/>
                  </a:lnTo>
                  <a:lnTo>
                    <a:pt x="126619" y="109347"/>
                  </a:lnTo>
                  <a:lnTo>
                    <a:pt x="155828" y="109347"/>
                  </a:lnTo>
                  <a:lnTo>
                    <a:pt x="155828" y="120903"/>
                  </a:lnTo>
                  <a:lnTo>
                    <a:pt x="0" y="120903"/>
                  </a:lnTo>
                  <a:lnTo>
                    <a:pt x="0" y="109347"/>
                  </a:lnTo>
                  <a:lnTo>
                    <a:pt x="114046" y="109347"/>
                  </a:lnTo>
                  <a:lnTo>
                    <a:pt x="115167" y="95674"/>
                  </a:lnTo>
                  <a:lnTo>
                    <a:pt x="116062" y="82645"/>
                  </a:lnTo>
                  <a:lnTo>
                    <a:pt x="116742" y="70234"/>
                  </a:lnTo>
                  <a:lnTo>
                    <a:pt x="117221" y="58420"/>
                  </a:lnTo>
                  <a:lnTo>
                    <a:pt x="15875" y="63753"/>
                  </a:lnTo>
                  <a:lnTo>
                    <a:pt x="13081" y="50926"/>
                  </a:lnTo>
                  <a:lnTo>
                    <a:pt x="117348" y="47371"/>
                  </a:lnTo>
                  <a:lnTo>
                    <a:pt x="117348" y="11557"/>
                  </a:lnTo>
                  <a:lnTo>
                    <a:pt x="21589" y="11557"/>
                  </a:lnTo>
                  <a:lnTo>
                    <a:pt x="21589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790696" y="1069339"/>
              <a:ext cx="151638" cy="177037"/>
            </a:xfrm>
            <a:prstGeom prst="rect">
              <a:avLst/>
            </a:prstGeom>
          </p:spPr>
        </p:pic>
      </p:grpSp>
      <p:grpSp>
        <p:nvGrpSpPr>
          <p:cNvPr id="43" name="object 43" descr=""/>
          <p:cNvGrpSpPr/>
          <p:nvPr/>
        </p:nvGrpSpPr>
        <p:grpSpPr>
          <a:xfrm>
            <a:off x="4209288" y="1069339"/>
            <a:ext cx="340360" cy="177165"/>
            <a:chOff x="4209288" y="1069339"/>
            <a:chExt cx="340360" cy="177165"/>
          </a:xfrm>
        </p:grpSpPr>
        <p:sp>
          <p:nvSpPr>
            <p:cNvPr id="44" name="object 44" descr=""/>
            <p:cNvSpPr/>
            <p:nvPr/>
          </p:nvSpPr>
          <p:spPr>
            <a:xfrm>
              <a:off x="4213860" y="1073911"/>
              <a:ext cx="330835" cy="168275"/>
            </a:xfrm>
            <a:custGeom>
              <a:avLst/>
              <a:gdLst/>
              <a:ahLst/>
              <a:cxnLst/>
              <a:rect l="l" t="t" r="r" b="b"/>
              <a:pathLst>
                <a:path w="330835" h="168275">
                  <a:moveTo>
                    <a:pt x="330835" y="127253"/>
                  </a:moveTo>
                  <a:lnTo>
                    <a:pt x="175005" y="127253"/>
                  </a:lnTo>
                  <a:lnTo>
                    <a:pt x="175005" y="138811"/>
                  </a:lnTo>
                  <a:lnTo>
                    <a:pt x="330835" y="138811"/>
                  </a:lnTo>
                  <a:lnTo>
                    <a:pt x="330835" y="127253"/>
                  </a:lnTo>
                  <a:close/>
                </a:path>
                <a:path w="330835" h="168275">
                  <a:moveTo>
                    <a:pt x="304545" y="15621"/>
                  </a:moveTo>
                  <a:lnTo>
                    <a:pt x="201422" y="15621"/>
                  </a:lnTo>
                  <a:lnTo>
                    <a:pt x="201422" y="91059"/>
                  </a:lnTo>
                  <a:lnTo>
                    <a:pt x="307213" y="91059"/>
                  </a:lnTo>
                  <a:lnTo>
                    <a:pt x="307213" y="79375"/>
                  </a:lnTo>
                  <a:lnTo>
                    <a:pt x="214502" y="79375"/>
                  </a:lnTo>
                  <a:lnTo>
                    <a:pt x="214502" y="27177"/>
                  </a:lnTo>
                  <a:lnTo>
                    <a:pt x="304545" y="27177"/>
                  </a:lnTo>
                  <a:lnTo>
                    <a:pt x="304545" y="15621"/>
                  </a:lnTo>
                  <a:close/>
                </a:path>
                <a:path w="330835" h="168275">
                  <a:moveTo>
                    <a:pt x="73282" y="64262"/>
                  </a:moveTo>
                  <a:lnTo>
                    <a:pt x="60070" y="64262"/>
                  </a:lnTo>
                  <a:lnTo>
                    <a:pt x="55044" y="72741"/>
                  </a:lnTo>
                  <a:lnTo>
                    <a:pt x="49101" y="80851"/>
                  </a:lnTo>
                  <a:lnTo>
                    <a:pt x="17668" y="108696"/>
                  </a:lnTo>
                  <a:lnTo>
                    <a:pt x="253" y="117855"/>
                  </a:lnTo>
                  <a:lnTo>
                    <a:pt x="10413" y="128397"/>
                  </a:lnTo>
                  <a:lnTo>
                    <a:pt x="42920" y="105441"/>
                  </a:lnTo>
                  <a:lnTo>
                    <a:pt x="66341" y="78867"/>
                  </a:lnTo>
                  <a:lnTo>
                    <a:pt x="73282" y="64262"/>
                  </a:lnTo>
                  <a:close/>
                </a:path>
                <a:path w="330835" h="168275">
                  <a:moveTo>
                    <a:pt x="85978" y="14859"/>
                  </a:moveTo>
                  <a:lnTo>
                    <a:pt x="7492" y="14859"/>
                  </a:lnTo>
                  <a:lnTo>
                    <a:pt x="7492" y="26542"/>
                  </a:lnTo>
                  <a:lnTo>
                    <a:pt x="72009" y="26542"/>
                  </a:lnTo>
                  <a:lnTo>
                    <a:pt x="71010" y="33357"/>
                  </a:lnTo>
                  <a:lnTo>
                    <a:pt x="69548" y="40100"/>
                  </a:lnTo>
                  <a:lnTo>
                    <a:pt x="67633" y="46795"/>
                  </a:lnTo>
                  <a:lnTo>
                    <a:pt x="65277" y="53466"/>
                  </a:lnTo>
                  <a:lnTo>
                    <a:pt x="0" y="57530"/>
                  </a:lnTo>
                  <a:lnTo>
                    <a:pt x="4699" y="69850"/>
                  </a:lnTo>
                  <a:lnTo>
                    <a:pt x="60070" y="64262"/>
                  </a:lnTo>
                  <a:lnTo>
                    <a:pt x="73282" y="64262"/>
                  </a:lnTo>
                  <a:lnTo>
                    <a:pt x="80690" y="48672"/>
                  </a:lnTo>
                  <a:lnTo>
                    <a:pt x="85978" y="14859"/>
                  </a:lnTo>
                  <a:close/>
                </a:path>
                <a:path w="330835" h="168275">
                  <a:moveTo>
                    <a:pt x="127380" y="0"/>
                  </a:moveTo>
                  <a:lnTo>
                    <a:pt x="114300" y="0"/>
                  </a:lnTo>
                  <a:lnTo>
                    <a:pt x="114300" y="167893"/>
                  </a:lnTo>
                  <a:lnTo>
                    <a:pt x="127380" y="167893"/>
                  </a:lnTo>
                  <a:lnTo>
                    <a:pt x="127380" y="80772"/>
                  </a:lnTo>
                  <a:lnTo>
                    <a:pt x="157479" y="80772"/>
                  </a:lnTo>
                  <a:lnTo>
                    <a:pt x="157479" y="69214"/>
                  </a:lnTo>
                  <a:lnTo>
                    <a:pt x="127380" y="69214"/>
                  </a:lnTo>
                  <a:lnTo>
                    <a:pt x="127380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4388866" y="1089532"/>
              <a:ext cx="156210" cy="123189"/>
            </a:xfrm>
            <a:custGeom>
              <a:avLst/>
              <a:gdLst/>
              <a:ahLst/>
              <a:cxnLst/>
              <a:rect l="l" t="t" r="r" b="b"/>
              <a:pathLst>
                <a:path w="156210" h="123190">
                  <a:moveTo>
                    <a:pt x="0" y="111632"/>
                  </a:moveTo>
                  <a:lnTo>
                    <a:pt x="155829" y="111632"/>
                  </a:lnTo>
                  <a:lnTo>
                    <a:pt x="155829" y="123189"/>
                  </a:lnTo>
                  <a:lnTo>
                    <a:pt x="0" y="123189"/>
                  </a:lnTo>
                  <a:lnTo>
                    <a:pt x="0" y="111632"/>
                  </a:lnTo>
                  <a:close/>
                </a:path>
                <a:path w="156210" h="123190">
                  <a:moveTo>
                    <a:pt x="26416" y="0"/>
                  </a:moveTo>
                  <a:lnTo>
                    <a:pt x="129539" y="0"/>
                  </a:lnTo>
                  <a:lnTo>
                    <a:pt x="129539" y="11556"/>
                  </a:lnTo>
                  <a:lnTo>
                    <a:pt x="39497" y="11556"/>
                  </a:lnTo>
                  <a:lnTo>
                    <a:pt x="39497" y="63753"/>
                  </a:lnTo>
                  <a:lnTo>
                    <a:pt x="132207" y="63753"/>
                  </a:lnTo>
                  <a:lnTo>
                    <a:pt x="132207" y="75437"/>
                  </a:lnTo>
                  <a:lnTo>
                    <a:pt x="26416" y="75437"/>
                  </a:lnTo>
                  <a:lnTo>
                    <a:pt x="26416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09288" y="1084198"/>
              <a:ext cx="95123" cy="122682"/>
            </a:xfrm>
            <a:prstGeom prst="rect">
              <a:avLst/>
            </a:prstGeom>
          </p:spPr>
        </p:pic>
        <p:sp>
          <p:nvSpPr>
            <p:cNvPr id="47" name="object 47" descr=""/>
            <p:cNvSpPr/>
            <p:nvPr/>
          </p:nvSpPr>
          <p:spPr>
            <a:xfrm>
              <a:off x="4328160" y="1073911"/>
              <a:ext cx="43180" cy="168275"/>
            </a:xfrm>
            <a:custGeom>
              <a:avLst/>
              <a:gdLst/>
              <a:ahLst/>
              <a:cxnLst/>
              <a:rect l="l" t="t" r="r" b="b"/>
              <a:pathLst>
                <a:path w="43179" h="168275">
                  <a:moveTo>
                    <a:pt x="0" y="0"/>
                  </a:moveTo>
                  <a:lnTo>
                    <a:pt x="13080" y="0"/>
                  </a:lnTo>
                  <a:lnTo>
                    <a:pt x="13080" y="69214"/>
                  </a:lnTo>
                  <a:lnTo>
                    <a:pt x="43179" y="69214"/>
                  </a:lnTo>
                  <a:lnTo>
                    <a:pt x="43179" y="80772"/>
                  </a:lnTo>
                  <a:lnTo>
                    <a:pt x="13080" y="80772"/>
                  </a:lnTo>
                  <a:lnTo>
                    <a:pt x="13080" y="167893"/>
                  </a:lnTo>
                  <a:lnTo>
                    <a:pt x="0" y="167893"/>
                  </a:lnTo>
                  <a:lnTo>
                    <a:pt x="0" y="0"/>
                  </a:lnTo>
                  <a:close/>
                </a:path>
              </a:pathLst>
            </a:custGeom>
            <a:ln w="9143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8" name="object 48" descr=""/>
          <p:cNvGrpSpPr/>
          <p:nvPr/>
        </p:nvGrpSpPr>
        <p:grpSpPr>
          <a:xfrm>
            <a:off x="4623561" y="1069339"/>
            <a:ext cx="327660" cy="177165"/>
            <a:chOff x="4623561" y="1069339"/>
            <a:chExt cx="327660" cy="177165"/>
          </a:xfrm>
        </p:grpSpPr>
        <p:sp>
          <p:nvSpPr>
            <p:cNvPr id="49" name="object 49" descr=""/>
            <p:cNvSpPr/>
            <p:nvPr/>
          </p:nvSpPr>
          <p:spPr>
            <a:xfrm>
              <a:off x="4628133" y="1073911"/>
              <a:ext cx="318135" cy="168275"/>
            </a:xfrm>
            <a:custGeom>
              <a:avLst/>
              <a:gdLst/>
              <a:ahLst/>
              <a:cxnLst/>
              <a:rect l="l" t="t" r="r" b="b"/>
              <a:pathLst>
                <a:path w="318135" h="168275">
                  <a:moveTo>
                    <a:pt x="77977" y="104393"/>
                  </a:moveTo>
                  <a:lnTo>
                    <a:pt x="37337" y="112775"/>
                  </a:lnTo>
                  <a:lnTo>
                    <a:pt x="23240" y="135382"/>
                  </a:lnTo>
                  <a:lnTo>
                    <a:pt x="24122" y="142166"/>
                  </a:lnTo>
                  <a:lnTo>
                    <a:pt x="65448" y="165973"/>
                  </a:lnTo>
                  <a:lnTo>
                    <a:pt x="77977" y="166497"/>
                  </a:lnTo>
                  <a:lnTo>
                    <a:pt x="90453" y="165973"/>
                  </a:lnTo>
                  <a:lnTo>
                    <a:pt x="101393" y="164401"/>
                  </a:lnTo>
                  <a:lnTo>
                    <a:pt x="110785" y="161782"/>
                  </a:lnTo>
                  <a:lnTo>
                    <a:pt x="118617" y="158114"/>
                  </a:lnTo>
                  <a:lnTo>
                    <a:pt x="122217" y="155448"/>
                  </a:lnTo>
                  <a:lnTo>
                    <a:pt x="77977" y="155448"/>
                  </a:lnTo>
                  <a:lnTo>
                    <a:pt x="68570" y="155112"/>
                  </a:lnTo>
                  <a:lnTo>
                    <a:pt x="36956" y="141604"/>
                  </a:lnTo>
                  <a:lnTo>
                    <a:pt x="36956" y="129286"/>
                  </a:lnTo>
                  <a:lnTo>
                    <a:pt x="77977" y="115442"/>
                  </a:lnTo>
                  <a:lnTo>
                    <a:pt x="122232" y="115442"/>
                  </a:lnTo>
                  <a:lnTo>
                    <a:pt x="118617" y="112775"/>
                  </a:lnTo>
                  <a:lnTo>
                    <a:pt x="110732" y="109108"/>
                  </a:lnTo>
                  <a:lnTo>
                    <a:pt x="101345" y="106489"/>
                  </a:lnTo>
                  <a:lnTo>
                    <a:pt x="90435" y="104917"/>
                  </a:lnTo>
                  <a:lnTo>
                    <a:pt x="77977" y="104393"/>
                  </a:lnTo>
                  <a:close/>
                </a:path>
                <a:path w="318135" h="168275">
                  <a:moveTo>
                    <a:pt x="122232" y="115442"/>
                  </a:moveTo>
                  <a:lnTo>
                    <a:pt x="77977" y="115442"/>
                  </a:lnTo>
                  <a:lnTo>
                    <a:pt x="87383" y="115776"/>
                  </a:lnTo>
                  <a:lnTo>
                    <a:pt x="95599" y="116776"/>
                  </a:lnTo>
                  <a:lnTo>
                    <a:pt x="102623" y="118443"/>
                  </a:lnTo>
                  <a:lnTo>
                    <a:pt x="108457" y="120776"/>
                  </a:lnTo>
                  <a:lnTo>
                    <a:pt x="115442" y="124460"/>
                  </a:lnTo>
                  <a:lnTo>
                    <a:pt x="118999" y="129286"/>
                  </a:lnTo>
                  <a:lnTo>
                    <a:pt x="118999" y="141604"/>
                  </a:lnTo>
                  <a:lnTo>
                    <a:pt x="77977" y="155448"/>
                  </a:lnTo>
                  <a:lnTo>
                    <a:pt x="122217" y="155448"/>
                  </a:lnTo>
                  <a:lnTo>
                    <a:pt x="124785" y="153544"/>
                  </a:lnTo>
                  <a:lnTo>
                    <a:pt x="129190" y="148224"/>
                  </a:lnTo>
                  <a:lnTo>
                    <a:pt x="131833" y="142166"/>
                  </a:lnTo>
                  <a:lnTo>
                    <a:pt x="132714" y="135382"/>
                  </a:lnTo>
                  <a:lnTo>
                    <a:pt x="131833" y="128617"/>
                  </a:lnTo>
                  <a:lnTo>
                    <a:pt x="129190" y="122602"/>
                  </a:lnTo>
                  <a:lnTo>
                    <a:pt x="124785" y="117326"/>
                  </a:lnTo>
                  <a:lnTo>
                    <a:pt x="122232" y="115442"/>
                  </a:lnTo>
                  <a:close/>
                </a:path>
                <a:path w="318135" h="168275">
                  <a:moveTo>
                    <a:pt x="236346" y="11557"/>
                  </a:moveTo>
                  <a:lnTo>
                    <a:pt x="223392" y="11557"/>
                  </a:lnTo>
                  <a:lnTo>
                    <a:pt x="223392" y="38988"/>
                  </a:lnTo>
                  <a:lnTo>
                    <a:pt x="222631" y="50180"/>
                  </a:lnTo>
                  <a:lnTo>
                    <a:pt x="204505" y="93491"/>
                  </a:lnTo>
                  <a:lnTo>
                    <a:pt x="178180" y="118745"/>
                  </a:lnTo>
                  <a:lnTo>
                    <a:pt x="188213" y="127380"/>
                  </a:lnTo>
                  <a:lnTo>
                    <a:pt x="219602" y="92051"/>
                  </a:lnTo>
                  <a:lnTo>
                    <a:pt x="229996" y="69976"/>
                  </a:lnTo>
                  <a:lnTo>
                    <a:pt x="242938" y="69976"/>
                  </a:lnTo>
                  <a:lnTo>
                    <a:pt x="239379" y="59991"/>
                  </a:lnTo>
                  <a:lnTo>
                    <a:pt x="237107" y="49289"/>
                  </a:lnTo>
                  <a:lnTo>
                    <a:pt x="236382" y="38988"/>
                  </a:lnTo>
                  <a:lnTo>
                    <a:pt x="236346" y="11557"/>
                  </a:lnTo>
                  <a:close/>
                </a:path>
                <a:path w="318135" h="168275">
                  <a:moveTo>
                    <a:pt x="242938" y="69976"/>
                  </a:moveTo>
                  <a:lnTo>
                    <a:pt x="229996" y="69976"/>
                  </a:lnTo>
                  <a:lnTo>
                    <a:pt x="232259" y="76239"/>
                  </a:lnTo>
                  <a:lnTo>
                    <a:pt x="258460" y="113141"/>
                  </a:lnTo>
                  <a:lnTo>
                    <a:pt x="272161" y="125349"/>
                  </a:lnTo>
                  <a:lnTo>
                    <a:pt x="281304" y="115188"/>
                  </a:lnTo>
                  <a:lnTo>
                    <a:pt x="271468" y="108047"/>
                  </a:lnTo>
                  <a:lnTo>
                    <a:pt x="262715" y="99964"/>
                  </a:lnTo>
                  <a:lnTo>
                    <a:pt x="255033" y="90953"/>
                  </a:lnTo>
                  <a:lnTo>
                    <a:pt x="248412" y="81025"/>
                  </a:lnTo>
                  <a:lnTo>
                    <a:pt x="243151" y="70574"/>
                  </a:lnTo>
                  <a:lnTo>
                    <a:pt x="242938" y="69976"/>
                  </a:lnTo>
                  <a:close/>
                </a:path>
                <a:path w="318135" h="168275">
                  <a:moveTo>
                    <a:pt x="155828" y="81661"/>
                  </a:moveTo>
                  <a:lnTo>
                    <a:pt x="0" y="81661"/>
                  </a:lnTo>
                  <a:lnTo>
                    <a:pt x="0" y="93217"/>
                  </a:lnTo>
                  <a:lnTo>
                    <a:pt x="155828" y="93217"/>
                  </a:lnTo>
                  <a:lnTo>
                    <a:pt x="155828" y="81661"/>
                  </a:lnTo>
                  <a:close/>
                </a:path>
                <a:path w="318135" h="168275">
                  <a:moveTo>
                    <a:pt x="84581" y="59816"/>
                  </a:moveTo>
                  <a:lnTo>
                    <a:pt x="71374" y="59816"/>
                  </a:lnTo>
                  <a:lnTo>
                    <a:pt x="71374" y="81661"/>
                  </a:lnTo>
                  <a:lnTo>
                    <a:pt x="84581" y="81661"/>
                  </a:lnTo>
                  <a:lnTo>
                    <a:pt x="84581" y="59816"/>
                  </a:lnTo>
                  <a:close/>
                </a:path>
                <a:path w="318135" h="168275">
                  <a:moveTo>
                    <a:pt x="130301" y="3810"/>
                  </a:moveTo>
                  <a:lnTo>
                    <a:pt x="26035" y="3810"/>
                  </a:lnTo>
                  <a:lnTo>
                    <a:pt x="26035" y="59816"/>
                  </a:lnTo>
                  <a:lnTo>
                    <a:pt x="132333" y="59816"/>
                  </a:lnTo>
                  <a:lnTo>
                    <a:pt x="132333" y="48260"/>
                  </a:lnTo>
                  <a:lnTo>
                    <a:pt x="39242" y="48260"/>
                  </a:lnTo>
                  <a:lnTo>
                    <a:pt x="39242" y="15493"/>
                  </a:lnTo>
                  <a:lnTo>
                    <a:pt x="130301" y="15493"/>
                  </a:lnTo>
                  <a:lnTo>
                    <a:pt x="130301" y="3810"/>
                  </a:lnTo>
                  <a:close/>
                </a:path>
                <a:path w="318135" h="168275">
                  <a:moveTo>
                    <a:pt x="318007" y="0"/>
                  </a:moveTo>
                  <a:lnTo>
                    <a:pt x="304926" y="0"/>
                  </a:lnTo>
                  <a:lnTo>
                    <a:pt x="304926" y="167893"/>
                  </a:lnTo>
                  <a:lnTo>
                    <a:pt x="318007" y="167893"/>
                  </a:lnTo>
                  <a:lnTo>
                    <a:pt x="318007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623561" y="1069339"/>
              <a:ext cx="327151" cy="177037"/>
            </a:xfrm>
            <a:prstGeom prst="rect">
              <a:avLst/>
            </a:prstGeom>
          </p:spPr>
        </p:pic>
      </p:grpSp>
      <p:grpSp>
        <p:nvGrpSpPr>
          <p:cNvPr id="51" name="object 51" descr=""/>
          <p:cNvGrpSpPr/>
          <p:nvPr/>
        </p:nvGrpSpPr>
        <p:grpSpPr>
          <a:xfrm>
            <a:off x="5043296" y="1067688"/>
            <a:ext cx="697865" cy="179070"/>
            <a:chOff x="5043296" y="1067688"/>
            <a:chExt cx="697865" cy="179070"/>
          </a:xfrm>
        </p:grpSpPr>
        <p:sp>
          <p:nvSpPr>
            <p:cNvPr id="52" name="object 52" descr=""/>
            <p:cNvSpPr/>
            <p:nvPr/>
          </p:nvSpPr>
          <p:spPr>
            <a:xfrm>
              <a:off x="5047868" y="1072260"/>
              <a:ext cx="688975" cy="169545"/>
            </a:xfrm>
            <a:custGeom>
              <a:avLst/>
              <a:gdLst/>
              <a:ahLst/>
              <a:cxnLst/>
              <a:rect l="l" t="t" r="r" b="b"/>
              <a:pathLst>
                <a:path w="688975" h="169544">
                  <a:moveTo>
                    <a:pt x="573151" y="113156"/>
                  </a:moveTo>
                  <a:lnTo>
                    <a:pt x="560069" y="113156"/>
                  </a:lnTo>
                  <a:lnTo>
                    <a:pt x="560069" y="163067"/>
                  </a:lnTo>
                  <a:lnTo>
                    <a:pt x="665988" y="163067"/>
                  </a:lnTo>
                  <a:lnTo>
                    <a:pt x="665988" y="151384"/>
                  </a:lnTo>
                  <a:lnTo>
                    <a:pt x="573151" y="151384"/>
                  </a:lnTo>
                  <a:lnTo>
                    <a:pt x="573151" y="113156"/>
                  </a:lnTo>
                  <a:close/>
                </a:path>
                <a:path w="688975" h="169544">
                  <a:moveTo>
                    <a:pt x="262508" y="101980"/>
                  </a:moveTo>
                  <a:lnTo>
                    <a:pt x="221741" y="110998"/>
                  </a:lnTo>
                  <a:lnTo>
                    <a:pt x="207517" y="134492"/>
                  </a:lnTo>
                  <a:lnTo>
                    <a:pt x="208420" y="141378"/>
                  </a:lnTo>
                  <a:lnTo>
                    <a:pt x="239188" y="164845"/>
                  </a:lnTo>
                  <a:lnTo>
                    <a:pt x="262508" y="167131"/>
                  </a:lnTo>
                  <a:lnTo>
                    <a:pt x="274893" y="166560"/>
                  </a:lnTo>
                  <a:lnTo>
                    <a:pt x="285765" y="164845"/>
                  </a:lnTo>
                  <a:lnTo>
                    <a:pt x="295138" y="161988"/>
                  </a:lnTo>
                  <a:lnTo>
                    <a:pt x="303021" y="157987"/>
                  </a:lnTo>
                  <a:lnTo>
                    <a:pt x="305812" y="155828"/>
                  </a:lnTo>
                  <a:lnTo>
                    <a:pt x="262508" y="155828"/>
                  </a:lnTo>
                  <a:lnTo>
                    <a:pt x="253120" y="155467"/>
                  </a:lnTo>
                  <a:lnTo>
                    <a:pt x="221571" y="140842"/>
                  </a:lnTo>
                  <a:lnTo>
                    <a:pt x="221571" y="128142"/>
                  </a:lnTo>
                  <a:lnTo>
                    <a:pt x="262508" y="113029"/>
                  </a:lnTo>
                  <a:lnTo>
                    <a:pt x="305773" y="113029"/>
                  </a:lnTo>
                  <a:lnTo>
                    <a:pt x="303148" y="110998"/>
                  </a:lnTo>
                  <a:lnTo>
                    <a:pt x="295245" y="107070"/>
                  </a:lnTo>
                  <a:lnTo>
                    <a:pt x="285829" y="104251"/>
                  </a:lnTo>
                  <a:lnTo>
                    <a:pt x="274913" y="102550"/>
                  </a:lnTo>
                  <a:lnTo>
                    <a:pt x="262508" y="101980"/>
                  </a:lnTo>
                  <a:close/>
                </a:path>
                <a:path w="688975" h="169544">
                  <a:moveTo>
                    <a:pt x="305773" y="113029"/>
                  </a:moveTo>
                  <a:lnTo>
                    <a:pt x="262508" y="113029"/>
                  </a:lnTo>
                  <a:lnTo>
                    <a:pt x="271857" y="113411"/>
                  </a:lnTo>
                  <a:lnTo>
                    <a:pt x="280094" y="114554"/>
                  </a:lnTo>
                  <a:lnTo>
                    <a:pt x="287083" y="116405"/>
                  </a:lnTo>
                  <a:lnTo>
                    <a:pt x="292988" y="118999"/>
                  </a:lnTo>
                  <a:lnTo>
                    <a:pt x="299973" y="123062"/>
                  </a:lnTo>
                  <a:lnTo>
                    <a:pt x="303402" y="128142"/>
                  </a:lnTo>
                  <a:lnTo>
                    <a:pt x="303402" y="140842"/>
                  </a:lnTo>
                  <a:lnTo>
                    <a:pt x="262508" y="155828"/>
                  </a:lnTo>
                  <a:lnTo>
                    <a:pt x="305812" y="155828"/>
                  </a:lnTo>
                  <a:lnTo>
                    <a:pt x="309336" y="153102"/>
                  </a:lnTo>
                  <a:lnTo>
                    <a:pt x="313816" y="147574"/>
                  </a:lnTo>
                  <a:lnTo>
                    <a:pt x="316487" y="141378"/>
                  </a:lnTo>
                  <a:lnTo>
                    <a:pt x="317372" y="134492"/>
                  </a:lnTo>
                  <a:lnTo>
                    <a:pt x="316489" y="127589"/>
                  </a:lnTo>
                  <a:lnTo>
                    <a:pt x="313832" y="121364"/>
                  </a:lnTo>
                  <a:lnTo>
                    <a:pt x="309389" y="115829"/>
                  </a:lnTo>
                  <a:lnTo>
                    <a:pt x="305773" y="113029"/>
                  </a:lnTo>
                  <a:close/>
                </a:path>
                <a:path w="688975" h="169544">
                  <a:moveTo>
                    <a:pt x="45084" y="110743"/>
                  </a:moveTo>
                  <a:lnTo>
                    <a:pt x="32130" y="110743"/>
                  </a:lnTo>
                  <a:lnTo>
                    <a:pt x="32130" y="164084"/>
                  </a:lnTo>
                  <a:lnTo>
                    <a:pt x="139953" y="164084"/>
                  </a:lnTo>
                  <a:lnTo>
                    <a:pt x="139953" y="152653"/>
                  </a:lnTo>
                  <a:lnTo>
                    <a:pt x="45084" y="152653"/>
                  </a:lnTo>
                  <a:lnTo>
                    <a:pt x="45084" y="110743"/>
                  </a:lnTo>
                  <a:close/>
                </a:path>
                <a:path w="688975" h="169544">
                  <a:moveTo>
                    <a:pt x="135508" y="1650"/>
                  </a:moveTo>
                  <a:lnTo>
                    <a:pt x="122554" y="1650"/>
                  </a:lnTo>
                  <a:lnTo>
                    <a:pt x="122554" y="121030"/>
                  </a:lnTo>
                  <a:lnTo>
                    <a:pt x="135508" y="121030"/>
                  </a:lnTo>
                  <a:lnTo>
                    <a:pt x="135508" y="1650"/>
                  </a:lnTo>
                  <a:close/>
                </a:path>
                <a:path w="688975" h="169544">
                  <a:moveTo>
                    <a:pt x="55625" y="7112"/>
                  </a:moveTo>
                  <a:lnTo>
                    <a:pt x="42925" y="7112"/>
                  </a:lnTo>
                  <a:lnTo>
                    <a:pt x="42925" y="28701"/>
                  </a:lnTo>
                  <a:lnTo>
                    <a:pt x="42160" y="37802"/>
                  </a:lnTo>
                  <a:lnTo>
                    <a:pt x="23877" y="73100"/>
                  </a:lnTo>
                  <a:lnTo>
                    <a:pt x="0" y="91566"/>
                  </a:lnTo>
                  <a:lnTo>
                    <a:pt x="9397" y="100584"/>
                  </a:lnTo>
                  <a:lnTo>
                    <a:pt x="38551" y="73100"/>
                  </a:lnTo>
                  <a:lnTo>
                    <a:pt x="49783" y="54483"/>
                  </a:lnTo>
                  <a:lnTo>
                    <a:pt x="63360" y="54483"/>
                  </a:lnTo>
                  <a:lnTo>
                    <a:pt x="62966" y="53901"/>
                  </a:lnTo>
                  <a:lnTo>
                    <a:pt x="58880" y="45481"/>
                  </a:lnTo>
                  <a:lnTo>
                    <a:pt x="56437" y="37085"/>
                  </a:lnTo>
                  <a:lnTo>
                    <a:pt x="55625" y="28701"/>
                  </a:lnTo>
                  <a:lnTo>
                    <a:pt x="55625" y="7112"/>
                  </a:lnTo>
                  <a:close/>
                </a:path>
                <a:path w="688975" h="169544">
                  <a:moveTo>
                    <a:pt x="63360" y="54483"/>
                  </a:moveTo>
                  <a:lnTo>
                    <a:pt x="49783" y="54483"/>
                  </a:lnTo>
                  <a:lnTo>
                    <a:pt x="52476" y="59576"/>
                  </a:lnTo>
                  <a:lnTo>
                    <a:pt x="82980" y="92217"/>
                  </a:lnTo>
                  <a:lnTo>
                    <a:pt x="89026" y="96265"/>
                  </a:lnTo>
                  <a:lnTo>
                    <a:pt x="97789" y="86867"/>
                  </a:lnTo>
                  <a:lnTo>
                    <a:pt x="89906" y="82484"/>
                  </a:lnTo>
                  <a:lnTo>
                    <a:pt x="82438" y="76946"/>
                  </a:lnTo>
                  <a:lnTo>
                    <a:pt x="75376" y="70240"/>
                  </a:lnTo>
                  <a:lnTo>
                    <a:pt x="68706" y="62356"/>
                  </a:lnTo>
                  <a:lnTo>
                    <a:pt x="63360" y="54483"/>
                  </a:lnTo>
                  <a:close/>
                </a:path>
                <a:path w="688975" h="169544">
                  <a:moveTo>
                    <a:pt x="688593" y="87122"/>
                  </a:moveTo>
                  <a:lnTo>
                    <a:pt x="532764" y="87122"/>
                  </a:lnTo>
                  <a:lnTo>
                    <a:pt x="532764" y="98933"/>
                  </a:lnTo>
                  <a:lnTo>
                    <a:pt x="688593" y="98933"/>
                  </a:lnTo>
                  <a:lnTo>
                    <a:pt x="688593" y="87122"/>
                  </a:lnTo>
                  <a:close/>
                </a:path>
                <a:path w="688975" h="169544">
                  <a:moveTo>
                    <a:pt x="406145" y="53086"/>
                  </a:moveTo>
                  <a:lnTo>
                    <a:pt x="370572" y="69441"/>
                  </a:lnTo>
                  <a:lnTo>
                    <a:pt x="363981" y="90550"/>
                  </a:lnTo>
                  <a:lnTo>
                    <a:pt x="364683" y="97789"/>
                  </a:lnTo>
                  <a:lnTo>
                    <a:pt x="397212" y="127222"/>
                  </a:lnTo>
                  <a:lnTo>
                    <a:pt x="406018" y="127888"/>
                  </a:lnTo>
                  <a:lnTo>
                    <a:pt x="415006" y="127220"/>
                  </a:lnTo>
                  <a:lnTo>
                    <a:pt x="423118" y="125206"/>
                  </a:lnTo>
                  <a:lnTo>
                    <a:pt x="430289" y="121888"/>
                  </a:lnTo>
                  <a:lnTo>
                    <a:pt x="436625" y="117221"/>
                  </a:lnTo>
                  <a:lnTo>
                    <a:pt x="436978" y="116839"/>
                  </a:lnTo>
                  <a:lnTo>
                    <a:pt x="397636" y="116839"/>
                  </a:lnTo>
                  <a:lnTo>
                    <a:pt x="390651" y="114173"/>
                  </a:lnTo>
                  <a:lnTo>
                    <a:pt x="385063" y="109092"/>
                  </a:lnTo>
                  <a:lnTo>
                    <a:pt x="379602" y="103886"/>
                  </a:lnTo>
                  <a:lnTo>
                    <a:pt x="376808" y="97789"/>
                  </a:lnTo>
                  <a:lnTo>
                    <a:pt x="376923" y="83044"/>
                  </a:lnTo>
                  <a:lnTo>
                    <a:pt x="379475" y="77088"/>
                  </a:lnTo>
                  <a:lnTo>
                    <a:pt x="385063" y="72009"/>
                  </a:lnTo>
                  <a:lnTo>
                    <a:pt x="390525" y="66801"/>
                  </a:lnTo>
                  <a:lnTo>
                    <a:pt x="397636" y="64135"/>
                  </a:lnTo>
                  <a:lnTo>
                    <a:pt x="436856" y="64135"/>
                  </a:lnTo>
                  <a:lnTo>
                    <a:pt x="436625" y="63880"/>
                  </a:lnTo>
                  <a:lnTo>
                    <a:pt x="430291" y="59193"/>
                  </a:lnTo>
                  <a:lnTo>
                    <a:pt x="423100" y="55816"/>
                  </a:lnTo>
                  <a:lnTo>
                    <a:pt x="415051" y="53772"/>
                  </a:lnTo>
                  <a:lnTo>
                    <a:pt x="406145" y="53086"/>
                  </a:lnTo>
                  <a:close/>
                </a:path>
                <a:path w="688975" h="169544">
                  <a:moveTo>
                    <a:pt x="436856" y="64135"/>
                  </a:moveTo>
                  <a:lnTo>
                    <a:pt x="414781" y="64135"/>
                  </a:lnTo>
                  <a:lnTo>
                    <a:pt x="421893" y="66801"/>
                  </a:lnTo>
                  <a:lnTo>
                    <a:pt x="427354" y="72009"/>
                  </a:lnTo>
                  <a:lnTo>
                    <a:pt x="432815" y="77088"/>
                  </a:lnTo>
                  <a:lnTo>
                    <a:pt x="435489" y="83044"/>
                  </a:lnTo>
                  <a:lnTo>
                    <a:pt x="435609" y="97789"/>
                  </a:lnTo>
                  <a:lnTo>
                    <a:pt x="432815" y="103886"/>
                  </a:lnTo>
                  <a:lnTo>
                    <a:pt x="427354" y="109092"/>
                  </a:lnTo>
                  <a:lnTo>
                    <a:pt x="421766" y="114173"/>
                  </a:lnTo>
                  <a:lnTo>
                    <a:pt x="414781" y="116839"/>
                  </a:lnTo>
                  <a:lnTo>
                    <a:pt x="436978" y="116839"/>
                  </a:lnTo>
                  <a:lnTo>
                    <a:pt x="441793" y="111629"/>
                  </a:lnTo>
                  <a:lnTo>
                    <a:pt x="445484" y="105346"/>
                  </a:lnTo>
                  <a:lnTo>
                    <a:pt x="447698" y="98397"/>
                  </a:lnTo>
                  <a:lnTo>
                    <a:pt x="448436" y="90804"/>
                  </a:lnTo>
                  <a:lnTo>
                    <a:pt x="447724" y="83312"/>
                  </a:lnTo>
                  <a:lnTo>
                    <a:pt x="447642" y="82863"/>
                  </a:lnTo>
                  <a:lnTo>
                    <a:pt x="445484" y="75961"/>
                  </a:lnTo>
                  <a:lnTo>
                    <a:pt x="441793" y="69570"/>
                  </a:lnTo>
                  <a:lnTo>
                    <a:pt x="436856" y="64135"/>
                  </a:lnTo>
                  <a:close/>
                </a:path>
                <a:path w="688975" h="169544">
                  <a:moveTo>
                    <a:pt x="573785" y="7747"/>
                  </a:moveTo>
                  <a:lnTo>
                    <a:pt x="560831" y="7747"/>
                  </a:lnTo>
                  <a:lnTo>
                    <a:pt x="560831" y="64008"/>
                  </a:lnTo>
                  <a:lnTo>
                    <a:pt x="665606" y="64008"/>
                  </a:lnTo>
                  <a:lnTo>
                    <a:pt x="665606" y="52450"/>
                  </a:lnTo>
                  <a:lnTo>
                    <a:pt x="573785" y="52450"/>
                  </a:lnTo>
                  <a:lnTo>
                    <a:pt x="573785" y="7747"/>
                  </a:lnTo>
                  <a:close/>
                </a:path>
                <a:path w="688975" h="169544">
                  <a:moveTo>
                    <a:pt x="485139" y="1650"/>
                  </a:moveTo>
                  <a:lnTo>
                    <a:pt x="472185" y="1650"/>
                  </a:lnTo>
                  <a:lnTo>
                    <a:pt x="472185" y="169544"/>
                  </a:lnTo>
                  <a:lnTo>
                    <a:pt x="485139" y="169544"/>
                  </a:lnTo>
                  <a:lnTo>
                    <a:pt x="485139" y="90424"/>
                  </a:lnTo>
                  <a:lnTo>
                    <a:pt x="513588" y="90424"/>
                  </a:lnTo>
                  <a:lnTo>
                    <a:pt x="513588" y="78866"/>
                  </a:lnTo>
                  <a:lnTo>
                    <a:pt x="485139" y="78866"/>
                  </a:lnTo>
                  <a:lnTo>
                    <a:pt x="485139" y="1650"/>
                  </a:lnTo>
                  <a:close/>
                </a:path>
                <a:path w="688975" h="169544">
                  <a:moveTo>
                    <a:pt x="456056" y="28321"/>
                  </a:moveTo>
                  <a:lnTo>
                    <a:pt x="356361" y="28321"/>
                  </a:lnTo>
                  <a:lnTo>
                    <a:pt x="356361" y="40131"/>
                  </a:lnTo>
                  <a:lnTo>
                    <a:pt x="456056" y="40131"/>
                  </a:lnTo>
                  <a:lnTo>
                    <a:pt x="456056" y="28321"/>
                  </a:lnTo>
                  <a:close/>
                </a:path>
                <a:path w="688975" h="169544">
                  <a:moveTo>
                    <a:pt x="412622" y="1650"/>
                  </a:moveTo>
                  <a:lnTo>
                    <a:pt x="399541" y="1650"/>
                  </a:lnTo>
                  <a:lnTo>
                    <a:pt x="399541" y="28321"/>
                  </a:lnTo>
                  <a:lnTo>
                    <a:pt x="412622" y="28321"/>
                  </a:lnTo>
                  <a:lnTo>
                    <a:pt x="412622" y="1650"/>
                  </a:lnTo>
                  <a:close/>
                </a:path>
                <a:path w="688975" h="169544">
                  <a:moveTo>
                    <a:pt x="313943" y="1650"/>
                  </a:moveTo>
                  <a:lnTo>
                    <a:pt x="300989" y="1650"/>
                  </a:lnTo>
                  <a:lnTo>
                    <a:pt x="300989" y="47243"/>
                  </a:lnTo>
                  <a:lnTo>
                    <a:pt x="267969" y="47243"/>
                  </a:lnTo>
                  <a:lnTo>
                    <a:pt x="267969" y="58800"/>
                  </a:lnTo>
                  <a:lnTo>
                    <a:pt x="300989" y="58800"/>
                  </a:lnTo>
                  <a:lnTo>
                    <a:pt x="300989" y="98551"/>
                  </a:lnTo>
                  <a:lnTo>
                    <a:pt x="313943" y="98551"/>
                  </a:lnTo>
                  <a:lnTo>
                    <a:pt x="313943" y="1650"/>
                  </a:lnTo>
                  <a:close/>
                </a:path>
                <a:path w="688975" h="169544">
                  <a:moveTo>
                    <a:pt x="235584" y="30987"/>
                  </a:moveTo>
                  <a:lnTo>
                    <a:pt x="222630" y="30987"/>
                  </a:lnTo>
                  <a:lnTo>
                    <a:pt x="222630" y="39242"/>
                  </a:lnTo>
                  <a:lnTo>
                    <a:pt x="221799" y="45910"/>
                  </a:lnTo>
                  <a:lnTo>
                    <a:pt x="195246" y="79629"/>
                  </a:lnTo>
                  <a:lnTo>
                    <a:pt x="178688" y="88011"/>
                  </a:lnTo>
                  <a:lnTo>
                    <a:pt x="188340" y="98043"/>
                  </a:lnTo>
                  <a:lnTo>
                    <a:pt x="222456" y="69802"/>
                  </a:lnTo>
                  <a:lnTo>
                    <a:pt x="229107" y="58927"/>
                  </a:lnTo>
                  <a:lnTo>
                    <a:pt x="243138" y="58927"/>
                  </a:lnTo>
                  <a:lnTo>
                    <a:pt x="242978" y="58741"/>
                  </a:lnTo>
                  <a:lnTo>
                    <a:pt x="238855" y="52069"/>
                  </a:lnTo>
                  <a:lnTo>
                    <a:pt x="236398" y="45493"/>
                  </a:lnTo>
                  <a:lnTo>
                    <a:pt x="235616" y="39242"/>
                  </a:lnTo>
                  <a:lnTo>
                    <a:pt x="235584" y="30987"/>
                  </a:lnTo>
                  <a:close/>
                </a:path>
                <a:path w="688975" h="169544">
                  <a:moveTo>
                    <a:pt x="243138" y="58927"/>
                  </a:moveTo>
                  <a:lnTo>
                    <a:pt x="229107" y="58927"/>
                  </a:lnTo>
                  <a:lnTo>
                    <a:pt x="236444" y="69594"/>
                  </a:lnTo>
                  <a:lnTo>
                    <a:pt x="245697" y="79105"/>
                  </a:lnTo>
                  <a:lnTo>
                    <a:pt x="256879" y="87449"/>
                  </a:lnTo>
                  <a:lnTo>
                    <a:pt x="270003" y="94613"/>
                  </a:lnTo>
                  <a:lnTo>
                    <a:pt x="278764" y="83947"/>
                  </a:lnTo>
                  <a:lnTo>
                    <a:pt x="270599" y="81016"/>
                  </a:lnTo>
                  <a:lnTo>
                    <a:pt x="262874" y="76977"/>
                  </a:lnTo>
                  <a:lnTo>
                    <a:pt x="255601" y="71820"/>
                  </a:lnTo>
                  <a:lnTo>
                    <a:pt x="248792" y="65531"/>
                  </a:lnTo>
                  <a:lnTo>
                    <a:pt x="243138" y="58927"/>
                  </a:lnTo>
                  <a:close/>
                </a:path>
                <a:path w="688975" h="169544">
                  <a:moveTo>
                    <a:pt x="273811" y="19558"/>
                  </a:moveTo>
                  <a:lnTo>
                    <a:pt x="184150" y="19558"/>
                  </a:lnTo>
                  <a:lnTo>
                    <a:pt x="184150" y="30987"/>
                  </a:lnTo>
                  <a:lnTo>
                    <a:pt x="273811" y="30987"/>
                  </a:lnTo>
                  <a:lnTo>
                    <a:pt x="273811" y="19558"/>
                  </a:lnTo>
                  <a:close/>
                </a:path>
                <a:path w="688975" h="169544">
                  <a:moveTo>
                    <a:pt x="235584" y="0"/>
                  </a:moveTo>
                  <a:lnTo>
                    <a:pt x="222630" y="0"/>
                  </a:lnTo>
                  <a:lnTo>
                    <a:pt x="222630" y="19558"/>
                  </a:lnTo>
                  <a:lnTo>
                    <a:pt x="235584" y="19558"/>
                  </a:lnTo>
                  <a:lnTo>
                    <a:pt x="235584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5047868" y="1072260"/>
              <a:ext cx="688975" cy="169545"/>
            </a:xfrm>
            <a:custGeom>
              <a:avLst/>
              <a:gdLst/>
              <a:ahLst/>
              <a:cxnLst/>
              <a:rect l="l" t="t" r="r" b="b"/>
              <a:pathLst>
                <a:path w="688975" h="169544">
                  <a:moveTo>
                    <a:pt x="560069" y="113156"/>
                  </a:moveTo>
                  <a:lnTo>
                    <a:pt x="573151" y="113156"/>
                  </a:lnTo>
                  <a:lnTo>
                    <a:pt x="573151" y="151384"/>
                  </a:lnTo>
                  <a:lnTo>
                    <a:pt x="665988" y="151384"/>
                  </a:lnTo>
                  <a:lnTo>
                    <a:pt x="665988" y="163067"/>
                  </a:lnTo>
                  <a:lnTo>
                    <a:pt x="560069" y="163067"/>
                  </a:lnTo>
                  <a:lnTo>
                    <a:pt x="560069" y="113156"/>
                  </a:lnTo>
                  <a:close/>
                </a:path>
                <a:path w="688975" h="169544">
                  <a:moveTo>
                    <a:pt x="262508" y="113029"/>
                  </a:moveTo>
                  <a:lnTo>
                    <a:pt x="224916" y="123062"/>
                  </a:lnTo>
                  <a:lnTo>
                    <a:pt x="221487" y="128269"/>
                  </a:lnTo>
                  <a:lnTo>
                    <a:pt x="221487" y="134492"/>
                  </a:lnTo>
                  <a:lnTo>
                    <a:pt x="221487" y="140715"/>
                  </a:lnTo>
                  <a:lnTo>
                    <a:pt x="262508" y="155828"/>
                  </a:lnTo>
                  <a:lnTo>
                    <a:pt x="271770" y="155467"/>
                  </a:lnTo>
                  <a:lnTo>
                    <a:pt x="303402" y="140842"/>
                  </a:lnTo>
                  <a:lnTo>
                    <a:pt x="303402" y="134492"/>
                  </a:lnTo>
                  <a:lnTo>
                    <a:pt x="303402" y="128142"/>
                  </a:lnTo>
                  <a:lnTo>
                    <a:pt x="271843" y="113409"/>
                  </a:lnTo>
                  <a:lnTo>
                    <a:pt x="262508" y="113029"/>
                  </a:lnTo>
                  <a:close/>
                </a:path>
                <a:path w="688975" h="169544">
                  <a:moveTo>
                    <a:pt x="32130" y="110743"/>
                  </a:moveTo>
                  <a:lnTo>
                    <a:pt x="45084" y="110743"/>
                  </a:lnTo>
                  <a:lnTo>
                    <a:pt x="45084" y="152653"/>
                  </a:lnTo>
                  <a:lnTo>
                    <a:pt x="139953" y="152653"/>
                  </a:lnTo>
                  <a:lnTo>
                    <a:pt x="139953" y="164084"/>
                  </a:lnTo>
                  <a:lnTo>
                    <a:pt x="32130" y="164084"/>
                  </a:lnTo>
                  <a:lnTo>
                    <a:pt x="32130" y="110743"/>
                  </a:lnTo>
                  <a:close/>
                </a:path>
                <a:path w="688975" h="169544">
                  <a:moveTo>
                    <a:pt x="262508" y="101980"/>
                  </a:moveTo>
                  <a:lnTo>
                    <a:pt x="303148" y="110998"/>
                  </a:lnTo>
                  <a:lnTo>
                    <a:pt x="317372" y="134492"/>
                  </a:lnTo>
                  <a:lnTo>
                    <a:pt x="316487" y="141378"/>
                  </a:lnTo>
                  <a:lnTo>
                    <a:pt x="285765" y="164845"/>
                  </a:lnTo>
                  <a:lnTo>
                    <a:pt x="262508" y="167131"/>
                  </a:lnTo>
                  <a:lnTo>
                    <a:pt x="250104" y="166560"/>
                  </a:lnTo>
                  <a:lnTo>
                    <a:pt x="211121" y="147573"/>
                  </a:lnTo>
                  <a:lnTo>
                    <a:pt x="207517" y="134492"/>
                  </a:lnTo>
                  <a:lnTo>
                    <a:pt x="208401" y="127589"/>
                  </a:lnTo>
                  <a:lnTo>
                    <a:pt x="239077" y="104251"/>
                  </a:lnTo>
                  <a:lnTo>
                    <a:pt x="262508" y="101980"/>
                  </a:lnTo>
                  <a:close/>
                </a:path>
                <a:path w="688975" h="169544">
                  <a:moveTo>
                    <a:pt x="532764" y="87122"/>
                  </a:moveTo>
                  <a:lnTo>
                    <a:pt x="688593" y="87122"/>
                  </a:lnTo>
                  <a:lnTo>
                    <a:pt x="688593" y="98933"/>
                  </a:lnTo>
                  <a:lnTo>
                    <a:pt x="532764" y="98933"/>
                  </a:lnTo>
                  <a:lnTo>
                    <a:pt x="532764" y="87122"/>
                  </a:lnTo>
                  <a:close/>
                </a:path>
                <a:path w="688975" h="169544">
                  <a:moveTo>
                    <a:pt x="406145" y="64135"/>
                  </a:moveTo>
                  <a:lnTo>
                    <a:pt x="397636" y="64135"/>
                  </a:lnTo>
                  <a:lnTo>
                    <a:pt x="390525" y="66801"/>
                  </a:lnTo>
                  <a:lnTo>
                    <a:pt x="385063" y="72009"/>
                  </a:lnTo>
                  <a:lnTo>
                    <a:pt x="379475" y="77088"/>
                  </a:lnTo>
                  <a:lnTo>
                    <a:pt x="376808" y="83312"/>
                  </a:lnTo>
                  <a:lnTo>
                    <a:pt x="376808" y="90550"/>
                  </a:lnTo>
                  <a:lnTo>
                    <a:pt x="376808" y="97789"/>
                  </a:lnTo>
                  <a:lnTo>
                    <a:pt x="379602" y="103886"/>
                  </a:lnTo>
                  <a:lnTo>
                    <a:pt x="385063" y="109092"/>
                  </a:lnTo>
                  <a:lnTo>
                    <a:pt x="390651" y="114173"/>
                  </a:lnTo>
                  <a:lnTo>
                    <a:pt x="397636" y="116839"/>
                  </a:lnTo>
                  <a:lnTo>
                    <a:pt x="406145" y="116839"/>
                  </a:lnTo>
                  <a:lnTo>
                    <a:pt x="414781" y="116839"/>
                  </a:lnTo>
                  <a:lnTo>
                    <a:pt x="421766" y="114173"/>
                  </a:lnTo>
                  <a:lnTo>
                    <a:pt x="427354" y="109092"/>
                  </a:lnTo>
                  <a:lnTo>
                    <a:pt x="432815" y="103886"/>
                  </a:lnTo>
                  <a:lnTo>
                    <a:pt x="435609" y="97789"/>
                  </a:lnTo>
                  <a:lnTo>
                    <a:pt x="435609" y="90550"/>
                  </a:lnTo>
                  <a:lnTo>
                    <a:pt x="435609" y="83312"/>
                  </a:lnTo>
                  <a:lnTo>
                    <a:pt x="432815" y="77088"/>
                  </a:lnTo>
                  <a:lnTo>
                    <a:pt x="427354" y="72009"/>
                  </a:lnTo>
                  <a:lnTo>
                    <a:pt x="421893" y="66801"/>
                  </a:lnTo>
                  <a:lnTo>
                    <a:pt x="414781" y="64135"/>
                  </a:lnTo>
                  <a:lnTo>
                    <a:pt x="406145" y="64135"/>
                  </a:lnTo>
                  <a:close/>
                </a:path>
                <a:path w="688975" h="169544">
                  <a:moveTo>
                    <a:pt x="406145" y="53086"/>
                  </a:moveTo>
                  <a:lnTo>
                    <a:pt x="441793" y="69570"/>
                  </a:lnTo>
                  <a:lnTo>
                    <a:pt x="448436" y="90804"/>
                  </a:lnTo>
                  <a:lnTo>
                    <a:pt x="447698" y="98397"/>
                  </a:lnTo>
                  <a:lnTo>
                    <a:pt x="414998" y="127222"/>
                  </a:lnTo>
                  <a:lnTo>
                    <a:pt x="406018" y="127888"/>
                  </a:lnTo>
                  <a:lnTo>
                    <a:pt x="397186" y="127220"/>
                  </a:lnTo>
                  <a:lnTo>
                    <a:pt x="364718" y="98145"/>
                  </a:lnTo>
                  <a:lnTo>
                    <a:pt x="363981" y="90550"/>
                  </a:lnTo>
                  <a:lnTo>
                    <a:pt x="364718" y="82863"/>
                  </a:lnTo>
                  <a:lnTo>
                    <a:pt x="397240" y="53752"/>
                  </a:lnTo>
                  <a:lnTo>
                    <a:pt x="406145" y="53086"/>
                  </a:lnTo>
                  <a:close/>
                </a:path>
                <a:path w="688975" h="169544">
                  <a:moveTo>
                    <a:pt x="560831" y="7747"/>
                  </a:moveTo>
                  <a:lnTo>
                    <a:pt x="573785" y="7747"/>
                  </a:lnTo>
                  <a:lnTo>
                    <a:pt x="573785" y="52450"/>
                  </a:lnTo>
                  <a:lnTo>
                    <a:pt x="665606" y="52450"/>
                  </a:lnTo>
                  <a:lnTo>
                    <a:pt x="665606" y="64008"/>
                  </a:lnTo>
                  <a:lnTo>
                    <a:pt x="560831" y="64008"/>
                  </a:lnTo>
                  <a:lnTo>
                    <a:pt x="560831" y="7747"/>
                  </a:lnTo>
                  <a:close/>
                </a:path>
                <a:path w="688975" h="169544">
                  <a:moveTo>
                    <a:pt x="42925" y="7112"/>
                  </a:moveTo>
                  <a:lnTo>
                    <a:pt x="55625" y="7112"/>
                  </a:lnTo>
                  <a:lnTo>
                    <a:pt x="55625" y="28701"/>
                  </a:lnTo>
                  <a:lnTo>
                    <a:pt x="56437" y="37085"/>
                  </a:lnTo>
                  <a:lnTo>
                    <a:pt x="75376" y="70240"/>
                  </a:lnTo>
                  <a:lnTo>
                    <a:pt x="97789" y="86867"/>
                  </a:lnTo>
                  <a:lnTo>
                    <a:pt x="89026" y="96265"/>
                  </a:lnTo>
                  <a:lnTo>
                    <a:pt x="60338" y="70574"/>
                  </a:lnTo>
                  <a:lnTo>
                    <a:pt x="49783" y="54483"/>
                  </a:lnTo>
                  <a:lnTo>
                    <a:pt x="46876" y="60438"/>
                  </a:lnTo>
                  <a:lnTo>
                    <a:pt x="21097" y="92217"/>
                  </a:lnTo>
                  <a:lnTo>
                    <a:pt x="9397" y="100584"/>
                  </a:lnTo>
                  <a:lnTo>
                    <a:pt x="0" y="91566"/>
                  </a:lnTo>
                  <a:lnTo>
                    <a:pt x="8673" y="86522"/>
                  </a:lnTo>
                  <a:lnTo>
                    <a:pt x="16621" y="80359"/>
                  </a:lnTo>
                  <a:lnTo>
                    <a:pt x="39846" y="46831"/>
                  </a:lnTo>
                  <a:lnTo>
                    <a:pt x="42925" y="28701"/>
                  </a:lnTo>
                  <a:lnTo>
                    <a:pt x="42925" y="7112"/>
                  </a:lnTo>
                  <a:close/>
                </a:path>
                <a:path w="688975" h="169544">
                  <a:moveTo>
                    <a:pt x="472185" y="1650"/>
                  </a:moveTo>
                  <a:lnTo>
                    <a:pt x="485139" y="1650"/>
                  </a:lnTo>
                  <a:lnTo>
                    <a:pt x="485139" y="78866"/>
                  </a:lnTo>
                  <a:lnTo>
                    <a:pt x="513588" y="78866"/>
                  </a:lnTo>
                  <a:lnTo>
                    <a:pt x="513588" y="90424"/>
                  </a:lnTo>
                  <a:lnTo>
                    <a:pt x="485139" y="90424"/>
                  </a:lnTo>
                  <a:lnTo>
                    <a:pt x="485139" y="169544"/>
                  </a:lnTo>
                  <a:lnTo>
                    <a:pt x="472185" y="169544"/>
                  </a:lnTo>
                  <a:lnTo>
                    <a:pt x="472185" y="1650"/>
                  </a:lnTo>
                  <a:close/>
                </a:path>
                <a:path w="688975" h="169544">
                  <a:moveTo>
                    <a:pt x="399541" y="1650"/>
                  </a:moveTo>
                  <a:lnTo>
                    <a:pt x="412622" y="1650"/>
                  </a:lnTo>
                  <a:lnTo>
                    <a:pt x="412622" y="28321"/>
                  </a:lnTo>
                  <a:lnTo>
                    <a:pt x="456056" y="28321"/>
                  </a:lnTo>
                  <a:lnTo>
                    <a:pt x="456056" y="40131"/>
                  </a:lnTo>
                  <a:lnTo>
                    <a:pt x="356361" y="40131"/>
                  </a:lnTo>
                  <a:lnTo>
                    <a:pt x="356361" y="28321"/>
                  </a:lnTo>
                  <a:lnTo>
                    <a:pt x="399541" y="28321"/>
                  </a:lnTo>
                  <a:lnTo>
                    <a:pt x="399541" y="1650"/>
                  </a:lnTo>
                  <a:close/>
                </a:path>
                <a:path w="688975" h="169544">
                  <a:moveTo>
                    <a:pt x="300989" y="1650"/>
                  </a:moveTo>
                  <a:lnTo>
                    <a:pt x="313943" y="1650"/>
                  </a:lnTo>
                  <a:lnTo>
                    <a:pt x="313943" y="98551"/>
                  </a:lnTo>
                  <a:lnTo>
                    <a:pt x="300989" y="98551"/>
                  </a:lnTo>
                  <a:lnTo>
                    <a:pt x="300989" y="58800"/>
                  </a:lnTo>
                  <a:lnTo>
                    <a:pt x="267969" y="58800"/>
                  </a:lnTo>
                  <a:lnTo>
                    <a:pt x="267969" y="47243"/>
                  </a:lnTo>
                  <a:lnTo>
                    <a:pt x="300989" y="47243"/>
                  </a:lnTo>
                  <a:lnTo>
                    <a:pt x="300989" y="1650"/>
                  </a:lnTo>
                  <a:close/>
                </a:path>
                <a:path w="688975" h="169544">
                  <a:moveTo>
                    <a:pt x="122554" y="1650"/>
                  </a:moveTo>
                  <a:lnTo>
                    <a:pt x="135508" y="1650"/>
                  </a:lnTo>
                  <a:lnTo>
                    <a:pt x="135508" y="121030"/>
                  </a:lnTo>
                  <a:lnTo>
                    <a:pt x="122554" y="121030"/>
                  </a:lnTo>
                  <a:lnTo>
                    <a:pt x="122554" y="1650"/>
                  </a:lnTo>
                  <a:close/>
                </a:path>
                <a:path w="688975" h="169544">
                  <a:moveTo>
                    <a:pt x="222630" y="0"/>
                  </a:moveTo>
                  <a:lnTo>
                    <a:pt x="235584" y="0"/>
                  </a:lnTo>
                  <a:lnTo>
                    <a:pt x="235584" y="19558"/>
                  </a:lnTo>
                  <a:lnTo>
                    <a:pt x="273811" y="19558"/>
                  </a:lnTo>
                  <a:lnTo>
                    <a:pt x="273811" y="30987"/>
                  </a:lnTo>
                  <a:lnTo>
                    <a:pt x="235584" y="30987"/>
                  </a:lnTo>
                  <a:lnTo>
                    <a:pt x="235584" y="38988"/>
                  </a:lnTo>
                  <a:lnTo>
                    <a:pt x="255601" y="71820"/>
                  </a:lnTo>
                  <a:lnTo>
                    <a:pt x="278764" y="83947"/>
                  </a:lnTo>
                  <a:lnTo>
                    <a:pt x="270001" y="94614"/>
                  </a:lnTo>
                  <a:lnTo>
                    <a:pt x="256879" y="87449"/>
                  </a:lnTo>
                  <a:lnTo>
                    <a:pt x="245697" y="79105"/>
                  </a:lnTo>
                  <a:lnTo>
                    <a:pt x="236444" y="69594"/>
                  </a:lnTo>
                  <a:lnTo>
                    <a:pt x="229107" y="58927"/>
                  </a:lnTo>
                  <a:lnTo>
                    <a:pt x="226204" y="64359"/>
                  </a:lnTo>
                  <a:lnTo>
                    <a:pt x="194504" y="94613"/>
                  </a:lnTo>
                  <a:lnTo>
                    <a:pt x="188340" y="98043"/>
                  </a:lnTo>
                  <a:lnTo>
                    <a:pt x="178688" y="88011"/>
                  </a:lnTo>
                  <a:lnTo>
                    <a:pt x="187259" y="84343"/>
                  </a:lnTo>
                  <a:lnTo>
                    <a:pt x="195246" y="79629"/>
                  </a:lnTo>
                  <a:lnTo>
                    <a:pt x="221799" y="45910"/>
                  </a:lnTo>
                  <a:lnTo>
                    <a:pt x="222630" y="39242"/>
                  </a:lnTo>
                  <a:lnTo>
                    <a:pt x="222630" y="30987"/>
                  </a:lnTo>
                  <a:lnTo>
                    <a:pt x="184150" y="30987"/>
                  </a:lnTo>
                  <a:lnTo>
                    <a:pt x="184150" y="19558"/>
                  </a:lnTo>
                  <a:lnTo>
                    <a:pt x="222630" y="19558"/>
                  </a:lnTo>
                  <a:lnTo>
                    <a:pt x="22263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4" name="object 54" descr=""/>
          <p:cNvGrpSpPr/>
          <p:nvPr/>
        </p:nvGrpSpPr>
        <p:grpSpPr>
          <a:xfrm>
            <a:off x="5825235" y="1069339"/>
            <a:ext cx="511809" cy="175260"/>
            <a:chOff x="5825235" y="1069339"/>
            <a:chExt cx="511809" cy="175260"/>
          </a:xfrm>
        </p:grpSpPr>
        <p:sp>
          <p:nvSpPr>
            <p:cNvPr id="55" name="object 55" descr=""/>
            <p:cNvSpPr/>
            <p:nvPr/>
          </p:nvSpPr>
          <p:spPr>
            <a:xfrm>
              <a:off x="5829807" y="1073911"/>
              <a:ext cx="502920" cy="166370"/>
            </a:xfrm>
            <a:custGeom>
              <a:avLst/>
              <a:gdLst/>
              <a:ahLst/>
              <a:cxnLst/>
              <a:rect l="l" t="t" r="r" b="b"/>
              <a:pathLst>
                <a:path w="502920" h="166369">
                  <a:moveTo>
                    <a:pt x="217677" y="96012"/>
                  </a:moveTo>
                  <a:lnTo>
                    <a:pt x="204850" y="96012"/>
                  </a:lnTo>
                  <a:lnTo>
                    <a:pt x="204850" y="163322"/>
                  </a:lnTo>
                  <a:lnTo>
                    <a:pt x="308101" y="163322"/>
                  </a:lnTo>
                  <a:lnTo>
                    <a:pt x="308101" y="151891"/>
                  </a:lnTo>
                  <a:lnTo>
                    <a:pt x="217677" y="151891"/>
                  </a:lnTo>
                  <a:lnTo>
                    <a:pt x="217677" y="130683"/>
                  </a:lnTo>
                  <a:lnTo>
                    <a:pt x="308101" y="130683"/>
                  </a:lnTo>
                  <a:lnTo>
                    <a:pt x="308101" y="119252"/>
                  </a:lnTo>
                  <a:lnTo>
                    <a:pt x="217677" y="119252"/>
                  </a:lnTo>
                  <a:lnTo>
                    <a:pt x="217677" y="96012"/>
                  </a:lnTo>
                  <a:close/>
                </a:path>
                <a:path w="502920" h="166369">
                  <a:moveTo>
                    <a:pt x="308101" y="130683"/>
                  </a:moveTo>
                  <a:lnTo>
                    <a:pt x="295147" y="130683"/>
                  </a:lnTo>
                  <a:lnTo>
                    <a:pt x="295147" y="151891"/>
                  </a:lnTo>
                  <a:lnTo>
                    <a:pt x="308101" y="151891"/>
                  </a:lnTo>
                  <a:lnTo>
                    <a:pt x="308101" y="130683"/>
                  </a:lnTo>
                  <a:close/>
                </a:path>
                <a:path w="502920" h="166369">
                  <a:moveTo>
                    <a:pt x="308101" y="96012"/>
                  </a:moveTo>
                  <a:lnTo>
                    <a:pt x="295147" y="96012"/>
                  </a:lnTo>
                  <a:lnTo>
                    <a:pt x="295147" y="119252"/>
                  </a:lnTo>
                  <a:lnTo>
                    <a:pt x="308101" y="119252"/>
                  </a:lnTo>
                  <a:lnTo>
                    <a:pt x="308101" y="96012"/>
                  </a:lnTo>
                  <a:close/>
                </a:path>
                <a:path w="502920" h="166369">
                  <a:moveTo>
                    <a:pt x="69722" y="103504"/>
                  </a:moveTo>
                  <a:lnTo>
                    <a:pt x="29209" y="112013"/>
                  </a:lnTo>
                  <a:lnTo>
                    <a:pt x="15112" y="134365"/>
                  </a:lnTo>
                  <a:lnTo>
                    <a:pt x="15922" y="140588"/>
                  </a:lnTo>
                  <a:lnTo>
                    <a:pt x="46481" y="163496"/>
                  </a:lnTo>
                  <a:lnTo>
                    <a:pt x="69722" y="165608"/>
                  </a:lnTo>
                  <a:lnTo>
                    <a:pt x="82194" y="165082"/>
                  </a:lnTo>
                  <a:lnTo>
                    <a:pt x="93147" y="163496"/>
                  </a:lnTo>
                  <a:lnTo>
                    <a:pt x="102477" y="160893"/>
                  </a:lnTo>
                  <a:lnTo>
                    <a:pt x="110362" y="157225"/>
                  </a:lnTo>
                  <a:lnTo>
                    <a:pt x="114144" y="154432"/>
                  </a:lnTo>
                  <a:lnTo>
                    <a:pt x="69722" y="154432"/>
                  </a:lnTo>
                  <a:lnTo>
                    <a:pt x="60481" y="154098"/>
                  </a:lnTo>
                  <a:lnTo>
                    <a:pt x="28955" y="140588"/>
                  </a:lnTo>
                  <a:lnTo>
                    <a:pt x="28955" y="128142"/>
                  </a:lnTo>
                  <a:lnTo>
                    <a:pt x="69722" y="114808"/>
                  </a:lnTo>
                  <a:lnTo>
                    <a:pt x="114371" y="114808"/>
                  </a:lnTo>
                  <a:lnTo>
                    <a:pt x="110362" y="111887"/>
                  </a:lnTo>
                  <a:lnTo>
                    <a:pt x="102530" y="108219"/>
                  </a:lnTo>
                  <a:lnTo>
                    <a:pt x="93138" y="105600"/>
                  </a:lnTo>
                  <a:lnTo>
                    <a:pt x="82198" y="104028"/>
                  </a:lnTo>
                  <a:lnTo>
                    <a:pt x="69722" y="103504"/>
                  </a:lnTo>
                  <a:close/>
                </a:path>
                <a:path w="502920" h="166369">
                  <a:moveTo>
                    <a:pt x="114371" y="114808"/>
                  </a:moveTo>
                  <a:lnTo>
                    <a:pt x="69722" y="114808"/>
                  </a:lnTo>
                  <a:lnTo>
                    <a:pt x="79275" y="115121"/>
                  </a:lnTo>
                  <a:lnTo>
                    <a:pt x="87566" y="116077"/>
                  </a:lnTo>
                  <a:lnTo>
                    <a:pt x="110870" y="140588"/>
                  </a:lnTo>
                  <a:lnTo>
                    <a:pt x="107314" y="145414"/>
                  </a:lnTo>
                  <a:lnTo>
                    <a:pt x="69722" y="154432"/>
                  </a:lnTo>
                  <a:lnTo>
                    <a:pt x="114144" y="154432"/>
                  </a:lnTo>
                  <a:lnTo>
                    <a:pt x="116550" y="152654"/>
                  </a:lnTo>
                  <a:lnTo>
                    <a:pt x="120999" y="147320"/>
                  </a:lnTo>
                  <a:lnTo>
                    <a:pt x="123686" y="141224"/>
                  </a:lnTo>
                  <a:lnTo>
                    <a:pt x="124587" y="134365"/>
                  </a:lnTo>
                  <a:lnTo>
                    <a:pt x="123703" y="127674"/>
                  </a:lnTo>
                  <a:lnTo>
                    <a:pt x="121046" y="121697"/>
                  </a:lnTo>
                  <a:lnTo>
                    <a:pt x="116603" y="116435"/>
                  </a:lnTo>
                  <a:lnTo>
                    <a:pt x="114371" y="114808"/>
                  </a:lnTo>
                  <a:close/>
                </a:path>
                <a:path w="502920" h="166369">
                  <a:moveTo>
                    <a:pt x="477265" y="100457"/>
                  </a:moveTo>
                  <a:lnTo>
                    <a:pt x="371855" y="100457"/>
                  </a:lnTo>
                  <a:lnTo>
                    <a:pt x="371855" y="111378"/>
                  </a:lnTo>
                  <a:lnTo>
                    <a:pt x="464438" y="111378"/>
                  </a:lnTo>
                  <a:lnTo>
                    <a:pt x="464438" y="127762"/>
                  </a:lnTo>
                  <a:lnTo>
                    <a:pt x="371855" y="127762"/>
                  </a:lnTo>
                  <a:lnTo>
                    <a:pt x="371855" y="166115"/>
                  </a:lnTo>
                  <a:lnTo>
                    <a:pt x="481711" y="166115"/>
                  </a:lnTo>
                  <a:lnTo>
                    <a:pt x="481711" y="155321"/>
                  </a:lnTo>
                  <a:lnTo>
                    <a:pt x="384682" y="155321"/>
                  </a:lnTo>
                  <a:lnTo>
                    <a:pt x="384682" y="137922"/>
                  </a:lnTo>
                  <a:lnTo>
                    <a:pt x="477265" y="137922"/>
                  </a:lnTo>
                  <a:lnTo>
                    <a:pt x="477265" y="100457"/>
                  </a:lnTo>
                  <a:close/>
                </a:path>
                <a:path w="502920" h="166369">
                  <a:moveTo>
                    <a:pt x="502538" y="74167"/>
                  </a:moveTo>
                  <a:lnTo>
                    <a:pt x="346709" y="74167"/>
                  </a:lnTo>
                  <a:lnTo>
                    <a:pt x="346709" y="84836"/>
                  </a:lnTo>
                  <a:lnTo>
                    <a:pt x="502538" y="84836"/>
                  </a:lnTo>
                  <a:lnTo>
                    <a:pt x="502538" y="74167"/>
                  </a:lnTo>
                  <a:close/>
                </a:path>
                <a:path w="502920" h="166369">
                  <a:moveTo>
                    <a:pt x="12700" y="7747"/>
                  </a:moveTo>
                  <a:lnTo>
                    <a:pt x="0" y="7747"/>
                  </a:lnTo>
                  <a:lnTo>
                    <a:pt x="0" y="86867"/>
                  </a:lnTo>
                  <a:lnTo>
                    <a:pt x="76962" y="86867"/>
                  </a:lnTo>
                  <a:lnTo>
                    <a:pt x="76962" y="75564"/>
                  </a:lnTo>
                  <a:lnTo>
                    <a:pt x="12700" y="75564"/>
                  </a:lnTo>
                  <a:lnTo>
                    <a:pt x="12700" y="48260"/>
                  </a:lnTo>
                  <a:lnTo>
                    <a:pt x="76962" y="48260"/>
                  </a:lnTo>
                  <a:lnTo>
                    <a:pt x="76962" y="36829"/>
                  </a:lnTo>
                  <a:lnTo>
                    <a:pt x="12700" y="36829"/>
                  </a:lnTo>
                  <a:lnTo>
                    <a:pt x="12700" y="7747"/>
                  </a:lnTo>
                  <a:close/>
                </a:path>
                <a:path w="502920" h="166369">
                  <a:moveTo>
                    <a:pt x="76962" y="48260"/>
                  </a:moveTo>
                  <a:lnTo>
                    <a:pt x="64134" y="48260"/>
                  </a:lnTo>
                  <a:lnTo>
                    <a:pt x="64134" y="75564"/>
                  </a:lnTo>
                  <a:lnTo>
                    <a:pt x="76962" y="75564"/>
                  </a:lnTo>
                  <a:lnTo>
                    <a:pt x="76962" y="48260"/>
                  </a:lnTo>
                  <a:close/>
                </a:path>
                <a:path w="502920" h="166369">
                  <a:moveTo>
                    <a:pt x="76962" y="7747"/>
                  </a:moveTo>
                  <a:lnTo>
                    <a:pt x="64134" y="7747"/>
                  </a:lnTo>
                  <a:lnTo>
                    <a:pt x="64134" y="36829"/>
                  </a:lnTo>
                  <a:lnTo>
                    <a:pt x="76962" y="36829"/>
                  </a:lnTo>
                  <a:lnTo>
                    <a:pt x="76962" y="7747"/>
                  </a:lnTo>
                  <a:close/>
                </a:path>
                <a:path w="502920" h="166369">
                  <a:moveTo>
                    <a:pt x="308228" y="49529"/>
                  </a:moveTo>
                  <a:lnTo>
                    <a:pt x="295147" y="49529"/>
                  </a:lnTo>
                  <a:lnTo>
                    <a:pt x="295147" y="86740"/>
                  </a:lnTo>
                  <a:lnTo>
                    <a:pt x="308228" y="86740"/>
                  </a:lnTo>
                  <a:lnTo>
                    <a:pt x="308228" y="49529"/>
                  </a:lnTo>
                  <a:close/>
                </a:path>
                <a:path w="502920" h="166369">
                  <a:moveTo>
                    <a:pt x="198881" y="5461"/>
                  </a:moveTo>
                  <a:lnTo>
                    <a:pt x="186054" y="5461"/>
                  </a:lnTo>
                  <a:lnTo>
                    <a:pt x="186054" y="80390"/>
                  </a:lnTo>
                  <a:lnTo>
                    <a:pt x="263651" y="80390"/>
                  </a:lnTo>
                  <a:lnTo>
                    <a:pt x="263651" y="68834"/>
                  </a:lnTo>
                  <a:lnTo>
                    <a:pt x="198881" y="68834"/>
                  </a:lnTo>
                  <a:lnTo>
                    <a:pt x="198881" y="43814"/>
                  </a:lnTo>
                  <a:lnTo>
                    <a:pt x="308228" y="43814"/>
                  </a:lnTo>
                  <a:lnTo>
                    <a:pt x="308228" y="37718"/>
                  </a:lnTo>
                  <a:lnTo>
                    <a:pt x="263651" y="37718"/>
                  </a:lnTo>
                  <a:lnTo>
                    <a:pt x="263651" y="32385"/>
                  </a:lnTo>
                  <a:lnTo>
                    <a:pt x="198881" y="32385"/>
                  </a:lnTo>
                  <a:lnTo>
                    <a:pt x="198881" y="5461"/>
                  </a:lnTo>
                  <a:close/>
                </a:path>
                <a:path w="502920" h="166369">
                  <a:moveTo>
                    <a:pt x="308228" y="43814"/>
                  </a:moveTo>
                  <a:lnTo>
                    <a:pt x="250570" y="43814"/>
                  </a:lnTo>
                  <a:lnTo>
                    <a:pt x="250570" y="68834"/>
                  </a:lnTo>
                  <a:lnTo>
                    <a:pt x="263651" y="68834"/>
                  </a:lnTo>
                  <a:lnTo>
                    <a:pt x="263651" y="49529"/>
                  </a:lnTo>
                  <a:lnTo>
                    <a:pt x="308228" y="49529"/>
                  </a:lnTo>
                  <a:lnTo>
                    <a:pt x="308228" y="43814"/>
                  </a:lnTo>
                  <a:close/>
                </a:path>
                <a:path w="502920" h="166369">
                  <a:moveTo>
                    <a:pt x="308228" y="0"/>
                  </a:moveTo>
                  <a:lnTo>
                    <a:pt x="295147" y="0"/>
                  </a:lnTo>
                  <a:lnTo>
                    <a:pt x="295147" y="37718"/>
                  </a:lnTo>
                  <a:lnTo>
                    <a:pt x="308228" y="37718"/>
                  </a:lnTo>
                  <a:lnTo>
                    <a:pt x="308228" y="0"/>
                  </a:lnTo>
                  <a:close/>
                </a:path>
                <a:path w="502920" h="166369">
                  <a:moveTo>
                    <a:pt x="263651" y="5461"/>
                  </a:moveTo>
                  <a:lnTo>
                    <a:pt x="250570" y="5461"/>
                  </a:lnTo>
                  <a:lnTo>
                    <a:pt x="250570" y="32385"/>
                  </a:lnTo>
                  <a:lnTo>
                    <a:pt x="263651" y="32385"/>
                  </a:lnTo>
                  <a:lnTo>
                    <a:pt x="263651" y="5461"/>
                  </a:lnTo>
                  <a:close/>
                </a:path>
                <a:path w="502920" h="166369">
                  <a:moveTo>
                    <a:pt x="424688" y="635"/>
                  </a:moveTo>
                  <a:lnTo>
                    <a:pt x="384809" y="8762"/>
                  </a:lnTo>
                  <a:lnTo>
                    <a:pt x="370839" y="30225"/>
                  </a:lnTo>
                  <a:lnTo>
                    <a:pt x="371719" y="36653"/>
                  </a:lnTo>
                  <a:lnTo>
                    <a:pt x="412474" y="59316"/>
                  </a:lnTo>
                  <a:lnTo>
                    <a:pt x="424688" y="59816"/>
                  </a:lnTo>
                  <a:lnTo>
                    <a:pt x="436901" y="59316"/>
                  </a:lnTo>
                  <a:lnTo>
                    <a:pt x="447627" y="57816"/>
                  </a:lnTo>
                  <a:lnTo>
                    <a:pt x="456852" y="55316"/>
                  </a:lnTo>
                  <a:lnTo>
                    <a:pt x="464565" y="51815"/>
                  </a:lnTo>
                  <a:lnTo>
                    <a:pt x="467576" y="49657"/>
                  </a:lnTo>
                  <a:lnTo>
                    <a:pt x="424688" y="49657"/>
                  </a:lnTo>
                  <a:lnTo>
                    <a:pt x="415613" y="49323"/>
                  </a:lnTo>
                  <a:lnTo>
                    <a:pt x="384301" y="36067"/>
                  </a:lnTo>
                  <a:lnTo>
                    <a:pt x="384301" y="24511"/>
                  </a:lnTo>
                  <a:lnTo>
                    <a:pt x="424688" y="11049"/>
                  </a:lnTo>
                  <a:lnTo>
                    <a:pt x="467944" y="11049"/>
                  </a:lnTo>
                  <a:lnTo>
                    <a:pt x="464565" y="8636"/>
                  </a:lnTo>
                  <a:lnTo>
                    <a:pt x="456924" y="5135"/>
                  </a:lnTo>
                  <a:lnTo>
                    <a:pt x="447722" y="2635"/>
                  </a:lnTo>
                  <a:lnTo>
                    <a:pt x="436973" y="1135"/>
                  </a:lnTo>
                  <a:lnTo>
                    <a:pt x="424688" y="635"/>
                  </a:lnTo>
                  <a:close/>
                </a:path>
                <a:path w="502920" h="166369">
                  <a:moveTo>
                    <a:pt x="467944" y="11049"/>
                  </a:moveTo>
                  <a:lnTo>
                    <a:pt x="424688" y="11049"/>
                  </a:lnTo>
                  <a:lnTo>
                    <a:pt x="433689" y="11382"/>
                  </a:lnTo>
                  <a:lnTo>
                    <a:pt x="441642" y="12382"/>
                  </a:lnTo>
                  <a:lnTo>
                    <a:pt x="448548" y="14049"/>
                  </a:lnTo>
                  <a:lnTo>
                    <a:pt x="454405" y="16383"/>
                  </a:lnTo>
                  <a:lnTo>
                    <a:pt x="461390" y="19938"/>
                  </a:lnTo>
                  <a:lnTo>
                    <a:pt x="464850" y="24511"/>
                  </a:lnTo>
                  <a:lnTo>
                    <a:pt x="464850" y="36067"/>
                  </a:lnTo>
                  <a:lnTo>
                    <a:pt x="424688" y="49657"/>
                  </a:lnTo>
                  <a:lnTo>
                    <a:pt x="467576" y="49657"/>
                  </a:lnTo>
                  <a:lnTo>
                    <a:pt x="470640" y="47460"/>
                  </a:lnTo>
                  <a:lnTo>
                    <a:pt x="474964" y="42402"/>
                  </a:lnTo>
                  <a:lnTo>
                    <a:pt x="477549" y="36653"/>
                  </a:lnTo>
                  <a:lnTo>
                    <a:pt x="478408" y="30225"/>
                  </a:lnTo>
                  <a:lnTo>
                    <a:pt x="477549" y="23745"/>
                  </a:lnTo>
                  <a:lnTo>
                    <a:pt x="474964" y="18002"/>
                  </a:lnTo>
                  <a:lnTo>
                    <a:pt x="470640" y="12973"/>
                  </a:lnTo>
                  <a:lnTo>
                    <a:pt x="467944" y="11049"/>
                  </a:lnTo>
                  <a:close/>
                </a:path>
                <a:path w="502920" h="166369">
                  <a:moveTo>
                    <a:pt x="121665" y="0"/>
                  </a:moveTo>
                  <a:lnTo>
                    <a:pt x="108712" y="0"/>
                  </a:lnTo>
                  <a:lnTo>
                    <a:pt x="108712" y="99313"/>
                  </a:lnTo>
                  <a:lnTo>
                    <a:pt x="121665" y="99313"/>
                  </a:lnTo>
                  <a:lnTo>
                    <a:pt x="121665" y="58165"/>
                  </a:lnTo>
                  <a:lnTo>
                    <a:pt x="147065" y="58165"/>
                  </a:lnTo>
                  <a:lnTo>
                    <a:pt x="147065" y="46482"/>
                  </a:lnTo>
                  <a:lnTo>
                    <a:pt x="121665" y="46482"/>
                  </a:lnTo>
                  <a:lnTo>
                    <a:pt x="121665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5829807" y="1073911"/>
              <a:ext cx="502920" cy="166370"/>
            </a:xfrm>
            <a:custGeom>
              <a:avLst/>
              <a:gdLst/>
              <a:ahLst/>
              <a:cxnLst/>
              <a:rect l="l" t="t" r="r" b="b"/>
              <a:pathLst>
                <a:path w="502920" h="166369">
                  <a:moveTo>
                    <a:pt x="217677" y="130683"/>
                  </a:moveTo>
                  <a:lnTo>
                    <a:pt x="217677" y="151891"/>
                  </a:lnTo>
                  <a:lnTo>
                    <a:pt x="295147" y="151891"/>
                  </a:lnTo>
                  <a:lnTo>
                    <a:pt x="295147" y="130683"/>
                  </a:lnTo>
                  <a:lnTo>
                    <a:pt x="217677" y="130683"/>
                  </a:lnTo>
                  <a:close/>
                </a:path>
                <a:path w="502920" h="166369">
                  <a:moveTo>
                    <a:pt x="69722" y="114808"/>
                  </a:moveTo>
                  <a:lnTo>
                    <a:pt x="32384" y="123316"/>
                  </a:lnTo>
                  <a:lnTo>
                    <a:pt x="28955" y="128142"/>
                  </a:lnTo>
                  <a:lnTo>
                    <a:pt x="28955" y="134365"/>
                  </a:lnTo>
                  <a:lnTo>
                    <a:pt x="28955" y="140588"/>
                  </a:lnTo>
                  <a:lnTo>
                    <a:pt x="69722" y="154432"/>
                  </a:lnTo>
                  <a:lnTo>
                    <a:pt x="79130" y="154098"/>
                  </a:lnTo>
                  <a:lnTo>
                    <a:pt x="110870" y="140588"/>
                  </a:lnTo>
                  <a:lnTo>
                    <a:pt x="110870" y="134365"/>
                  </a:lnTo>
                  <a:lnTo>
                    <a:pt x="110870" y="128270"/>
                  </a:lnTo>
                  <a:lnTo>
                    <a:pt x="79275" y="115121"/>
                  </a:lnTo>
                  <a:lnTo>
                    <a:pt x="69722" y="114808"/>
                  </a:lnTo>
                  <a:close/>
                </a:path>
                <a:path w="502920" h="166369">
                  <a:moveTo>
                    <a:pt x="69722" y="103504"/>
                  </a:moveTo>
                  <a:lnTo>
                    <a:pt x="110362" y="111887"/>
                  </a:lnTo>
                  <a:lnTo>
                    <a:pt x="124587" y="134365"/>
                  </a:lnTo>
                  <a:lnTo>
                    <a:pt x="123686" y="141224"/>
                  </a:lnTo>
                  <a:lnTo>
                    <a:pt x="82180" y="165084"/>
                  </a:lnTo>
                  <a:lnTo>
                    <a:pt x="69722" y="165608"/>
                  </a:lnTo>
                  <a:lnTo>
                    <a:pt x="57340" y="165082"/>
                  </a:lnTo>
                  <a:lnTo>
                    <a:pt x="18653" y="147208"/>
                  </a:lnTo>
                  <a:lnTo>
                    <a:pt x="15112" y="134365"/>
                  </a:lnTo>
                  <a:lnTo>
                    <a:pt x="15994" y="127694"/>
                  </a:lnTo>
                  <a:lnTo>
                    <a:pt x="57338" y="104030"/>
                  </a:lnTo>
                  <a:lnTo>
                    <a:pt x="69722" y="103504"/>
                  </a:lnTo>
                  <a:close/>
                </a:path>
                <a:path w="502920" h="166369">
                  <a:moveTo>
                    <a:pt x="371855" y="100457"/>
                  </a:moveTo>
                  <a:lnTo>
                    <a:pt x="477265" y="100457"/>
                  </a:lnTo>
                  <a:lnTo>
                    <a:pt x="477265" y="137922"/>
                  </a:lnTo>
                  <a:lnTo>
                    <a:pt x="384682" y="137922"/>
                  </a:lnTo>
                  <a:lnTo>
                    <a:pt x="384682" y="155321"/>
                  </a:lnTo>
                  <a:lnTo>
                    <a:pt x="481711" y="155321"/>
                  </a:lnTo>
                  <a:lnTo>
                    <a:pt x="481711" y="166115"/>
                  </a:lnTo>
                  <a:lnTo>
                    <a:pt x="371855" y="166115"/>
                  </a:lnTo>
                  <a:lnTo>
                    <a:pt x="371855" y="127762"/>
                  </a:lnTo>
                  <a:lnTo>
                    <a:pt x="464438" y="127762"/>
                  </a:lnTo>
                  <a:lnTo>
                    <a:pt x="464438" y="111378"/>
                  </a:lnTo>
                  <a:lnTo>
                    <a:pt x="371855" y="111378"/>
                  </a:lnTo>
                  <a:lnTo>
                    <a:pt x="371855" y="100457"/>
                  </a:lnTo>
                  <a:close/>
                </a:path>
                <a:path w="502920" h="166369">
                  <a:moveTo>
                    <a:pt x="204850" y="96012"/>
                  </a:moveTo>
                  <a:lnTo>
                    <a:pt x="217677" y="96012"/>
                  </a:lnTo>
                  <a:lnTo>
                    <a:pt x="217677" y="119252"/>
                  </a:lnTo>
                  <a:lnTo>
                    <a:pt x="295147" y="119252"/>
                  </a:lnTo>
                  <a:lnTo>
                    <a:pt x="295147" y="96012"/>
                  </a:lnTo>
                  <a:lnTo>
                    <a:pt x="308101" y="96012"/>
                  </a:lnTo>
                  <a:lnTo>
                    <a:pt x="308101" y="163322"/>
                  </a:lnTo>
                  <a:lnTo>
                    <a:pt x="204850" y="163322"/>
                  </a:lnTo>
                  <a:lnTo>
                    <a:pt x="204850" y="96012"/>
                  </a:lnTo>
                  <a:close/>
                </a:path>
                <a:path w="502920" h="166369">
                  <a:moveTo>
                    <a:pt x="346709" y="74167"/>
                  </a:moveTo>
                  <a:lnTo>
                    <a:pt x="502538" y="74167"/>
                  </a:lnTo>
                  <a:lnTo>
                    <a:pt x="502538" y="84836"/>
                  </a:lnTo>
                  <a:lnTo>
                    <a:pt x="346709" y="84836"/>
                  </a:lnTo>
                  <a:lnTo>
                    <a:pt x="346709" y="74167"/>
                  </a:lnTo>
                  <a:close/>
                </a:path>
                <a:path w="502920" h="166369">
                  <a:moveTo>
                    <a:pt x="12700" y="48260"/>
                  </a:moveTo>
                  <a:lnTo>
                    <a:pt x="12700" y="75564"/>
                  </a:lnTo>
                  <a:lnTo>
                    <a:pt x="64134" y="75564"/>
                  </a:lnTo>
                  <a:lnTo>
                    <a:pt x="64134" y="48260"/>
                  </a:lnTo>
                  <a:lnTo>
                    <a:pt x="12700" y="48260"/>
                  </a:lnTo>
                  <a:close/>
                </a:path>
                <a:path w="502920" h="166369">
                  <a:moveTo>
                    <a:pt x="198881" y="43814"/>
                  </a:moveTo>
                  <a:lnTo>
                    <a:pt x="198881" y="68834"/>
                  </a:lnTo>
                  <a:lnTo>
                    <a:pt x="250570" y="68834"/>
                  </a:lnTo>
                  <a:lnTo>
                    <a:pt x="250570" y="43814"/>
                  </a:lnTo>
                  <a:lnTo>
                    <a:pt x="198881" y="43814"/>
                  </a:lnTo>
                  <a:close/>
                </a:path>
                <a:path w="502920" h="166369">
                  <a:moveTo>
                    <a:pt x="424688" y="11049"/>
                  </a:moveTo>
                  <a:lnTo>
                    <a:pt x="384301" y="24511"/>
                  </a:lnTo>
                  <a:lnTo>
                    <a:pt x="384301" y="30225"/>
                  </a:lnTo>
                  <a:lnTo>
                    <a:pt x="384301" y="36067"/>
                  </a:lnTo>
                  <a:lnTo>
                    <a:pt x="424688" y="49657"/>
                  </a:lnTo>
                  <a:lnTo>
                    <a:pt x="433689" y="49323"/>
                  </a:lnTo>
                  <a:lnTo>
                    <a:pt x="464946" y="35940"/>
                  </a:lnTo>
                  <a:lnTo>
                    <a:pt x="464946" y="30225"/>
                  </a:lnTo>
                  <a:lnTo>
                    <a:pt x="464946" y="24637"/>
                  </a:lnTo>
                  <a:lnTo>
                    <a:pt x="433689" y="11382"/>
                  </a:lnTo>
                  <a:lnTo>
                    <a:pt x="424688" y="11049"/>
                  </a:lnTo>
                  <a:close/>
                </a:path>
                <a:path w="502920" h="166369">
                  <a:moveTo>
                    <a:pt x="0" y="7747"/>
                  </a:moveTo>
                  <a:lnTo>
                    <a:pt x="12700" y="7747"/>
                  </a:lnTo>
                  <a:lnTo>
                    <a:pt x="12700" y="36829"/>
                  </a:lnTo>
                  <a:lnTo>
                    <a:pt x="64134" y="36829"/>
                  </a:lnTo>
                  <a:lnTo>
                    <a:pt x="64134" y="7747"/>
                  </a:lnTo>
                  <a:lnTo>
                    <a:pt x="76962" y="7747"/>
                  </a:lnTo>
                  <a:lnTo>
                    <a:pt x="76962" y="86867"/>
                  </a:lnTo>
                  <a:lnTo>
                    <a:pt x="0" y="86867"/>
                  </a:lnTo>
                  <a:lnTo>
                    <a:pt x="0" y="7747"/>
                  </a:lnTo>
                  <a:close/>
                </a:path>
                <a:path w="502920" h="166369">
                  <a:moveTo>
                    <a:pt x="424688" y="635"/>
                  </a:moveTo>
                  <a:lnTo>
                    <a:pt x="464565" y="8636"/>
                  </a:lnTo>
                  <a:lnTo>
                    <a:pt x="478408" y="30225"/>
                  </a:lnTo>
                  <a:lnTo>
                    <a:pt x="477549" y="36653"/>
                  </a:lnTo>
                  <a:lnTo>
                    <a:pt x="436901" y="59316"/>
                  </a:lnTo>
                  <a:lnTo>
                    <a:pt x="424688" y="59816"/>
                  </a:lnTo>
                  <a:lnTo>
                    <a:pt x="412474" y="59316"/>
                  </a:lnTo>
                  <a:lnTo>
                    <a:pt x="374348" y="42402"/>
                  </a:lnTo>
                  <a:lnTo>
                    <a:pt x="370839" y="30225"/>
                  </a:lnTo>
                  <a:lnTo>
                    <a:pt x="371719" y="23872"/>
                  </a:lnTo>
                  <a:lnTo>
                    <a:pt x="412474" y="1137"/>
                  </a:lnTo>
                  <a:lnTo>
                    <a:pt x="424688" y="635"/>
                  </a:lnTo>
                  <a:close/>
                </a:path>
                <a:path w="502920" h="166369">
                  <a:moveTo>
                    <a:pt x="295147" y="0"/>
                  </a:moveTo>
                  <a:lnTo>
                    <a:pt x="308228" y="0"/>
                  </a:lnTo>
                  <a:lnTo>
                    <a:pt x="308228" y="86740"/>
                  </a:lnTo>
                  <a:lnTo>
                    <a:pt x="295147" y="86740"/>
                  </a:lnTo>
                  <a:lnTo>
                    <a:pt x="295147" y="49529"/>
                  </a:lnTo>
                  <a:lnTo>
                    <a:pt x="263651" y="49529"/>
                  </a:lnTo>
                  <a:lnTo>
                    <a:pt x="263651" y="80390"/>
                  </a:lnTo>
                  <a:lnTo>
                    <a:pt x="186054" y="80390"/>
                  </a:lnTo>
                  <a:lnTo>
                    <a:pt x="186054" y="5461"/>
                  </a:lnTo>
                  <a:lnTo>
                    <a:pt x="198881" y="5461"/>
                  </a:lnTo>
                  <a:lnTo>
                    <a:pt x="198881" y="32385"/>
                  </a:lnTo>
                  <a:lnTo>
                    <a:pt x="250570" y="32385"/>
                  </a:lnTo>
                  <a:lnTo>
                    <a:pt x="250570" y="5461"/>
                  </a:lnTo>
                  <a:lnTo>
                    <a:pt x="263651" y="5461"/>
                  </a:lnTo>
                  <a:lnTo>
                    <a:pt x="263651" y="37718"/>
                  </a:lnTo>
                  <a:lnTo>
                    <a:pt x="295147" y="37718"/>
                  </a:lnTo>
                  <a:lnTo>
                    <a:pt x="295147" y="0"/>
                  </a:lnTo>
                  <a:close/>
                </a:path>
                <a:path w="502920" h="166369">
                  <a:moveTo>
                    <a:pt x="108712" y="0"/>
                  </a:moveTo>
                  <a:lnTo>
                    <a:pt x="121665" y="0"/>
                  </a:lnTo>
                  <a:lnTo>
                    <a:pt x="121665" y="46482"/>
                  </a:lnTo>
                  <a:lnTo>
                    <a:pt x="147065" y="46482"/>
                  </a:lnTo>
                  <a:lnTo>
                    <a:pt x="147065" y="58165"/>
                  </a:lnTo>
                  <a:lnTo>
                    <a:pt x="121665" y="58165"/>
                  </a:lnTo>
                  <a:lnTo>
                    <a:pt x="121665" y="99313"/>
                  </a:lnTo>
                  <a:lnTo>
                    <a:pt x="108712" y="99313"/>
                  </a:lnTo>
                  <a:lnTo>
                    <a:pt x="108712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7" name="object 57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416040" y="1069339"/>
            <a:ext cx="918337" cy="177037"/>
          </a:xfrm>
          <a:prstGeom prst="rect">
            <a:avLst/>
          </a:prstGeom>
        </p:spPr>
      </p:pic>
      <p:sp>
        <p:nvSpPr>
          <p:cNvPr id="58" name="object 58" descr=""/>
          <p:cNvSpPr txBox="1"/>
          <p:nvPr/>
        </p:nvSpPr>
        <p:spPr>
          <a:xfrm>
            <a:off x="620369" y="5421274"/>
            <a:ext cx="152781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53670">
              <a:lnSpc>
                <a:spcPct val="150000"/>
              </a:lnSpc>
              <a:spcBef>
                <a:spcPts val="100"/>
              </a:spcBef>
            </a:pP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상품별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약관을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읽어보시고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필수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항목은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꼭</a:t>
            </a:r>
            <a:r>
              <a:rPr dirty="0" sz="800" spc="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동의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눌러주세요</a:t>
            </a:r>
            <a:r>
              <a:rPr dirty="0" sz="800" spc="-10" b="1">
                <a:solidFill>
                  <a:srgbClr val="164393"/>
                </a:solidFill>
                <a:latin typeface="맑은 고딕"/>
                <a:cs typeface="맑은 고딕"/>
              </a:rPr>
              <a:t>!</a:t>
            </a:r>
            <a:endParaRPr sz="800">
              <a:latin typeface="맑은 고딕"/>
              <a:cs typeface="맑은 고딕"/>
            </a:endParaRPr>
          </a:p>
          <a:p>
            <a:pPr marL="131445">
              <a:lnSpc>
                <a:spcPct val="100000"/>
              </a:lnSpc>
              <a:spcBef>
                <a:spcPts val="480"/>
              </a:spcBef>
            </a:pP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화면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하단의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다음</a:t>
            </a:r>
            <a:r>
              <a:rPr dirty="0" sz="800" spc="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버튼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spc="-25" b="1" i="1">
                <a:solidFill>
                  <a:srgbClr val="164393"/>
                </a:solidFill>
                <a:latin typeface="맑은 고딕"/>
                <a:cs typeface="맑은 고딕"/>
              </a:rPr>
              <a:t>클릭</a:t>
            </a:r>
            <a:endParaRPr sz="800">
              <a:latin typeface="맑은 고딕"/>
              <a:cs typeface="맑은 고딕"/>
            </a:endParaRPr>
          </a:p>
        </p:txBody>
      </p:sp>
      <p:sp>
        <p:nvSpPr>
          <p:cNvPr id="59" name="object 59" descr=""/>
          <p:cNvSpPr/>
          <p:nvPr/>
        </p:nvSpPr>
        <p:spPr>
          <a:xfrm>
            <a:off x="2457450" y="3233166"/>
            <a:ext cx="97155" cy="204470"/>
          </a:xfrm>
          <a:custGeom>
            <a:avLst/>
            <a:gdLst/>
            <a:ahLst/>
            <a:cxnLst/>
            <a:rect l="l" t="t" r="r" b="b"/>
            <a:pathLst>
              <a:path w="97155" h="204470">
                <a:moveTo>
                  <a:pt x="0" y="0"/>
                </a:moveTo>
                <a:lnTo>
                  <a:pt x="97155" y="101981"/>
                </a:lnTo>
                <a:lnTo>
                  <a:pt x="0" y="203962"/>
                </a:lnTo>
              </a:path>
            </a:pathLst>
          </a:custGeom>
          <a:ln w="28575">
            <a:solidFill>
              <a:srgbClr val="293984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60" name="object 60" descr=""/>
          <p:cNvGrpSpPr/>
          <p:nvPr/>
        </p:nvGrpSpPr>
        <p:grpSpPr>
          <a:xfrm>
            <a:off x="2878391" y="1689671"/>
            <a:ext cx="1782445" cy="3565525"/>
            <a:chOff x="2878391" y="1689671"/>
            <a:chExt cx="1782445" cy="3565525"/>
          </a:xfrm>
        </p:grpSpPr>
        <p:pic>
          <p:nvPicPr>
            <p:cNvPr id="61" name="object 61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87980" y="1699259"/>
              <a:ext cx="1763268" cy="3546348"/>
            </a:xfrm>
            <a:prstGeom prst="rect">
              <a:avLst/>
            </a:prstGeom>
          </p:spPr>
        </p:pic>
        <p:sp>
          <p:nvSpPr>
            <p:cNvPr id="62" name="object 62" descr=""/>
            <p:cNvSpPr/>
            <p:nvPr/>
          </p:nvSpPr>
          <p:spPr>
            <a:xfrm>
              <a:off x="2883154" y="1694433"/>
              <a:ext cx="1772920" cy="3556000"/>
            </a:xfrm>
            <a:custGeom>
              <a:avLst/>
              <a:gdLst/>
              <a:ahLst/>
              <a:cxnLst/>
              <a:rect l="l" t="t" r="r" b="b"/>
              <a:pathLst>
                <a:path w="1772920" h="3556000">
                  <a:moveTo>
                    <a:pt x="0" y="3555873"/>
                  </a:moveTo>
                  <a:lnTo>
                    <a:pt x="1772793" y="3555873"/>
                  </a:lnTo>
                  <a:lnTo>
                    <a:pt x="1772793" y="0"/>
                  </a:lnTo>
                  <a:lnTo>
                    <a:pt x="0" y="0"/>
                  </a:lnTo>
                  <a:lnTo>
                    <a:pt x="0" y="3555873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015996" y="2644139"/>
              <a:ext cx="822959" cy="102108"/>
            </a:xfrm>
            <a:prstGeom prst="rect">
              <a:avLst/>
            </a:prstGeom>
          </p:spPr>
        </p:pic>
        <p:pic>
          <p:nvPicPr>
            <p:cNvPr id="64" name="object 64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015996" y="3145536"/>
              <a:ext cx="822959" cy="102108"/>
            </a:xfrm>
            <a:prstGeom prst="rect">
              <a:avLst/>
            </a:prstGeom>
          </p:spPr>
        </p:pic>
        <p:pic>
          <p:nvPicPr>
            <p:cNvPr id="65" name="object 65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015996" y="3450337"/>
              <a:ext cx="822959" cy="102106"/>
            </a:xfrm>
            <a:prstGeom prst="rect">
              <a:avLst/>
            </a:prstGeom>
          </p:spPr>
        </p:pic>
        <p:pic>
          <p:nvPicPr>
            <p:cNvPr id="66" name="object 66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982468" y="3966972"/>
              <a:ext cx="822959" cy="102107"/>
            </a:xfrm>
            <a:prstGeom prst="rect">
              <a:avLst/>
            </a:prstGeom>
          </p:spPr>
        </p:pic>
        <p:pic>
          <p:nvPicPr>
            <p:cNvPr id="67" name="object 67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019044" y="4485132"/>
              <a:ext cx="822959" cy="100583"/>
            </a:xfrm>
            <a:prstGeom prst="rect">
              <a:avLst/>
            </a:prstGeom>
          </p:spPr>
        </p:pic>
        <p:pic>
          <p:nvPicPr>
            <p:cNvPr id="68" name="object 68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015996" y="5001768"/>
              <a:ext cx="1115568" cy="137160"/>
            </a:xfrm>
            <a:prstGeom prst="rect">
              <a:avLst/>
            </a:prstGeom>
          </p:spPr>
        </p:pic>
        <p:sp>
          <p:nvSpPr>
            <p:cNvPr id="69" name="object 69" descr=""/>
            <p:cNvSpPr/>
            <p:nvPr/>
          </p:nvSpPr>
          <p:spPr>
            <a:xfrm>
              <a:off x="2897886" y="2125217"/>
              <a:ext cx="1744980" cy="3040380"/>
            </a:xfrm>
            <a:custGeom>
              <a:avLst/>
              <a:gdLst/>
              <a:ahLst/>
              <a:cxnLst/>
              <a:rect l="l" t="t" r="r" b="b"/>
              <a:pathLst>
                <a:path w="1744979" h="3040379">
                  <a:moveTo>
                    <a:pt x="0" y="3040379"/>
                  </a:moveTo>
                  <a:lnTo>
                    <a:pt x="1744980" y="3040379"/>
                  </a:lnTo>
                  <a:lnTo>
                    <a:pt x="1744980" y="0"/>
                  </a:lnTo>
                  <a:lnTo>
                    <a:pt x="0" y="0"/>
                  </a:lnTo>
                  <a:lnTo>
                    <a:pt x="0" y="3040379"/>
                  </a:lnTo>
                  <a:close/>
                </a:path>
              </a:pathLst>
            </a:custGeom>
            <a:ln w="25400">
              <a:solidFill>
                <a:srgbClr val="16439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0" name="object 70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494276" y="5064251"/>
              <a:ext cx="106678" cy="190500"/>
            </a:xfrm>
            <a:prstGeom prst="rect">
              <a:avLst/>
            </a:prstGeom>
          </p:spPr>
        </p:pic>
      </p:grpSp>
      <p:grpSp>
        <p:nvGrpSpPr>
          <p:cNvPr id="71" name="object 71" descr=""/>
          <p:cNvGrpSpPr/>
          <p:nvPr/>
        </p:nvGrpSpPr>
        <p:grpSpPr>
          <a:xfrm>
            <a:off x="435483" y="1627187"/>
            <a:ext cx="1816100" cy="3314065"/>
            <a:chOff x="435483" y="1627187"/>
            <a:chExt cx="1816100" cy="3314065"/>
          </a:xfrm>
        </p:grpSpPr>
        <p:pic>
          <p:nvPicPr>
            <p:cNvPr id="72" name="object 72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45008" y="1636775"/>
              <a:ext cx="1796795" cy="3211068"/>
            </a:xfrm>
            <a:prstGeom prst="rect">
              <a:avLst/>
            </a:prstGeom>
          </p:spPr>
        </p:pic>
        <p:sp>
          <p:nvSpPr>
            <p:cNvPr id="73" name="object 73" descr=""/>
            <p:cNvSpPr/>
            <p:nvPr/>
          </p:nvSpPr>
          <p:spPr>
            <a:xfrm>
              <a:off x="440245" y="1631950"/>
              <a:ext cx="1806575" cy="3220720"/>
            </a:xfrm>
            <a:custGeom>
              <a:avLst/>
              <a:gdLst/>
              <a:ahLst/>
              <a:cxnLst/>
              <a:rect l="l" t="t" r="r" b="b"/>
              <a:pathLst>
                <a:path w="1806575" h="3220720">
                  <a:moveTo>
                    <a:pt x="0" y="3220593"/>
                  </a:moveTo>
                  <a:lnTo>
                    <a:pt x="1806320" y="3220593"/>
                  </a:lnTo>
                  <a:lnTo>
                    <a:pt x="1806320" y="0"/>
                  </a:lnTo>
                  <a:lnTo>
                    <a:pt x="0" y="0"/>
                  </a:lnTo>
                  <a:lnTo>
                    <a:pt x="0" y="3220593"/>
                  </a:lnTo>
                  <a:close/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4" name="object 74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67868" y="1908047"/>
              <a:ext cx="1754124" cy="3032760"/>
            </a:xfrm>
            <a:prstGeom prst="rect">
              <a:avLst/>
            </a:prstGeom>
          </p:spPr>
        </p:pic>
        <p:sp>
          <p:nvSpPr>
            <p:cNvPr id="75" name="object 75" descr=""/>
            <p:cNvSpPr/>
            <p:nvPr/>
          </p:nvSpPr>
          <p:spPr>
            <a:xfrm>
              <a:off x="1010412" y="3450335"/>
              <a:ext cx="666115" cy="1405255"/>
            </a:xfrm>
            <a:custGeom>
              <a:avLst/>
              <a:gdLst/>
              <a:ahLst/>
              <a:cxnLst/>
              <a:rect l="l" t="t" r="r" b="b"/>
              <a:pathLst>
                <a:path w="666114" h="1405254">
                  <a:moveTo>
                    <a:pt x="665988" y="1072134"/>
                  </a:moveTo>
                  <a:lnTo>
                    <a:pt x="499491" y="1072134"/>
                  </a:lnTo>
                  <a:lnTo>
                    <a:pt x="499491" y="0"/>
                  </a:lnTo>
                  <a:lnTo>
                    <a:pt x="166497" y="0"/>
                  </a:lnTo>
                  <a:lnTo>
                    <a:pt x="166497" y="1072134"/>
                  </a:lnTo>
                  <a:lnTo>
                    <a:pt x="0" y="1072134"/>
                  </a:lnTo>
                  <a:lnTo>
                    <a:pt x="332994" y="1405128"/>
                  </a:lnTo>
                  <a:lnTo>
                    <a:pt x="665988" y="1072134"/>
                  </a:lnTo>
                  <a:close/>
                </a:path>
              </a:pathLst>
            </a:custGeom>
            <a:solidFill>
              <a:srgbClr val="164393">
                <a:alpha val="18823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6" name="object 76" descr=""/>
          <p:cNvSpPr txBox="1"/>
          <p:nvPr/>
        </p:nvSpPr>
        <p:spPr>
          <a:xfrm>
            <a:off x="3077972" y="5422493"/>
            <a:ext cx="134810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33070" marR="5080" indent="-421005">
              <a:lnSpc>
                <a:spcPct val="150000"/>
              </a:lnSpc>
              <a:spcBef>
                <a:spcPts val="100"/>
              </a:spcBef>
            </a:pP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고객</a:t>
            </a:r>
            <a:r>
              <a:rPr dirty="0" sz="800" spc="-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기본정보를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입력합니다</a:t>
            </a:r>
            <a:r>
              <a:rPr dirty="0" sz="800" spc="-10" b="1">
                <a:solidFill>
                  <a:srgbClr val="164393"/>
                </a:solidFill>
                <a:latin typeface="맑은 고딕"/>
                <a:cs typeface="맑은 고딕"/>
              </a:rPr>
              <a:t>. (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고객정보</a:t>
            </a:r>
            <a:r>
              <a:rPr dirty="0" sz="800" spc="-10" b="1">
                <a:solidFill>
                  <a:srgbClr val="164393"/>
                </a:solidFill>
                <a:latin typeface="맑은 고딕"/>
                <a:cs typeface="맑은 고딕"/>
              </a:rPr>
              <a:t>)</a:t>
            </a:r>
            <a:endParaRPr sz="800">
              <a:latin typeface="맑은 고딕"/>
              <a:cs typeface="맑은 고딕"/>
            </a:endParaRPr>
          </a:p>
        </p:txBody>
      </p:sp>
      <p:grpSp>
        <p:nvGrpSpPr>
          <p:cNvPr id="77" name="object 77" descr=""/>
          <p:cNvGrpSpPr/>
          <p:nvPr/>
        </p:nvGrpSpPr>
        <p:grpSpPr>
          <a:xfrm>
            <a:off x="5275643" y="1607375"/>
            <a:ext cx="1788160" cy="3636645"/>
            <a:chOff x="5275643" y="1607375"/>
            <a:chExt cx="1788160" cy="3636645"/>
          </a:xfrm>
        </p:grpSpPr>
        <p:sp>
          <p:nvSpPr>
            <p:cNvPr id="78" name="object 78" descr=""/>
            <p:cNvSpPr/>
            <p:nvPr/>
          </p:nvSpPr>
          <p:spPr>
            <a:xfrm>
              <a:off x="6681977" y="3006090"/>
              <a:ext cx="99060" cy="204470"/>
            </a:xfrm>
            <a:custGeom>
              <a:avLst/>
              <a:gdLst/>
              <a:ahLst/>
              <a:cxnLst/>
              <a:rect l="l" t="t" r="r" b="b"/>
              <a:pathLst>
                <a:path w="99059" h="204469">
                  <a:moveTo>
                    <a:pt x="0" y="0"/>
                  </a:moveTo>
                  <a:lnTo>
                    <a:pt x="98678" y="101981"/>
                  </a:lnTo>
                  <a:lnTo>
                    <a:pt x="0" y="203962"/>
                  </a:lnTo>
                </a:path>
              </a:pathLst>
            </a:custGeom>
            <a:ln w="28575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9" name="object 79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285231" y="1616964"/>
              <a:ext cx="1764791" cy="3614928"/>
            </a:xfrm>
            <a:prstGeom prst="rect">
              <a:avLst/>
            </a:prstGeom>
          </p:spPr>
        </p:pic>
        <p:sp>
          <p:nvSpPr>
            <p:cNvPr id="80" name="object 80" descr=""/>
            <p:cNvSpPr/>
            <p:nvPr/>
          </p:nvSpPr>
          <p:spPr>
            <a:xfrm>
              <a:off x="5280405" y="1612138"/>
              <a:ext cx="1774825" cy="3624579"/>
            </a:xfrm>
            <a:custGeom>
              <a:avLst/>
              <a:gdLst/>
              <a:ahLst/>
              <a:cxnLst/>
              <a:rect l="l" t="t" r="r" b="b"/>
              <a:pathLst>
                <a:path w="1774825" h="3624579">
                  <a:moveTo>
                    <a:pt x="0" y="3624453"/>
                  </a:moveTo>
                  <a:lnTo>
                    <a:pt x="1774317" y="3624453"/>
                  </a:lnTo>
                  <a:lnTo>
                    <a:pt x="1774317" y="0"/>
                  </a:lnTo>
                  <a:lnTo>
                    <a:pt x="0" y="0"/>
                  </a:lnTo>
                  <a:lnTo>
                    <a:pt x="0" y="3624453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1" name="object 81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382767" y="3403092"/>
              <a:ext cx="902208" cy="96012"/>
            </a:xfrm>
            <a:prstGeom prst="rect">
              <a:avLst/>
            </a:prstGeom>
          </p:spPr>
        </p:pic>
        <p:pic>
          <p:nvPicPr>
            <p:cNvPr id="82" name="object 82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538215" y="3604260"/>
              <a:ext cx="903732" cy="96012"/>
            </a:xfrm>
            <a:prstGeom prst="rect">
              <a:avLst/>
            </a:prstGeom>
          </p:spPr>
        </p:pic>
        <p:sp>
          <p:nvSpPr>
            <p:cNvPr id="83" name="object 83" descr=""/>
            <p:cNvSpPr/>
            <p:nvPr/>
          </p:nvSpPr>
          <p:spPr>
            <a:xfrm>
              <a:off x="5305805" y="4069842"/>
              <a:ext cx="1744980" cy="1161415"/>
            </a:xfrm>
            <a:custGeom>
              <a:avLst/>
              <a:gdLst/>
              <a:ahLst/>
              <a:cxnLst/>
              <a:rect l="l" t="t" r="r" b="b"/>
              <a:pathLst>
                <a:path w="1744979" h="1161414">
                  <a:moveTo>
                    <a:pt x="0" y="1161287"/>
                  </a:moveTo>
                  <a:lnTo>
                    <a:pt x="1744979" y="1161287"/>
                  </a:lnTo>
                  <a:lnTo>
                    <a:pt x="1744979" y="0"/>
                  </a:lnTo>
                  <a:lnTo>
                    <a:pt x="0" y="0"/>
                  </a:lnTo>
                  <a:lnTo>
                    <a:pt x="0" y="1161287"/>
                  </a:lnTo>
                  <a:close/>
                </a:path>
              </a:pathLst>
            </a:custGeom>
            <a:ln w="25400">
              <a:solidFill>
                <a:srgbClr val="16439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4" name="object 8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824472" y="4541520"/>
              <a:ext cx="106678" cy="188975"/>
            </a:xfrm>
            <a:prstGeom prst="rect">
              <a:avLst/>
            </a:prstGeom>
          </p:spPr>
        </p:pic>
        <p:pic>
          <p:nvPicPr>
            <p:cNvPr id="85" name="object 85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382767" y="2872740"/>
              <a:ext cx="902208" cy="97536"/>
            </a:xfrm>
            <a:prstGeom prst="rect">
              <a:avLst/>
            </a:prstGeom>
          </p:spPr>
        </p:pic>
        <p:pic>
          <p:nvPicPr>
            <p:cNvPr id="86" name="object 86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740907" y="3919727"/>
              <a:ext cx="902208" cy="96012"/>
            </a:xfrm>
            <a:prstGeom prst="rect">
              <a:avLst/>
            </a:prstGeom>
          </p:spPr>
        </p:pic>
      </p:grpSp>
      <p:sp>
        <p:nvSpPr>
          <p:cNvPr id="87" name="object 87" descr=""/>
          <p:cNvSpPr txBox="1"/>
          <p:nvPr/>
        </p:nvSpPr>
        <p:spPr>
          <a:xfrm>
            <a:off x="5454141" y="5397245"/>
            <a:ext cx="143510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>
              <a:lnSpc>
                <a:spcPct val="150000"/>
              </a:lnSpc>
              <a:spcBef>
                <a:spcPts val="100"/>
              </a:spcBef>
            </a:pP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학교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정보를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입력해주세요 </a:t>
            </a:r>
            <a:r>
              <a:rPr dirty="0" sz="800" b="1">
                <a:solidFill>
                  <a:srgbClr val="164393"/>
                </a:solidFill>
                <a:latin typeface="맑은 고딕"/>
                <a:cs typeface="맑은 고딕"/>
              </a:rPr>
              <a:t>(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학적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정보</a:t>
            </a:r>
            <a:r>
              <a:rPr dirty="0" sz="800" spc="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정확하게</a:t>
            </a:r>
            <a:r>
              <a:rPr dirty="0" sz="800" spc="-2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spc="-25" b="1" i="1">
                <a:solidFill>
                  <a:srgbClr val="164393"/>
                </a:solidFill>
                <a:latin typeface="맑은 고딕"/>
                <a:cs typeface="맑은 고딕"/>
              </a:rPr>
              <a:t>입력</a:t>
            </a:r>
            <a:r>
              <a:rPr dirty="0" sz="800" spc="-25" b="1">
                <a:solidFill>
                  <a:srgbClr val="164393"/>
                </a:solidFill>
                <a:latin typeface="맑은 고딕"/>
                <a:cs typeface="맑은 고딕"/>
              </a:rPr>
              <a:t>) </a:t>
            </a:r>
            <a:r>
              <a:rPr dirty="0" u="sng" sz="800" b="1" i="1">
                <a:solidFill>
                  <a:srgbClr val="164393"/>
                </a:solidFill>
                <a:uFill>
                  <a:solidFill>
                    <a:srgbClr val="164393"/>
                  </a:solidFill>
                </a:uFill>
                <a:latin typeface="맑은 고딕"/>
                <a:cs typeface="맑은 고딕"/>
              </a:rPr>
              <a:t>듀이카는</a:t>
            </a:r>
            <a:r>
              <a:rPr dirty="0" u="sng" sz="800" spc="-10" b="1" i="1">
                <a:solidFill>
                  <a:srgbClr val="164393"/>
                </a:solidFill>
                <a:uFill>
                  <a:solidFill>
                    <a:srgbClr val="164393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800" spc="-10" b="1">
                <a:solidFill>
                  <a:srgbClr val="164393"/>
                </a:solidFill>
                <a:uFill>
                  <a:solidFill>
                    <a:srgbClr val="164393"/>
                  </a:solidFill>
                </a:uFill>
                <a:latin typeface="맑은 고딕"/>
                <a:cs typeface="맑은 고딕"/>
              </a:rPr>
              <a:t>DUICA</a:t>
            </a:r>
            <a:r>
              <a:rPr dirty="0" u="sng" sz="800" spc="-10" b="1" i="1">
                <a:solidFill>
                  <a:srgbClr val="164393"/>
                </a:solidFill>
                <a:uFill>
                  <a:solidFill>
                    <a:srgbClr val="164393"/>
                  </a:solidFill>
                </a:uFill>
                <a:latin typeface="맑은 고딕"/>
                <a:cs typeface="맑은 고딕"/>
              </a:rPr>
              <a:t>검색해주세요</a:t>
            </a:r>
            <a:r>
              <a:rPr dirty="0" u="sng" sz="800" spc="-10" b="1">
                <a:solidFill>
                  <a:srgbClr val="164393"/>
                </a:solidFill>
                <a:uFill>
                  <a:solidFill>
                    <a:srgbClr val="164393"/>
                  </a:solidFill>
                </a:uFill>
                <a:latin typeface="맑은 고딕"/>
                <a:cs typeface="맑은 고딕"/>
              </a:rPr>
              <a:t>!</a:t>
            </a:r>
            <a:endParaRPr sz="800">
              <a:latin typeface="맑은 고딕"/>
              <a:cs typeface="맑은 고딕"/>
            </a:endParaRPr>
          </a:p>
        </p:txBody>
      </p:sp>
      <p:grpSp>
        <p:nvGrpSpPr>
          <p:cNvPr id="88" name="object 88" descr=""/>
          <p:cNvGrpSpPr/>
          <p:nvPr/>
        </p:nvGrpSpPr>
        <p:grpSpPr>
          <a:xfrm>
            <a:off x="7596695" y="1607375"/>
            <a:ext cx="1784350" cy="3648075"/>
            <a:chOff x="7596695" y="1607375"/>
            <a:chExt cx="1784350" cy="3648075"/>
          </a:xfrm>
        </p:grpSpPr>
        <p:pic>
          <p:nvPicPr>
            <p:cNvPr id="89" name="object 89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606283" y="1616964"/>
              <a:ext cx="1764792" cy="3628644"/>
            </a:xfrm>
            <a:prstGeom prst="rect">
              <a:avLst/>
            </a:prstGeom>
          </p:spPr>
        </p:pic>
        <p:sp>
          <p:nvSpPr>
            <p:cNvPr id="90" name="object 90" descr=""/>
            <p:cNvSpPr/>
            <p:nvPr/>
          </p:nvSpPr>
          <p:spPr>
            <a:xfrm>
              <a:off x="7601457" y="1612138"/>
              <a:ext cx="1774825" cy="3638550"/>
            </a:xfrm>
            <a:custGeom>
              <a:avLst/>
              <a:gdLst/>
              <a:ahLst/>
              <a:cxnLst/>
              <a:rect l="l" t="t" r="r" b="b"/>
              <a:pathLst>
                <a:path w="1774825" h="3638550">
                  <a:moveTo>
                    <a:pt x="0" y="3638169"/>
                  </a:moveTo>
                  <a:lnTo>
                    <a:pt x="1774317" y="3638169"/>
                  </a:lnTo>
                  <a:lnTo>
                    <a:pt x="1774317" y="0"/>
                  </a:lnTo>
                  <a:lnTo>
                    <a:pt x="0" y="0"/>
                  </a:lnTo>
                  <a:lnTo>
                    <a:pt x="0" y="3638169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7678673" y="4019550"/>
              <a:ext cx="1623060" cy="266700"/>
            </a:xfrm>
            <a:custGeom>
              <a:avLst/>
              <a:gdLst/>
              <a:ahLst/>
              <a:cxnLst/>
              <a:rect l="l" t="t" r="r" b="b"/>
              <a:pathLst>
                <a:path w="1623059" h="266700">
                  <a:moveTo>
                    <a:pt x="0" y="266700"/>
                  </a:moveTo>
                  <a:lnTo>
                    <a:pt x="1623059" y="266700"/>
                  </a:lnTo>
                  <a:lnTo>
                    <a:pt x="1623059" y="0"/>
                  </a:lnTo>
                  <a:lnTo>
                    <a:pt x="0" y="0"/>
                  </a:lnTo>
                  <a:lnTo>
                    <a:pt x="0" y="266700"/>
                  </a:lnTo>
                  <a:close/>
                </a:path>
              </a:pathLst>
            </a:custGeom>
            <a:ln w="25400">
              <a:solidFill>
                <a:srgbClr val="16439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2" name="object 92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090659" y="4285488"/>
              <a:ext cx="181355" cy="233172"/>
            </a:xfrm>
            <a:prstGeom prst="rect">
              <a:avLst/>
            </a:prstGeom>
          </p:spPr>
        </p:pic>
      </p:grpSp>
      <p:sp>
        <p:nvSpPr>
          <p:cNvPr id="93" name="object 93" descr=""/>
          <p:cNvSpPr txBox="1"/>
          <p:nvPr/>
        </p:nvSpPr>
        <p:spPr>
          <a:xfrm>
            <a:off x="7808214" y="5488939"/>
            <a:ext cx="129222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07034" marR="5080" indent="-394970">
              <a:lnSpc>
                <a:spcPct val="150000"/>
              </a:lnSpc>
              <a:spcBef>
                <a:spcPts val="100"/>
              </a:spcBef>
            </a:pPr>
            <a:r>
              <a:rPr dirty="0" sz="800" b="1">
                <a:solidFill>
                  <a:srgbClr val="164393"/>
                </a:solidFill>
                <a:latin typeface="맑은 고딕"/>
                <a:cs typeface="맑은 고딕"/>
              </a:rPr>
              <a:t>S20</a:t>
            </a:r>
            <a:r>
              <a:rPr dirty="0" sz="800" spc="-15" b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체크카드</a:t>
            </a:r>
            <a:r>
              <a:rPr dirty="0" sz="800" spc="-2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학생증카드가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발급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spc="-25" b="1" i="1">
                <a:solidFill>
                  <a:srgbClr val="164393"/>
                </a:solidFill>
                <a:latin typeface="맑은 고딕"/>
                <a:cs typeface="맑은 고딕"/>
              </a:rPr>
              <a:t>돼요</a:t>
            </a:r>
            <a:r>
              <a:rPr dirty="0" sz="800" spc="-25" b="1">
                <a:solidFill>
                  <a:srgbClr val="164393"/>
                </a:solidFill>
                <a:latin typeface="맑은 고딕"/>
                <a:cs typeface="맑은 고딕"/>
              </a:rPr>
              <a:t>!</a:t>
            </a:r>
            <a:endParaRPr sz="800">
              <a:latin typeface="맑은 고딕"/>
              <a:cs typeface="맑은 고딕"/>
            </a:endParaRPr>
          </a:p>
        </p:txBody>
      </p:sp>
      <p:sp>
        <p:nvSpPr>
          <p:cNvPr id="94" name="object 94" descr=""/>
          <p:cNvSpPr txBox="1"/>
          <p:nvPr/>
        </p:nvSpPr>
        <p:spPr>
          <a:xfrm>
            <a:off x="1229360" y="3445002"/>
            <a:ext cx="228600" cy="1244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600" spc="-50" b="1" i="1">
                <a:solidFill>
                  <a:srgbClr val="683C2D"/>
                </a:solidFill>
                <a:latin typeface="맑은 고딕"/>
                <a:cs typeface="맑은 고딕"/>
              </a:rPr>
              <a:t>아 래 쪽 으 로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95" name="object 95" descr=""/>
          <p:cNvSpPr/>
          <p:nvPr/>
        </p:nvSpPr>
        <p:spPr>
          <a:xfrm>
            <a:off x="4908041" y="3237738"/>
            <a:ext cx="99060" cy="204470"/>
          </a:xfrm>
          <a:custGeom>
            <a:avLst/>
            <a:gdLst/>
            <a:ahLst/>
            <a:cxnLst/>
            <a:rect l="l" t="t" r="r" b="b"/>
            <a:pathLst>
              <a:path w="99060" h="204470">
                <a:moveTo>
                  <a:pt x="0" y="0"/>
                </a:moveTo>
                <a:lnTo>
                  <a:pt x="98679" y="101981"/>
                </a:lnTo>
                <a:lnTo>
                  <a:pt x="0" y="203962"/>
                </a:lnTo>
              </a:path>
            </a:pathLst>
          </a:custGeom>
          <a:ln w="28575">
            <a:solidFill>
              <a:srgbClr val="29398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6" name="object 96" descr=""/>
          <p:cNvSpPr/>
          <p:nvPr/>
        </p:nvSpPr>
        <p:spPr>
          <a:xfrm>
            <a:off x="7323581" y="3237738"/>
            <a:ext cx="99060" cy="205740"/>
          </a:xfrm>
          <a:custGeom>
            <a:avLst/>
            <a:gdLst/>
            <a:ahLst/>
            <a:cxnLst/>
            <a:rect l="l" t="t" r="r" b="b"/>
            <a:pathLst>
              <a:path w="99059" h="205739">
                <a:moveTo>
                  <a:pt x="0" y="0"/>
                </a:moveTo>
                <a:lnTo>
                  <a:pt x="98678" y="102742"/>
                </a:lnTo>
                <a:lnTo>
                  <a:pt x="0" y="205486"/>
                </a:lnTo>
              </a:path>
            </a:pathLst>
          </a:custGeom>
          <a:ln w="28575">
            <a:solidFill>
              <a:srgbClr val="293984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97" name="object 97" descr=""/>
          <p:cNvGrpSpPr/>
          <p:nvPr/>
        </p:nvGrpSpPr>
        <p:grpSpPr>
          <a:xfrm>
            <a:off x="0" y="32003"/>
            <a:ext cx="4083685" cy="677545"/>
            <a:chOff x="0" y="32003"/>
            <a:chExt cx="4083685" cy="677545"/>
          </a:xfrm>
        </p:grpSpPr>
        <p:pic>
          <p:nvPicPr>
            <p:cNvPr id="98" name="object 98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0" y="32003"/>
              <a:ext cx="913638" cy="677418"/>
            </a:xfrm>
            <a:prstGeom prst="rect">
              <a:avLst/>
            </a:prstGeom>
          </p:spPr>
        </p:pic>
        <p:pic>
          <p:nvPicPr>
            <p:cNvPr id="99" name="object 99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18744" y="32003"/>
              <a:ext cx="1832610" cy="677418"/>
            </a:xfrm>
            <a:prstGeom prst="rect">
              <a:avLst/>
            </a:prstGeom>
          </p:spPr>
        </p:pic>
        <p:pic>
          <p:nvPicPr>
            <p:cNvPr id="100" name="object 100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048255" y="32003"/>
              <a:ext cx="707898" cy="677418"/>
            </a:xfrm>
            <a:prstGeom prst="rect">
              <a:avLst/>
            </a:prstGeom>
          </p:spPr>
        </p:pic>
        <p:pic>
          <p:nvPicPr>
            <p:cNvPr id="101" name="object 101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461260" y="32003"/>
              <a:ext cx="1622298" cy="677418"/>
            </a:xfrm>
            <a:prstGeom prst="rect">
              <a:avLst/>
            </a:prstGeom>
          </p:spPr>
        </p:pic>
      </p:grpSp>
      <p:sp>
        <p:nvSpPr>
          <p:cNvPr id="102" name="object 10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신한 SOL Bank</a:t>
            </a:r>
            <a:r>
              <a:rPr dirty="0" spc="-10"/>
              <a:t> </a:t>
            </a:r>
            <a:r>
              <a:rPr dirty="0"/>
              <a:t>앱</a:t>
            </a:r>
            <a:r>
              <a:rPr dirty="0" spc="5"/>
              <a:t> </a:t>
            </a:r>
            <a:r>
              <a:rPr dirty="0" spc="-20"/>
              <a:t>신청하기</a:t>
            </a:r>
          </a:p>
        </p:txBody>
      </p:sp>
      <p:sp>
        <p:nvSpPr>
          <p:cNvPr id="103" name="object 10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24192" y="732408"/>
            <a:ext cx="658495" cy="224154"/>
            <a:chOff x="324192" y="732408"/>
            <a:chExt cx="658495" cy="224154"/>
          </a:xfrm>
        </p:grpSpPr>
        <p:sp>
          <p:nvSpPr>
            <p:cNvPr id="3" name="object 3" descr=""/>
            <p:cNvSpPr/>
            <p:nvPr/>
          </p:nvSpPr>
          <p:spPr>
            <a:xfrm>
              <a:off x="328764" y="736980"/>
              <a:ext cx="648970" cy="215265"/>
            </a:xfrm>
            <a:custGeom>
              <a:avLst/>
              <a:gdLst/>
              <a:ahLst/>
              <a:cxnLst/>
              <a:rect l="l" t="t" r="r" b="b"/>
              <a:pathLst>
                <a:path w="648969" h="215265">
                  <a:moveTo>
                    <a:pt x="61277" y="128016"/>
                  </a:moveTo>
                  <a:lnTo>
                    <a:pt x="33820" y="128016"/>
                  </a:lnTo>
                  <a:lnTo>
                    <a:pt x="33820" y="213995"/>
                  </a:lnTo>
                  <a:lnTo>
                    <a:pt x="172567" y="213995"/>
                  </a:lnTo>
                  <a:lnTo>
                    <a:pt x="172567" y="191135"/>
                  </a:lnTo>
                  <a:lnTo>
                    <a:pt x="61277" y="191135"/>
                  </a:lnTo>
                  <a:lnTo>
                    <a:pt x="61277" y="173355"/>
                  </a:lnTo>
                  <a:lnTo>
                    <a:pt x="172567" y="173355"/>
                  </a:lnTo>
                  <a:lnTo>
                    <a:pt x="172567" y="150114"/>
                  </a:lnTo>
                  <a:lnTo>
                    <a:pt x="61277" y="150114"/>
                  </a:lnTo>
                  <a:lnTo>
                    <a:pt x="61277" y="128016"/>
                  </a:lnTo>
                  <a:close/>
                </a:path>
                <a:path w="648969" h="215265">
                  <a:moveTo>
                    <a:pt x="172567" y="173355"/>
                  </a:moveTo>
                  <a:lnTo>
                    <a:pt x="145338" y="173355"/>
                  </a:lnTo>
                  <a:lnTo>
                    <a:pt x="145338" y="191135"/>
                  </a:lnTo>
                  <a:lnTo>
                    <a:pt x="172567" y="191135"/>
                  </a:lnTo>
                  <a:lnTo>
                    <a:pt x="172567" y="173355"/>
                  </a:lnTo>
                  <a:close/>
                </a:path>
                <a:path w="648969" h="215265">
                  <a:moveTo>
                    <a:pt x="172567" y="128016"/>
                  </a:moveTo>
                  <a:lnTo>
                    <a:pt x="145338" y="128016"/>
                  </a:lnTo>
                  <a:lnTo>
                    <a:pt x="145338" y="150114"/>
                  </a:lnTo>
                  <a:lnTo>
                    <a:pt x="172567" y="150114"/>
                  </a:lnTo>
                  <a:lnTo>
                    <a:pt x="172567" y="128016"/>
                  </a:lnTo>
                  <a:close/>
                </a:path>
                <a:path w="648969" h="215265">
                  <a:moveTo>
                    <a:pt x="619277" y="132842"/>
                  </a:moveTo>
                  <a:lnTo>
                    <a:pt x="478409" y="132842"/>
                  </a:lnTo>
                  <a:lnTo>
                    <a:pt x="478409" y="213995"/>
                  </a:lnTo>
                  <a:lnTo>
                    <a:pt x="619277" y="213995"/>
                  </a:lnTo>
                  <a:lnTo>
                    <a:pt x="619277" y="190754"/>
                  </a:lnTo>
                  <a:lnTo>
                    <a:pt x="506310" y="190754"/>
                  </a:lnTo>
                  <a:lnTo>
                    <a:pt x="506310" y="156464"/>
                  </a:lnTo>
                  <a:lnTo>
                    <a:pt x="619277" y="156464"/>
                  </a:lnTo>
                  <a:lnTo>
                    <a:pt x="619277" y="132842"/>
                  </a:lnTo>
                  <a:close/>
                </a:path>
                <a:path w="648969" h="215265">
                  <a:moveTo>
                    <a:pt x="619277" y="156464"/>
                  </a:moveTo>
                  <a:lnTo>
                    <a:pt x="591375" y="156464"/>
                  </a:lnTo>
                  <a:lnTo>
                    <a:pt x="591375" y="190754"/>
                  </a:lnTo>
                  <a:lnTo>
                    <a:pt x="619277" y="190754"/>
                  </a:lnTo>
                  <a:lnTo>
                    <a:pt x="619277" y="156464"/>
                  </a:lnTo>
                  <a:close/>
                </a:path>
                <a:path w="648969" h="215265">
                  <a:moveTo>
                    <a:pt x="390677" y="126111"/>
                  </a:moveTo>
                  <a:lnTo>
                    <a:pt x="249593" y="126111"/>
                  </a:lnTo>
                  <a:lnTo>
                    <a:pt x="249593" y="148336"/>
                  </a:lnTo>
                  <a:lnTo>
                    <a:pt x="362775" y="148336"/>
                  </a:lnTo>
                  <a:lnTo>
                    <a:pt x="362775" y="159639"/>
                  </a:lnTo>
                  <a:lnTo>
                    <a:pt x="249593" y="159639"/>
                  </a:lnTo>
                  <a:lnTo>
                    <a:pt x="249593" y="214884"/>
                  </a:lnTo>
                  <a:lnTo>
                    <a:pt x="395922" y="214884"/>
                  </a:lnTo>
                  <a:lnTo>
                    <a:pt x="395922" y="192532"/>
                  </a:lnTo>
                  <a:lnTo>
                    <a:pt x="277495" y="192532"/>
                  </a:lnTo>
                  <a:lnTo>
                    <a:pt x="277495" y="181102"/>
                  </a:lnTo>
                  <a:lnTo>
                    <a:pt x="390677" y="181102"/>
                  </a:lnTo>
                  <a:lnTo>
                    <a:pt x="390677" y="126111"/>
                  </a:lnTo>
                  <a:close/>
                </a:path>
                <a:path w="648969" h="215265">
                  <a:moveTo>
                    <a:pt x="334200" y="113030"/>
                  </a:moveTo>
                  <a:lnTo>
                    <a:pt x="306070" y="113030"/>
                  </a:lnTo>
                  <a:lnTo>
                    <a:pt x="306070" y="126111"/>
                  </a:lnTo>
                  <a:lnTo>
                    <a:pt x="334200" y="126111"/>
                  </a:lnTo>
                  <a:lnTo>
                    <a:pt x="334200" y="113030"/>
                  </a:lnTo>
                  <a:close/>
                </a:path>
                <a:path w="648969" h="215265">
                  <a:moveTo>
                    <a:pt x="420141" y="90170"/>
                  </a:moveTo>
                  <a:lnTo>
                    <a:pt x="220345" y="90170"/>
                  </a:lnTo>
                  <a:lnTo>
                    <a:pt x="220345" y="113030"/>
                  </a:lnTo>
                  <a:lnTo>
                    <a:pt x="420141" y="113030"/>
                  </a:lnTo>
                  <a:lnTo>
                    <a:pt x="420141" y="90170"/>
                  </a:lnTo>
                  <a:close/>
                </a:path>
                <a:path w="648969" h="215265">
                  <a:moveTo>
                    <a:pt x="56489" y="5461"/>
                  </a:moveTo>
                  <a:lnTo>
                    <a:pt x="16078" y="21082"/>
                  </a:lnTo>
                  <a:lnTo>
                    <a:pt x="0" y="59817"/>
                  </a:lnTo>
                  <a:lnTo>
                    <a:pt x="1009" y="70883"/>
                  </a:lnTo>
                  <a:lnTo>
                    <a:pt x="24701" y="105038"/>
                  </a:lnTo>
                  <a:lnTo>
                    <a:pt x="56489" y="113665"/>
                  </a:lnTo>
                  <a:lnTo>
                    <a:pt x="68198" y="112690"/>
                  </a:lnTo>
                  <a:lnTo>
                    <a:pt x="78881" y="109775"/>
                  </a:lnTo>
                  <a:lnTo>
                    <a:pt x="88538" y="104931"/>
                  </a:lnTo>
                  <a:lnTo>
                    <a:pt x="97167" y="98171"/>
                  </a:lnTo>
                  <a:lnTo>
                    <a:pt x="103519" y="90805"/>
                  </a:lnTo>
                  <a:lnTo>
                    <a:pt x="47625" y="90805"/>
                  </a:lnTo>
                  <a:lnTo>
                    <a:pt x="40576" y="87884"/>
                  </a:lnTo>
                  <a:lnTo>
                    <a:pt x="35217" y="82042"/>
                  </a:lnTo>
                  <a:lnTo>
                    <a:pt x="30086" y="76327"/>
                  </a:lnTo>
                  <a:lnTo>
                    <a:pt x="27457" y="68961"/>
                  </a:lnTo>
                  <a:lnTo>
                    <a:pt x="27457" y="50546"/>
                  </a:lnTo>
                  <a:lnTo>
                    <a:pt x="30099" y="43180"/>
                  </a:lnTo>
                  <a:lnTo>
                    <a:pt x="40665" y="31750"/>
                  </a:lnTo>
                  <a:lnTo>
                    <a:pt x="47701" y="28829"/>
                  </a:lnTo>
                  <a:lnTo>
                    <a:pt x="103789" y="28829"/>
                  </a:lnTo>
                  <a:lnTo>
                    <a:pt x="97281" y="21209"/>
                  </a:lnTo>
                  <a:lnTo>
                    <a:pt x="88681" y="14354"/>
                  </a:lnTo>
                  <a:lnTo>
                    <a:pt x="79014" y="9429"/>
                  </a:lnTo>
                  <a:lnTo>
                    <a:pt x="68283" y="6457"/>
                  </a:lnTo>
                  <a:lnTo>
                    <a:pt x="56489" y="5461"/>
                  </a:lnTo>
                  <a:close/>
                </a:path>
                <a:path w="648969" h="215265">
                  <a:moveTo>
                    <a:pt x="103789" y="28829"/>
                  </a:moveTo>
                  <a:lnTo>
                    <a:pt x="65265" y="28829"/>
                  </a:lnTo>
                  <a:lnTo>
                    <a:pt x="72339" y="31750"/>
                  </a:lnTo>
                  <a:lnTo>
                    <a:pt x="83045" y="43180"/>
                  </a:lnTo>
                  <a:lnTo>
                    <a:pt x="85725" y="50546"/>
                  </a:lnTo>
                  <a:lnTo>
                    <a:pt x="85680" y="68961"/>
                  </a:lnTo>
                  <a:lnTo>
                    <a:pt x="83070" y="76327"/>
                  </a:lnTo>
                  <a:lnTo>
                    <a:pt x="77633" y="82169"/>
                  </a:lnTo>
                  <a:lnTo>
                    <a:pt x="72428" y="87884"/>
                  </a:lnTo>
                  <a:lnTo>
                    <a:pt x="65341" y="90805"/>
                  </a:lnTo>
                  <a:lnTo>
                    <a:pt x="103519" y="90805"/>
                  </a:lnTo>
                  <a:lnTo>
                    <a:pt x="104275" y="89927"/>
                  </a:lnTo>
                  <a:lnTo>
                    <a:pt x="109351" y="80803"/>
                  </a:lnTo>
                  <a:lnTo>
                    <a:pt x="112396" y="70774"/>
                  </a:lnTo>
                  <a:lnTo>
                    <a:pt x="113411" y="59817"/>
                  </a:lnTo>
                  <a:lnTo>
                    <a:pt x="112397" y="48746"/>
                  </a:lnTo>
                  <a:lnTo>
                    <a:pt x="109380" y="38655"/>
                  </a:lnTo>
                  <a:lnTo>
                    <a:pt x="104340" y="29473"/>
                  </a:lnTo>
                  <a:lnTo>
                    <a:pt x="103789" y="28829"/>
                  </a:lnTo>
                  <a:close/>
                </a:path>
                <a:path w="648969" h="215265">
                  <a:moveTo>
                    <a:pt x="648741" y="82804"/>
                  </a:moveTo>
                  <a:lnTo>
                    <a:pt x="448945" y="82804"/>
                  </a:lnTo>
                  <a:lnTo>
                    <a:pt x="448945" y="106426"/>
                  </a:lnTo>
                  <a:lnTo>
                    <a:pt x="648741" y="106426"/>
                  </a:lnTo>
                  <a:lnTo>
                    <a:pt x="648741" y="82804"/>
                  </a:lnTo>
                  <a:close/>
                </a:path>
                <a:path w="648969" h="215265">
                  <a:moveTo>
                    <a:pt x="618832" y="8128"/>
                  </a:moveTo>
                  <a:lnTo>
                    <a:pt x="477964" y="8128"/>
                  </a:lnTo>
                  <a:lnTo>
                    <a:pt x="477964" y="31623"/>
                  </a:lnTo>
                  <a:lnTo>
                    <a:pt x="590702" y="31623"/>
                  </a:lnTo>
                  <a:lnTo>
                    <a:pt x="590583" y="42906"/>
                  </a:lnTo>
                  <a:lnTo>
                    <a:pt x="590227" y="55213"/>
                  </a:lnTo>
                  <a:lnTo>
                    <a:pt x="589636" y="68520"/>
                  </a:lnTo>
                  <a:lnTo>
                    <a:pt x="588810" y="82804"/>
                  </a:lnTo>
                  <a:lnTo>
                    <a:pt x="615822" y="82804"/>
                  </a:lnTo>
                  <a:lnTo>
                    <a:pt x="617139" y="61063"/>
                  </a:lnTo>
                  <a:lnTo>
                    <a:pt x="618080" y="41370"/>
                  </a:lnTo>
                  <a:lnTo>
                    <a:pt x="618644" y="23725"/>
                  </a:lnTo>
                  <a:lnTo>
                    <a:pt x="618832" y="8128"/>
                  </a:lnTo>
                  <a:close/>
                </a:path>
                <a:path w="648969" h="215265">
                  <a:moveTo>
                    <a:pt x="172796" y="3302"/>
                  </a:moveTo>
                  <a:lnTo>
                    <a:pt x="145338" y="3302"/>
                  </a:lnTo>
                  <a:lnTo>
                    <a:pt x="145338" y="118872"/>
                  </a:lnTo>
                  <a:lnTo>
                    <a:pt x="172796" y="118872"/>
                  </a:lnTo>
                  <a:lnTo>
                    <a:pt x="172796" y="3302"/>
                  </a:lnTo>
                  <a:close/>
                </a:path>
                <a:path w="648969" h="215265">
                  <a:moveTo>
                    <a:pt x="339890" y="39624"/>
                  </a:moveTo>
                  <a:lnTo>
                    <a:pt x="300824" y="39624"/>
                  </a:lnTo>
                  <a:lnTo>
                    <a:pt x="295605" y="44598"/>
                  </a:lnTo>
                  <a:lnTo>
                    <a:pt x="288878" y="49037"/>
                  </a:lnTo>
                  <a:lnTo>
                    <a:pt x="248977" y="60944"/>
                  </a:lnTo>
                  <a:lnTo>
                    <a:pt x="225145" y="62484"/>
                  </a:lnTo>
                  <a:lnTo>
                    <a:pt x="239763" y="83820"/>
                  </a:lnTo>
                  <a:lnTo>
                    <a:pt x="287147" y="73533"/>
                  </a:lnTo>
                  <a:lnTo>
                    <a:pt x="320471" y="55245"/>
                  </a:lnTo>
                  <a:lnTo>
                    <a:pt x="368240" y="55245"/>
                  </a:lnTo>
                  <a:lnTo>
                    <a:pt x="360201" y="52536"/>
                  </a:lnTo>
                  <a:lnTo>
                    <a:pt x="352042" y="48783"/>
                  </a:lnTo>
                  <a:lnTo>
                    <a:pt x="345271" y="44483"/>
                  </a:lnTo>
                  <a:lnTo>
                    <a:pt x="339890" y="39624"/>
                  </a:lnTo>
                  <a:close/>
                </a:path>
                <a:path w="648969" h="215265">
                  <a:moveTo>
                    <a:pt x="368240" y="55245"/>
                  </a:moveTo>
                  <a:lnTo>
                    <a:pt x="320471" y="55245"/>
                  </a:lnTo>
                  <a:lnTo>
                    <a:pt x="326850" y="60174"/>
                  </a:lnTo>
                  <a:lnTo>
                    <a:pt x="366465" y="77150"/>
                  </a:lnTo>
                  <a:lnTo>
                    <a:pt x="399834" y="83312"/>
                  </a:lnTo>
                  <a:lnTo>
                    <a:pt x="413562" y="61722"/>
                  </a:lnTo>
                  <a:lnTo>
                    <a:pt x="402073" y="61360"/>
                  </a:lnTo>
                  <a:lnTo>
                    <a:pt x="390940" y="60261"/>
                  </a:lnTo>
                  <a:lnTo>
                    <a:pt x="380165" y="58400"/>
                  </a:lnTo>
                  <a:lnTo>
                    <a:pt x="369747" y="55753"/>
                  </a:lnTo>
                  <a:lnTo>
                    <a:pt x="368240" y="55245"/>
                  </a:lnTo>
                  <a:close/>
                </a:path>
                <a:path w="648969" h="215265">
                  <a:moveTo>
                    <a:pt x="398157" y="17653"/>
                  </a:moveTo>
                  <a:lnTo>
                    <a:pt x="242328" y="17653"/>
                  </a:lnTo>
                  <a:lnTo>
                    <a:pt x="242328" y="39624"/>
                  </a:lnTo>
                  <a:lnTo>
                    <a:pt x="398157" y="39624"/>
                  </a:lnTo>
                  <a:lnTo>
                    <a:pt x="398157" y="17653"/>
                  </a:lnTo>
                  <a:close/>
                </a:path>
                <a:path w="648969" h="215265">
                  <a:moveTo>
                    <a:pt x="334416" y="0"/>
                  </a:moveTo>
                  <a:lnTo>
                    <a:pt x="306285" y="0"/>
                  </a:lnTo>
                  <a:lnTo>
                    <a:pt x="306285" y="17653"/>
                  </a:lnTo>
                  <a:lnTo>
                    <a:pt x="334416" y="17653"/>
                  </a:lnTo>
                  <a:lnTo>
                    <a:pt x="334416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328764" y="736980"/>
              <a:ext cx="648970" cy="215265"/>
            </a:xfrm>
            <a:custGeom>
              <a:avLst/>
              <a:gdLst/>
              <a:ahLst/>
              <a:cxnLst/>
              <a:rect l="l" t="t" r="r" b="b"/>
              <a:pathLst>
                <a:path w="648969" h="215265">
                  <a:moveTo>
                    <a:pt x="61277" y="173355"/>
                  </a:moveTo>
                  <a:lnTo>
                    <a:pt x="61277" y="191135"/>
                  </a:lnTo>
                  <a:lnTo>
                    <a:pt x="145338" y="191135"/>
                  </a:lnTo>
                  <a:lnTo>
                    <a:pt x="145338" y="173355"/>
                  </a:lnTo>
                  <a:lnTo>
                    <a:pt x="61277" y="173355"/>
                  </a:lnTo>
                  <a:close/>
                </a:path>
                <a:path w="648969" h="215265">
                  <a:moveTo>
                    <a:pt x="506310" y="156464"/>
                  </a:moveTo>
                  <a:lnTo>
                    <a:pt x="506310" y="190754"/>
                  </a:lnTo>
                  <a:lnTo>
                    <a:pt x="591375" y="190754"/>
                  </a:lnTo>
                  <a:lnTo>
                    <a:pt x="591375" y="156464"/>
                  </a:lnTo>
                  <a:lnTo>
                    <a:pt x="506310" y="156464"/>
                  </a:lnTo>
                  <a:close/>
                </a:path>
                <a:path w="648969" h="215265">
                  <a:moveTo>
                    <a:pt x="478409" y="132842"/>
                  </a:moveTo>
                  <a:lnTo>
                    <a:pt x="619277" y="132842"/>
                  </a:lnTo>
                  <a:lnTo>
                    <a:pt x="619277" y="213995"/>
                  </a:lnTo>
                  <a:lnTo>
                    <a:pt x="478409" y="213995"/>
                  </a:lnTo>
                  <a:lnTo>
                    <a:pt x="478409" y="132842"/>
                  </a:lnTo>
                  <a:close/>
                </a:path>
                <a:path w="648969" h="215265">
                  <a:moveTo>
                    <a:pt x="33820" y="128016"/>
                  </a:moveTo>
                  <a:lnTo>
                    <a:pt x="61277" y="128016"/>
                  </a:lnTo>
                  <a:lnTo>
                    <a:pt x="61277" y="150114"/>
                  </a:lnTo>
                  <a:lnTo>
                    <a:pt x="145338" y="150114"/>
                  </a:lnTo>
                  <a:lnTo>
                    <a:pt x="145338" y="128016"/>
                  </a:lnTo>
                  <a:lnTo>
                    <a:pt x="172567" y="128016"/>
                  </a:lnTo>
                  <a:lnTo>
                    <a:pt x="172567" y="213995"/>
                  </a:lnTo>
                  <a:lnTo>
                    <a:pt x="33820" y="213995"/>
                  </a:lnTo>
                  <a:lnTo>
                    <a:pt x="33820" y="128016"/>
                  </a:lnTo>
                  <a:close/>
                </a:path>
                <a:path w="648969" h="215265">
                  <a:moveTo>
                    <a:pt x="220345" y="90170"/>
                  </a:moveTo>
                  <a:lnTo>
                    <a:pt x="420141" y="90170"/>
                  </a:lnTo>
                  <a:lnTo>
                    <a:pt x="420141" y="113030"/>
                  </a:lnTo>
                  <a:lnTo>
                    <a:pt x="334200" y="113030"/>
                  </a:lnTo>
                  <a:lnTo>
                    <a:pt x="334200" y="126111"/>
                  </a:lnTo>
                  <a:lnTo>
                    <a:pt x="390677" y="126111"/>
                  </a:lnTo>
                  <a:lnTo>
                    <a:pt x="390677" y="181102"/>
                  </a:lnTo>
                  <a:lnTo>
                    <a:pt x="277495" y="181102"/>
                  </a:lnTo>
                  <a:lnTo>
                    <a:pt x="277495" y="192532"/>
                  </a:lnTo>
                  <a:lnTo>
                    <a:pt x="395922" y="192532"/>
                  </a:lnTo>
                  <a:lnTo>
                    <a:pt x="395922" y="214884"/>
                  </a:lnTo>
                  <a:lnTo>
                    <a:pt x="249593" y="214884"/>
                  </a:lnTo>
                  <a:lnTo>
                    <a:pt x="249593" y="159639"/>
                  </a:lnTo>
                  <a:lnTo>
                    <a:pt x="362775" y="159639"/>
                  </a:lnTo>
                  <a:lnTo>
                    <a:pt x="362775" y="148336"/>
                  </a:lnTo>
                  <a:lnTo>
                    <a:pt x="249593" y="148336"/>
                  </a:lnTo>
                  <a:lnTo>
                    <a:pt x="249593" y="126111"/>
                  </a:lnTo>
                  <a:lnTo>
                    <a:pt x="306070" y="126111"/>
                  </a:lnTo>
                  <a:lnTo>
                    <a:pt x="306070" y="113030"/>
                  </a:lnTo>
                  <a:lnTo>
                    <a:pt x="220345" y="113030"/>
                  </a:lnTo>
                  <a:lnTo>
                    <a:pt x="220345" y="90170"/>
                  </a:lnTo>
                  <a:close/>
                </a:path>
                <a:path w="648969" h="215265">
                  <a:moveTo>
                    <a:pt x="56489" y="28829"/>
                  </a:moveTo>
                  <a:lnTo>
                    <a:pt x="47701" y="28829"/>
                  </a:lnTo>
                  <a:lnTo>
                    <a:pt x="40665" y="31750"/>
                  </a:lnTo>
                  <a:lnTo>
                    <a:pt x="35382" y="37465"/>
                  </a:lnTo>
                  <a:lnTo>
                    <a:pt x="30099" y="43180"/>
                  </a:lnTo>
                  <a:lnTo>
                    <a:pt x="27457" y="50546"/>
                  </a:lnTo>
                  <a:lnTo>
                    <a:pt x="27457" y="59817"/>
                  </a:lnTo>
                  <a:lnTo>
                    <a:pt x="27457" y="68961"/>
                  </a:lnTo>
                  <a:lnTo>
                    <a:pt x="30086" y="76327"/>
                  </a:lnTo>
                  <a:lnTo>
                    <a:pt x="35331" y="82169"/>
                  </a:lnTo>
                  <a:lnTo>
                    <a:pt x="40576" y="87884"/>
                  </a:lnTo>
                  <a:lnTo>
                    <a:pt x="47625" y="90805"/>
                  </a:lnTo>
                  <a:lnTo>
                    <a:pt x="56489" y="90805"/>
                  </a:lnTo>
                  <a:lnTo>
                    <a:pt x="65341" y="90805"/>
                  </a:lnTo>
                  <a:lnTo>
                    <a:pt x="72428" y="87884"/>
                  </a:lnTo>
                  <a:lnTo>
                    <a:pt x="77749" y="82042"/>
                  </a:lnTo>
                  <a:lnTo>
                    <a:pt x="83070" y="76327"/>
                  </a:lnTo>
                  <a:lnTo>
                    <a:pt x="85725" y="68834"/>
                  </a:lnTo>
                  <a:lnTo>
                    <a:pt x="85725" y="59817"/>
                  </a:lnTo>
                  <a:lnTo>
                    <a:pt x="85725" y="50546"/>
                  </a:lnTo>
                  <a:lnTo>
                    <a:pt x="83045" y="43180"/>
                  </a:lnTo>
                  <a:lnTo>
                    <a:pt x="77685" y="37465"/>
                  </a:lnTo>
                  <a:lnTo>
                    <a:pt x="72339" y="31750"/>
                  </a:lnTo>
                  <a:lnTo>
                    <a:pt x="65265" y="28829"/>
                  </a:lnTo>
                  <a:lnTo>
                    <a:pt x="56489" y="28829"/>
                  </a:lnTo>
                  <a:close/>
                </a:path>
                <a:path w="648969" h="215265">
                  <a:moveTo>
                    <a:pt x="477964" y="8128"/>
                  </a:moveTo>
                  <a:lnTo>
                    <a:pt x="618832" y="8128"/>
                  </a:lnTo>
                  <a:lnTo>
                    <a:pt x="618644" y="23725"/>
                  </a:lnTo>
                  <a:lnTo>
                    <a:pt x="618080" y="41370"/>
                  </a:lnTo>
                  <a:lnTo>
                    <a:pt x="617139" y="61063"/>
                  </a:lnTo>
                  <a:lnTo>
                    <a:pt x="615822" y="82804"/>
                  </a:lnTo>
                  <a:lnTo>
                    <a:pt x="648741" y="82804"/>
                  </a:lnTo>
                  <a:lnTo>
                    <a:pt x="648741" y="106426"/>
                  </a:lnTo>
                  <a:lnTo>
                    <a:pt x="448945" y="106426"/>
                  </a:lnTo>
                  <a:lnTo>
                    <a:pt x="448945" y="82804"/>
                  </a:lnTo>
                  <a:lnTo>
                    <a:pt x="588810" y="82804"/>
                  </a:lnTo>
                  <a:lnTo>
                    <a:pt x="589636" y="68520"/>
                  </a:lnTo>
                  <a:lnTo>
                    <a:pt x="590227" y="55213"/>
                  </a:lnTo>
                  <a:lnTo>
                    <a:pt x="590583" y="42906"/>
                  </a:lnTo>
                  <a:lnTo>
                    <a:pt x="590702" y="31623"/>
                  </a:lnTo>
                  <a:lnTo>
                    <a:pt x="477964" y="31623"/>
                  </a:lnTo>
                  <a:lnTo>
                    <a:pt x="477964" y="8128"/>
                  </a:lnTo>
                  <a:close/>
                </a:path>
                <a:path w="648969" h="215265">
                  <a:moveTo>
                    <a:pt x="56489" y="5461"/>
                  </a:moveTo>
                  <a:lnTo>
                    <a:pt x="97281" y="21209"/>
                  </a:lnTo>
                  <a:lnTo>
                    <a:pt x="113411" y="59817"/>
                  </a:lnTo>
                  <a:lnTo>
                    <a:pt x="112396" y="70774"/>
                  </a:lnTo>
                  <a:lnTo>
                    <a:pt x="88538" y="104931"/>
                  </a:lnTo>
                  <a:lnTo>
                    <a:pt x="56489" y="113665"/>
                  </a:lnTo>
                  <a:lnTo>
                    <a:pt x="44880" y="112710"/>
                  </a:lnTo>
                  <a:lnTo>
                    <a:pt x="9076" y="90160"/>
                  </a:lnTo>
                  <a:lnTo>
                    <a:pt x="0" y="59817"/>
                  </a:lnTo>
                  <a:lnTo>
                    <a:pt x="1004" y="48746"/>
                  </a:lnTo>
                  <a:lnTo>
                    <a:pt x="24632" y="14247"/>
                  </a:lnTo>
                  <a:lnTo>
                    <a:pt x="56489" y="5461"/>
                  </a:lnTo>
                  <a:close/>
                </a:path>
                <a:path w="648969" h="215265">
                  <a:moveTo>
                    <a:pt x="145338" y="3302"/>
                  </a:moveTo>
                  <a:lnTo>
                    <a:pt x="172796" y="3302"/>
                  </a:lnTo>
                  <a:lnTo>
                    <a:pt x="172796" y="118872"/>
                  </a:lnTo>
                  <a:lnTo>
                    <a:pt x="145338" y="118872"/>
                  </a:lnTo>
                  <a:lnTo>
                    <a:pt x="145338" y="3302"/>
                  </a:lnTo>
                  <a:close/>
                </a:path>
                <a:path w="648969" h="215265">
                  <a:moveTo>
                    <a:pt x="306285" y="0"/>
                  </a:moveTo>
                  <a:lnTo>
                    <a:pt x="334416" y="0"/>
                  </a:lnTo>
                  <a:lnTo>
                    <a:pt x="334416" y="17653"/>
                  </a:lnTo>
                  <a:lnTo>
                    <a:pt x="398157" y="17653"/>
                  </a:lnTo>
                  <a:lnTo>
                    <a:pt x="398157" y="39624"/>
                  </a:lnTo>
                  <a:lnTo>
                    <a:pt x="339890" y="39624"/>
                  </a:lnTo>
                  <a:lnTo>
                    <a:pt x="345271" y="44483"/>
                  </a:lnTo>
                  <a:lnTo>
                    <a:pt x="390940" y="60261"/>
                  </a:lnTo>
                  <a:lnTo>
                    <a:pt x="413562" y="61722"/>
                  </a:lnTo>
                  <a:lnTo>
                    <a:pt x="399834" y="83312"/>
                  </a:lnTo>
                  <a:lnTo>
                    <a:pt x="354952" y="73533"/>
                  </a:lnTo>
                  <a:lnTo>
                    <a:pt x="320471" y="55245"/>
                  </a:lnTo>
                  <a:lnTo>
                    <a:pt x="314537" y="60102"/>
                  </a:lnTo>
                  <a:lnTo>
                    <a:pt x="275540" y="77247"/>
                  </a:lnTo>
                  <a:lnTo>
                    <a:pt x="239763" y="83820"/>
                  </a:lnTo>
                  <a:lnTo>
                    <a:pt x="225145" y="62484"/>
                  </a:lnTo>
                  <a:lnTo>
                    <a:pt x="237299" y="62101"/>
                  </a:lnTo>
                  <a:lnTo>
                    <a:pt x="248977" y="60944"/>
                  </a:lnTo>
                  <a:lnTo>
                    <a:pt x="288878" y="49037"/>
                  </a:lnTo>
                  <a:lnTo>
                    <a:pt x="300824" y="39624"/>
                  </a:lnTo>
                  <a:lnTo>
                    <a:pt x="242328" y="39624"/>
                  </a:lnTo>
                  <a:lnTo>
                    <a:pt x="242328" y="17653"/>
                  </a:lnTo>
                  <a:lnTo>
                    <a:pt x="306285" y="17653"/>
                  </a:lnTo>
                  <a:lnTo>
                    <a:pt x="306285" y="0"/>
                  </a:lnTo>
                  <a:close/>
                </a:path>
              </a:pathLst>
            </a:custGeom>
            <a:ln w="9144">
              <a:solidFill>
                <a:srgbClr val="683C2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1082509" y="735711"/>
            <a:ext cx="444500" cy="224154"/>
            <a:chOff x="1082509" y="735711"/>
            <a:chExt cx="444500" cy="224154"/>
          </a:xfrm>
        </p:grpSpPr>
        <p:sp>
          <p:nvSpPr>
            <p:cNvPr id="6" name="object 6" descr=""/>
            <p:cNvSpPr/>
            <p:nvPr/>
          </p:nvSpPr>
          <p:spPr>
            <a:xfrm>
              <a:off x="1087081" y="740283"/>
              <a:ext cx="434975" cy="214629"/>
            </a:xfrm>
            <a:custGeom>
              <a:avLst/>
              <a:gdLst/>
              <a:ahLst/>
              <a:cxnLst/>
              <a:rect l="l" t="t" r="r" b="b"/>
              <a:pathLst>
                <a:path w="434975" h="214630">
                  <a:moveTo>
                    <a:pt x="99898" y="138302"/>
                  </a:moveTo>
                  <a:lnTo>
                    <a:pt x="55969" y="143875"/>
                  </a:lnTo>
                  <a:lnTo>
                    <a:pt x="26784" y="176275"/>
                  </a:lnTo>
                  <a:lnTo>
                    <a:pt x="27953" y="184989"/>
                  </a:lnTo>
                  <a:lnTo>
                    <a:pt x="68435" y="212153"/>
                  </a:lnTo>
                  <a:lnTo>
                    <a:pt x="99898" y="214629"/>
                  </a:lnTo>
                  <a:lnTo>
                    <a:pt x="116693" y="214010"/>
                  </a:lnTo>
                  <a:lnTo>
                    <a:pt x="154317" y="204724"/>
                  </a:lnTo>
                  <a:lnTo>
                    <a:pt x="168736" y="191769"/>
                  </a:lnTo>
                  <a:lnTo>
                    <a:pt x="99898" y="191769"/>
                  </a:lnTo>
                  <a:lnTo>
                    <a:pt x="80412" y="190795"/>
                  </a:lnTo>
                  <a:lnTo>
                    <a:pt x="66494" y="187880"/>
                  </a:lnTo>
                  <a:lnTo>
                    <a:pt x="58142" y="183036"/>
                  </a:lnTo>
                  <a:lnTo>
                    <a:pt x="55359" y="176275"/>
                  </a:lnTo>
                  <a:lnTo>
                    <a:pt x="55359" y="170814"/>
                  </a:lnTo>
                  <a:lnTo>
                    <a:pt x="89575" y="161629"/>
                  </a:lnTo>
                  <a:lnTo>
                    <a:pt x="99898" y="161416"/>
                  </a:lnTo>
                  <a:lnTo>
                    <a:pt x="168937" y="161416"/>
                  </a:lnTo>
                  <a:lnTo>
                    <a:pt x="168324" y="160099"/>
                  </a:lnTo>
                  <a:lnTo>
                    <a:pt x="131291" y="140779"/>
                  </a:lnTo>
                  <a:lnTo>
                    <a:pt x="116647" y="138922"/>
                  </a:lnTo>
                  <a:lnTo>
                    <a:pt x="99898" y="138302"/>
                  </a:lnTo>
                  <a:close/>
                </a:path>
                <a:path w="434975" h="214630">
                  <a:moveTo>
                    <a:pt x="168937" y="161416"/>
                  </a:moveTo>
                  <a:lnTo>
                    <a:pt x="99898" y="161416"/>
                  </a:lnTo>
                  <a:lnTo>
                    <a:pt x="110220" y="161629"/>
                  </a:lnTo>
                  <a:lnTo>
                    <a:pt x="119205" y="162258"/>
                  </a:lnTo>
                  <a:lnTo>
                    <a:pt x="126851" y="163292"/>
                  </a:lnTo>
                  <a:lnTo>
                    <a:pt x="133159" y="164718"/>
                  </a:lnTo>
                  <a:lnTo>
                    <a:pt x="140677" y="167004"/>
                  </a:lnTo>
                  <a:lnTo>
                    <a:pt x="144437" y="170814"/>
                  </a:lnTo>
                  <a:lnTo>
                    <a:pt x="144437" y="176275"/>
                  </a:lnTo>
                  <a:lnTo>
                    <a:pt x="141653" y="183036"/>
                  </a:lnTo>
                  <a:lnTo>
                    <a:pt x="133302" y="187880"/>
                  </a:lnTo>
                  <a:lnTo>
                    <a:pt x="119383" y="190795"/>
                  </a:lnTo>
                  <a:lnTo>
                    <a:pt x="99898" y="191769"/>
                  </a:lnTo>
                  <a:lnTo>
                    <a:pt x="168736" y="191769"/>
                  </a:lnTo>
                  <a:lnTo>
                    <a:pt x="171843" y="184989"/>
                  </a:lnTo>
                  <a:lnTo>
                    <a:pt x="173012" y="176275"/>
                  </a:lnTo>
                  <a:lnTo>
                    <a:pt x="171840" y="167657"/>
                  </a:lnTo>
                  <a:lnTo>
                    <a:pt x="168937" y="161416"/>
                  </a:lnTo>
                  <a:close/>
                </a:path>
                <a:path w="434975" h="214630">
                  <a:moveTo>
                    <a:pt x="333794" y="128904"/>
                  </a:moveTo>
                  <a:lnTo>
                    <a:pt x="291395" y="135387"/>
                  </a:lnTo>
                  <a:lnTo>
                    <a:pt x="263102" y="162232"/>
                  </a:lnTo>
                  <a:lnTo>
                    <a:pt x="261912" y="171450"/>
                  </a:lnTo>
                  <a:lnTo>
                    <a:pt x="263099" y="180689"/>
                  </a:lnTo>
                  <a:lnTo>
                    <a:pt x="291092" y="207732"/>
                  </a:lnTo>
                  <a:lnTo>
                    <a:pt x="333794" y="214375"/>
                  </a:lnTo>
                  <a:lnTo>
                    <a:pt x="349904" y="213637"/>
                  </a:lnTo>
                  <a:lnTo>
                    <a:pt x="386753" y="202691"/>
                  </a:lnTo>
                  <a:lnTo>
                    <a:pt x="399088" y="191134"/>
                  </a:lnTo>
                  <a:lnTo>
                    <a:pt x="333794" y="191134"/>
                  </a:lnTo>
                  <a:lnTo>
                    <a:pt x="315051" y="189898"/>
                  </a:lnTo>
                  <a:lnTo>
                    <a:pt x="301678" y="186197"/>
                  </a:lnTo>
                  <a:lnTo>
                    <a:pt x="293664" y="180044"/>
                  </a:lnTo>
                  <a:lnTo>
                    <a:pt x="290995" y="171450"/>
                  </a:lnTo>
                  <a:lnTo>
                    <a:pt x="293664" y="163042"/>
                  </a:lnTo>
                  <a:lnTo>
                    <a:pt x="301678" y="157051"/>
                  </a:lnTo>
                  <a:lnTo>
                    <a:pt x="315051" y="153465"/>
                  </a:lnTo>
                  <a:lnTo>
                    <a:pt x="333794" y="152272"/>
                  </a:lnTo>
                  <a:lnTo>
                    <a:pt x="399391" y="152272"/>
                  </a:lnTo>
                  <a:lnTo>
                    <a:pt x="394887" y="146750"/>
                  </a:lnTo>
                  <a:lnTo>
                    <a:pt x="386626" y="140462"/>
                  </a:lnTo>
                  <a:lnTo>
                    <a:pt x="376192" y="135387"/>
                  </a:lnTo>
                  <a:lnTo>
                    <a:pt x="363924" y="131778"/>
                  </a:lnTo>
                  <a:lnTo>
                    <a:pt x="349800" y="129621"/>
                  </a:lnTo>
                  <a:lnTo>
                    <a:pt x="333794" y="128904"/>
                  </a:lnTo>
                  <a:close/>
                </a:path>
                <a:path w="434975" h="214630">
                  <a:moveTo>
                    <a:pt x="399391" y="152272"/>
                  </a:moveTo>
                  <a:lnTo>
                    <a:pt x="333794" y="152272"/>
                  </a:lnTo>
                  <a:lnTo>
                    <a:pt x="352556" y="153465"/>
                  </a:lnTo>
                  <a:lnTo>
                    <a:pt x="365972" y="157051"/>
                  </a:lnTo>
                  <a:lnTo>
                    <a:pt x="374031" y="163042"/>
                  </a:lnTo>
                  <a:lnTo>
                    <a:pt x="376720" y="171450"/>
                  </a:lnTo>
                  <a:lnTo>
                    <a:pt x="374031" y="180044"/>
                  </a:lnTo>
                  <a:lnTo>
                    <a:pt x="365972" y="186197"/>
                  </a:lnTo>
                  <a:lnTo>
                    <a:pt x="352556" y="189898"/>
                  </a:lnTo>
                  <a:lnTo>
                    <a:pt x="333794" y="191134"/>
                  </a:lnTo>
                  <a:lnTo>
                    <a:pt x="399088" y="191134"/>
                  </a:lnTo>
                  <a:lnTo>
                    <a:pt x="400825" y="188960"/>
                  </a:lnTo>
                  <a:lnTo>
                    <a:pt x="404362" y="180689"/>
                  </a:lnTo>
                  <a:lnTo>
                    <a:pt x="405549" y="171450"/>
                  </a:lnTo>
                  <a:lnTo>
                    <a:pt x="404360" y="162232"/>
                  </a:lnTo>
                  <a:lnTo>
                    <a:pt x="400802" y="154003"/>
                  </a:lnTo>
                  <a:lnTo>
                    <a:pt x="399391" y="152272"/>
                  </a:lnTo>
                  <a:close/>
                </a:path>
                <a:path w="434975" h="214630">
                  <a:moveTo>
                    <a:pt x="306743" y="32892"/>
                  </a:moveTo>
                  <a:lnTo>
                    <a:pt x="278676" y="32892"/>
                  </a:lnTo>
                  <a:lnTo>
                    <a:pt x="278676" y="41655"/>
                  </a:lnTo>
                  <a:lnTo>
                    <a:pt x="277699" y="51563"/>
                  </a:lnTo>
                  <a:lnTo>
                    <a:pt x="254798" y="88975"/>
                  </a:lnTo>
                  <a:lnTo>
                    <a:pt x="224955" y="107441"/>
                  </a:lnTo>
                  <a:lnTo>
                    <a:pt x="244767" y="127126"/>
                  </a:lnTo>
                  <a:lnTo>
                    <a:pt x="279694" y="99877"/>
                  </a:lnTo>
                  <a:lnTo>
                    <a:pt x="293535" y="80517"/>
                  </a:lnTo>
                  <a:lnTo>
                    <a:pt x="326917" y="80517"/>
                  </a:lnTo>
                  <a:lnTo>
                    <a:pt x="306829" y="41655"/>
                  </a:lnTo>
                  <a:lnTo>
                    <a:pt x="306743" y="32892"/>
                  </a:lnTo>
                  <a:close/>
                </a:path>
                <a:path w="434975" h="214630">
                  <a:moveTo>
                    <a:pt x="326917" y="80517"/>
                  </a:moveTo>
                  <a:lnTo>
                    <a:pt x="293535" y="80517"/>
                  </a:lnTo>
                  <a:lnTo>
                    <a:pt x="302607" y="91757"/>
                  </a:lnTo>
                  <a:lnTo>
                    <a:pt x="313632" y="102044"/>
                  </a:lnTo>
                  <a:lnTo>
                    <a:pt x="326610" y="111378"/>
                  </a:lnTo>
                  <a:lnTo>
                    <a:pt x="341541" y="119761"/>
                  </a:lnTo>
                  <a:lnTo>
                    <a:pt x="359321" y="98551"/>
                  </a:lnTo>
                  <a:lnTo>
                    <a:pt x="348244" y="94243"/>
                  </a:lnTo>
                  <a:lnTo>
                    <a:pt x="338239" y="88947"/>
                  </a:lnTo>
                  <a:lnTo>
                    <a:pt x="329281" y="82675"/>
                  </a:lnTo>
                  <a:lnTo>
                    <a:pt x="326917" y="80517"/>
                  </a:lnTo>
                  <a:close/>
                </a:path>
                <a:path w="434975" h="214630">
                  <a:moveTo>
                    <a:pt x="350050" y="9525"/>
                  </a:moveTo>
                  <a:lnTo>
                    <a:pt x="234353" y="9525"/>
                  </a:lnTo>
                  <a:lnTo>
                    <a:pt x="234353" y="32892"/>
                  </a:lnTo>
                  <a:lnTo>
                    <a:pt x="350050" y="32892"/>
                  </a:lnTo>
                  <a:lnTo>
                    <a:pt x="350050" y="9525"/>
                  </a:lnTo>
                  <a:close/>
                </a:path>
                <a:path w="434975" h="214630">
                  <a:moveTo>
                    <a:pt x="199809" y="105790"/>
                  </a:moveTo>
                  <a:lnTo>
                    <a:pt x="0" y="105790"/>
                  </a:lnTo>
                  <a:lnTo>
                    <a:pt x="0" y="129539"/>
                  </a:lnTo>
                  <a:lnTo>
                    <a:pt x="199809" y="129539"/>
                  </a:lnTo>
                  <a:lnTo>
                    <a:pt x="199809" y="105790"/>
                  </a:lnTo>
                  <a:close/>
                </a:path>
                <a:path w="434975" h="214630">
                  <a:moveTo>
                    <a:pt x="113855" y="91820"/>
                  </a:moveTo>
                  <a:lnTo>
                    <a:pt x="85940" y="91820"/>
                  </a:lnTo>
                  <a:lnTo>
                    <a:pt x="85940" y="105790"/>
                  </a:lnTo>
                  <a:lnTo>
                    <a:pt x="113855" y="105790"/>
                  </a:lnTo>
                  <a:lnTo>
                    <a:pt x="113855" y="91820"/>
                  </a:lnTo>
                  <a:close/>
                </a:path>
                <a:path w="434975" h="214630">
                  <a:moveTo>
                    <a:pt x="170103" y="5206"/>
                  </a:moveTo>
                  <a:lnTo>
                    <a:pt x="30137" y="5206"/>
                  </a:lnTo>
                  <a:lnTo>
                    <a:pt x="30137" y="91820"/>
                  </a:lnTo>
                  <a:lnTo>
                    <a:pt x="172339" y="91820"/>
                  </a:lnTo>
                  <a:lnTo>
                    <a:pt x="172339" y="69468"/>
                  </a:lnTo>
                  <a:lnTo>
                    <a:pt x="58483" y="69468"/>
                  </a:lnTo>
                  <a:lnTo>
                    <a:pt x="58483" y="59181"/>
                  </a:lnTo>
                  <a:lnTo>
                    <a:pt x="165976" y="59181"/>
                  </a:lnTo>
                  <a:lnTo>
                    <a:pt x="165976" y="38100"/>
                  </a:lnTo>
                  <a:lnTo>
                    <a:pt x="58483" y="38100"/>
                  </a:lnTo>
                  <a:lnTo>
                    <a:pt x="58483" y="27686"/>
                  </a:lnTo>
                  <a:lnTo>
                    <a:pt x="170103" y="27686"/>
                  </a:lnTo>
                  <a:lnTo>
                    <a:pt x="170103" y="5206"/>
                  </a:lnTo>
                  <a:close/>
                </a:path>
                <a:path w="434975" h="214630">
                  <a:moveTo>
                    <a:pt x="402120" y="0"/>
                  </a:moveTo>
                  <a:lnTo>
                    <a:pt x="374053" y="0"/>
                  </a:lnTo>
                  <a:lnTo>
                    <a:pt x="374053" y="125602"/>
                  </a:lnTo>
                  <a:lnTo>
                    <a:pt x="402120" y="125602"/>
                  </a:lnTo>
                  <a:lnTo>
                    <a:pt x="402120" y="76326"/>
                  </a:lnTo>
                  <a:lnTo>
                    <a:pt x="434759" y="76326"/>
                  </a:lnTo>
                  <a:lnTo>
                    <a:pt x="434759" y="52831"/>
                  </a:lnTo>
                  <a:lnTo>
                    <a:pt x="402120" y="52831"/>
                  </a:lnTo>
                  <a:lnTo>
                    <a:pt x="402120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2509" y="735711"/>
              <a:ext cx="443903" cy="223774"/>
            </a:xfrm>
            <a:prstGeom prst="rect">
              <a:avLst/>
            </a:prstGeom>
          </p:spPr>
        </p:pic>
      </p:grpSp>
      <p:pic>
        <p:nvPicPr>
          <p:cNvPr id="8" name="object 8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16202" y="763905"/>
            <a:ext cx="191008" cy="178816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99411" y="732662"/>
            <a:ext cx="664591" cy="227457"/>
          </a:xfrm>
          <a:prstGeom prst="rect">
            <a:avLst/>
          </a:prstGeom>
        </p:spPr>
      </p:pic>
      <p:grpSp>
        <p:nvGrpSpPr>
          <p:cNvPr id="10" name="object 10" descr=""/>
          <p:cNvGrpSpPr/>
          <p:nvPr/>
        </p:nvGrpSpPr>
        <p:grpSpPr>
          <a:xfrm>
            <a:off x="2660523" y="735711"/>
            <a:ext cx="899160" cy="224790"/>
            <a:chOff x="2660523" y="735711"/>
            <a:chExt cx="899160" cy="224790"/>
          </a:xfrm>
        </p:grpSpPr>
        <p:sp>
          <p:nvSpPr>
            <p:cNvPr id="11" name="object 11" descr=""/>
            <p:cNvSpPr/>
            <p:nvPr/>
          </p:nvSpPr>
          <p:spPr>
            <a:xfrm>
              <a:off x="2665095" y="740283"/>
              <a:ext cx="889635" cy="215265"/>
            </a:xfrm>
            <a:custGeom>
              <a:avLst/>
              <a:gdLst/>
              <a:ahLst/>
              <a:cxnLst/>
              <a:rect l="l" t="t" r="r" b="b"/>
              <a:pathLst>
                <a:path w="889635" h="215265">
                  <a:moveTo>
                    <a:pt x="889507" y="160274"/>
                  </a:moveTo>
                  <a:lnTo>
                    <a:pt x="689737" y="160274"/>
                  </a:lnTo>
                  <a:lnTo>
                    <a:pt x="689737" y="183641"/>
                  </a:lnTo>
                  <a:lnTo>
                    <a:pt x="889507" y="183641"/>
                  </a:lnTo>
                  <a:lnTo>
                    <a:pt x="889507" y="160274"/>
                  </a:lnTo>
                  <a:close/>
                </a:path>
                <a:path w="889635" h="215265">
                  <a:moveTo>
                    <a:pt x="432307" y="160274"/>
                  </a:moveTo>
                  <a:lnTo>
                    <a:pt x="232537" y="160274"/>
                  </a:lnTo>
                  <a:lnTo>
                    <a:pt x="232537" y="183006"/>
                  </a:lnTo>
                  <a:lnTo>
                    <a:pt x="432307" y="183006"/>
                  </a:lnTo>
                  <a:lnTo>
                    <a:pt x="432307" y="160274"/>
                  </a:lnTo>
                  <a:close/>
                </a:path>
                <a:path w="889635" h="215265">
                  <a:moveTo>
                    <a:pt x="401898" y="104393"/>
                  </a:moveTo>
                  <a:lnTo>
                    <a:pt x="374269" y="104393"/>
                  </a:lnTo>
                  <a:lnTo>
                    <a:pt x="373717" y="117090"/>
                  </a:lnTo>
                  <a:lnTo>
                    <a:pt x="372999" y="130619"/>
                  </a:lnTo>
                  <a:lnTo>
                    <a:pt x="372090" y="145006"/>
                  </a:lnTo>
                  <a:lnTo>
                    <a:pt x="370967" y="160274"/>
                  </a:lnTo>
                  <a:lnTo>
                    <a:pt x="398018" y="160274"/>
                  </a:lnTo>
                  <a:lnTo>
                    <a:pt x="400018" y="134933"/>
                  </a:lnTo>
                  <a:lnTo>
                    <a:pt x="401447" y="113569"/>
                  </a:lnTo>
                  <a:lnTo>
                    <a:pt x="401898" y="104393"/>
                  </a:lnTo>
                  <a:close/>
                </a:path>
                <a:path w="889635" h="215265">
                  <a:moveTo>
                    <a:pt x="402590" y="19176"/>
                  </a:moveTo>
                  <a:lnTo>
                    <a:pt x="257429" y="19176"/>
                  </a:lnTo>
                  <a:lnTo>
                    <a:pt x="257429" y="42290"/>
                  </a:lnTo>
                  <a:lnTo>
                    <a:pt x="374523" y="42290"/>
                  </a:lnTo>
                  <a:lnTo>
                    <a:pt x="374523" y="82295"/>
                  </a:lnTo>
                  <a:lnTo>
                    <a:pt x="245618" y="86359"/>
                  </a:lnTo>
                  <a:lnTo>
                    <a:pt x="251968" y="110616"/>
                  </a:lnTo>
                  <a:lnTo>
                    <a:pt x="374269" y="104393"/>
                  </a:lnTo>
                  <a:lnTo>
                    <a:pt x="401898" y="104393"/>
                  </a:lnTo>
                  <a:lnTo>
                    <a:pt x="402304" y="96158"/>
                  </a:lnTo>
                  <a:lnTo>
                    <a:pt x="402511" y="86359"/>
                  </a:lnTo>
                  <a:lnTo>
                    <a:pt x="402590" y="19176"/>
                  </a:lnTo>
                  <a:close/>
                </a:path>
                <a:path w="889635" h="215265">
                  <a:moveTo>
                    <a:pt x="857631" y="18922"/>
                  </a:moveTo>
                  <a:lnTo>
                    <a:pt x="721487" y="18922"/>
                  </a:lnTo>
                  <a:lnTo>
                    <a:pt x="721487" y="117475"/>
                  </a:lnTo>
                  <a:lnTo>
                    <a:pt x="860932" y="117475"/>
                  </a:lnTo>
                  <a:lnTo>
                    <a:pt x="860932" y="94233"/>
                  </a:lnTo>
                  <a:lnTo>
                    <a:pt x="749681" y="94233"/>
                  </a:lnTo>
                  <a:lnTo>
                    <a:pt x="749681" y="42290"/>
                  </a:lnTo>
                  <a:lnTo>
                    <a:pt x="857631" y="42290"/>
                  </a:lnTo>
                  <a:lnTo>
                    <a:pt x="857631" y="18922"/>
                  </a:lnTo>
                  <a:close/>
                </a:path>
                <a:path w="889635" h="215265">
                  <a:moveTo>
                    <a:pt x="558739" y="91186"/>
                  </a:moveTo>
                  <a:lnTo>
                    <a:pt x="527685" y="91186"/>
                  </a:lnTo>
                  <a:lnTo>
                    <a:pt x="513611" y="109402"/>
                  </a:lnTo>
                  <a:lnTo>
                    <a:pt x="497681" y="124809"/>
                  </a:lnTo>
                  <a:lnTo>
                    <a:pt x="479893" y="137406"/>
                  </a:lnTo>
                  <a:lnTo>
                    <a:pt x="460248" y="147192"/>
                  </a:lnTo>
                  <a:lnTo>
                    <a:pt x="481203" y="168020"/>
                  </a:lnTo>
                  <a:lnTo>
                    <a:pt x="502296" y="154924"/>
                  </a:lnTo>
                  <a:lnTo>
                    <a:pt x="520985" y="140017"/>
                  </a:lnTo>
                  <a:lnTo>
                    <a:pt x="537245" y="123301"/>
                  </a:lnTo>
                  <a:lnTo>
                    <a:pt x="551053" y="104775"/>
                  </a:lnTo>
                  <a:lnTo>
                    <a:pt x="558739" y="91186"/>
                  </a:lnTo>
                  <a:close/>
                </a:path>
                <a:path w="889635" h="215265">
                  <a:moveTo>
                    <a:pt x="579755" y="18541"/>
                  </a:moveTo>
                  <a:lnTo>
                    <a:pt x="473075" y="18541"/>
                  </a:lnTo>
                  <a:lnTo>
                    <a:pt x="473075" y="42037"/>
                  </a:lnTo>
                  <a:lnTo>
                    <a:pt x="548132" y="42037"/>
                  </a:lnTo>
                  <a:lnTo>
                    <a:pt x="547157" y="47994"/>
                  </a:lnTo>
                  <a:lnTo>
                    <a:pt x="545576" y="54260"/>
                  </a:lnTo>
                  <a:lnTo>
                    <a:pt x="543399" y="60860"/>
                  </a:lnTo>
                  <a:lnTo>
                    <a:pt x="540638" y="67817"/>
                  </a:lnTo>
                  <a:lnTo>
                    <a:pt x="462661" y="72897"/>
                  </a:lnTo>
                  <a:lnTo>
                    <a:pt x="472440" y="96392"/>
                  </a:lnTo>
                  <a:lnTo>
                    <a:pt x="527685" y="91186"/>
                  </a:lnTo>
                  <a:lnTo>
                    <a:pt x="558739" y="91186"/>
                  </a:lnTo>
                  <a:lnTo>
                    <a:pt x="562342" y="84818"/>
                  </a:lnTo>
                  <a:lnTo>
                    <a:pt x="570880" y="63801"/>
                  </a:lnTo>
                  <a:lnTo>
                    <a:pt x="576681" y="41713"/>
                  </a:lnTo>
                  <a:lnTo>
                    <a:pt x="579755" y="18541"/>
                  </a:lnTo>
                  <a:close/>
                </a:path>
                <a:path w="889635" h="215265">
                  <a:moveTo>
                    <a:pt x="148844" y="4317"/>
                  </a:moveTo>
                  <a:lnTo>
                    <a:pt x="121157" y="4317"/>
                  </a:lnTo>
                  <a:lnTo>
                    <a:pt x="121157" y="77724"/>
                  </a:lnTo>
                  <a:lnTo>
                    <a:pt x="90931" y="77724"/>
                  </a:lnTo>
                  <a:lnTo>
                    <a:pt x="90931" y="100711"/>
                  </a:lnTo>
                  <a:lnTo>
                    <a:pt x="121157" y="100711"/>
                  </a:lnTo>
                  <a:lnTo>
                    <a:pt x="121157" y="208914"/>
                  </a:lnTo>
                  <a:lnTo>
                    <a:pt x="148844" y="208914"/>
                  </a:lnTo>
                  <a:lnTo>
                    <a:pt x="148844" y="4317"/>
                  </a:lnTo>
                  <a:close/>
                </a:path>
                <a:path w="889635" h="215265">
                  <a:moveTo>
                    <a:pt x="71374" y="54609"/>
                  </a:moveTo>
                  <a:lnTo>
                    <a:pt x="43815" y="54609"/>
                  </a:lnTo>
                  <a:lnTo>
                    <a:pt x="43767" y="69468"/>
                  </a:lnTo>
                  <a:lnTo>
                    <a:pt x="43072" y="80728"/>
                  </a:lnTo>
                  <a:lnTo>
                    <a:pt x="25199" y="126436"/>
                  </a:lnTo>
                  <a:lnTo>
                    <a:pt x="0" y="151511"/>
                  </a:lnTo>
                  <a:lnTo>
                    <a:pt x="21590" y="168401"/>
                  </a:lnTo>
                  <a:lnTo>
                    <a:pt x="31853" y="158569"/>
                  </a:lnTo>
                  <a:lnTo>
                    <a:pt x="41306" y="147177"/>
                  </a:lnTo>
                  <a:lnTo>
                    <a:pt x="49950" y="134237"/>
                  </a:lnTo>
                  <a:lnTo>
                    <a:pt x="57785" y="119761"/>
                  </a:lnTo>
                  <a:lnTo>
                    <a:pt x="87854" y="119761"/>
                  </a:lnTo>
                  <a:lnTo>
                    <a:pt x="72090" y="80639"/>
                  </a:lnTo>
                  <a:lnTo>
                    <a:pt x="71374" y="69468"/>
                  </a:lnTo>
                  <a:lnTo>
                    <a:pt x="71374" y="54609"/>
                  </a:lnTo>
                  <a:close/>
                </a:path>
                <a:path w="889635" h="215265">
                  <a:moveTo>
                    <a:pt x="87854" y="119761"/>
                  </a:moveTo>
                  <a:lnTo>
                    <a:pt x="57785" y="119761"/>
                  </a:lnTo>
                  <a:lnTo>
                    <a:pt x="64833" y="131476"/>
                  </a:lnTo>
                  <a:lnTo>
                    <a:pt x="73406" y="142621"/>
                  </a:lnTo>
                  <a:lnTo>
                    <a:pt x="83502" y="153193"/>
                  </a:lnTo>
                  <a:lnTo>
                    <a:pt x="95123" y="163194"/>
                  </a:lnTo>
                  <a:lnTo>
                    <a:pt x="114300" y="143509"/>
                  </a:lnTo>
                  <a:lnTo>
                    <a:pt x="104898" y="137413"/>
                  </a:lnTo>
                  <a:lnTo>
                    <a:pt x="96519" y="130174"/>
                  </a:lnTo>
                  <a:lnTo>
                    <a:pt x="89189" y="121792"/>
                  </a:lnTo>
                  <a:lnTo>
                    <a:pt x="87854" y="119761"/>
                  </a:lnTo>
                  <a:close/>
                </a:path>
                <a:path w="889635" h="215265">
                  <a:moveTo>
                    <a:pt x="107442" y="30733"/>
                  </a:moveTo>
                  <a:lnTo>
                    <a:pt x="7619" y="30733"/>
                  </a:lnTo>
                  <a:lnTo>
                    <a:pt x="7619" y="54609"/>
                  </a:lnTo>
                  <a:lnTo>
                    <a:pt x="107442" y="54609"/>
                  </a:lnTo>
                  <a:lnTo>
                    <a:pt x="107442" y="30733"/>
                  </a:lnTo>
                  <a:close/>
                </a:path>
                <a:path w="889635" h="215265">
                  <a:moveTo>
                    <a:pt x="71119" y="3428"/>
                  </a:moveTo>
                  <a:lnTo>
                    <a:pt x="43687" y="3428"/>
                  </a:lnTo>
                  <a:lnTo>
                    <a:pt x="43687" y="30733"/>
                  </a:lnTo>
                  <a:lnTo>
                    <a:pt x="71119" y="30733"/>
                  </a:lnTo>
                  <a:lnTo>
                    <a:pt x="71119" y="3428"/>
                  </a:lnTo>
                  <a:close/>
                </a:path>
                <a:path w="889635" h="215265">
                  <a:moveTo>
                    <a:pt x="634872" y="0"/>
                  </a:moveTo>
                  <a:lnTo>
                    <a:pt x="606806" y="0"/>
                  </a:lnTo>
                  <a:lnTo>
                    <a:pt x="606806" y="215264"/>
                  </a:lnTo>
                  <a:lnTo>
                    <a:pt x="634872" y="215264"/>
                  </a:lnTo>
                  <a:lnTo>
                    <a:pt x="634872" y="108330"/>
                  </a:lnTo>
                  <a:lnTo>
                    <a:pt x="668274" y="108330"/>
                  </a:lnTo>
                  <a:lnTo>
                    <a:pt x="668274" y="84836"/>
                  </a:lnTo>
                  <a:lnTo>
                    <a:pt x="634872" y="84836"/>
                  </a:lnTo>
                  <a:lnTo>
                    <a:pt x="634872" y="0"/>
                  </a:lnTo>
                  <a:close/>
                </a:path>
                <a:path w="889635" h="215265">
                  <a:moveTo>
                    <a:pt x="191262" y="0"/>
                  </a:moveTo>
                  <a:lnTo>
                    <a:pt x="163575" y="0"/>
                  </a:lnTo>
                  <a:lnTo>
                    <a:pt x="163575" y="215264"/>
                  </a:lnTo>
                  <a:lnTo>
                    <a:pt x="191262" y="215264"/>
                  </a:lnTo>
                  <a:lnTo>
                    <a:pt x="19126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2665095" y="740283"/>
              <a:ext cx="889635" cy="215265"/>
            </a:xfrm>
            <a:custGeom>
              <a:avLst/>
              <a:gdLst/>
              <a:ahLst/>
              <a:cxnLst/>
              <a:rect l="l" t="t" r="r" b="b"/>
              <a:pathLst>
                <a:path w="889635" h="215265">
                  <a:moveTo>
                    <a:pt x="689737" y="160274"/>
                  </a:moveTo>
                  <a:lnTo>
                    <a:pt x="889507" y="160274"/>
                  </a:lnTo>
                  <a:lnTo>
                    <a:pt x="889507" y="183641"/>
                  </a:lnTo>
                  <a:lnTo>
                    <a:pt x="689737" y="183641"/>
                  </a:lnTo>
                  <a:lnTo>
                    <a:pt x="689737" y="160274"/>
                  </a:lnTo>
                  <a:close/>
                </a:path>
                <a:path w="889635" h="215265">
                  <a:moveTo>
                    <a:pt x="257429" y="19176"/>
                  </a:moveTo>
                  <a:lnTo>
                    <a:pt x="402590" y="19176"/>
                  </a:lnTo>
                  <a:lnTo>
                    <a:pt x="402590" y="82676"/>
                  </a:lnTo>
                  <a:lnTo>
                    <a:pt x="402304" y="96158"/>
                  </a:lnTo>
                  <a:lnTo>
                    <a:pt x="401447" y="113569"/>
                  </a:lnTo>
                  <a:lnTo>
                    <a:pt x="400018" y="134933"/>
                  </a:lnTo>
                  <a:lnTo>
                    <a:pt x="398018" y="160274"/>
                  </a:lnTo>
                  <a:lnTo>
                    <a:pt x="432307" y="160274"/>
                  </a:lnTo>
                  <a:lnTo>
                    <a:pt x="432307" y="183006"/>
                  </a:lnTo>
                  <a:lnTo>
                    <a:pt x="232537" y="183006"/>
                  </a:lnTo>
                  <a:lnTo>
                    <a:pt x="232537" y="160274"/>
                  </a:lnTo>
                  <a:lnTo>
                    <a:pt x="370967" y="160274"/>
                  </a:lnTo>
                  <a:lnTo>
                    <a:pt x="372090" y="145006"/>
                  </a:lnTo>
                  <a:lnTo>
                    <a:pt x="372999" y="130619"/>
                  </a:lnTo>
                  <a:lnTo>
                    <a:pt x="373717" y="117090"/>
                  </a:lnTo>
                  <a:lnTo>
                    <a:pt x="374269" y="104393"/>
                  </a:lnTo>
                  <a:lnTo>
                    <a:pt x="251968" y="110616"/>
                  </a:lnTo>
                  <a:lnTo>
                    <a:pt x="245618" y="86359"/>
                  </a:lnTo>
                  <a:lnTo>
                    <a:pt x="374523" y="82295"/>
                  </a:lnTo>
                  <a:lnTo>
                    <a:pt x="374523" y="42290"/>
                  </a:lnTo>
                  <a:lnTo>
                    <a:pt x="257429" y="42290"/>
                  </a:lnTo>
                  <a:lnTo>
                    <a:pt x="257429" y="19176"/>
                  </a:lnTo>
                  <a:close/>
                </a:path>
                <a:path w="889635" h="215265">
                  <a:moveTo>
                    <a:pt x="721487" y="18922"/>
                  </a:moveTo>
                  <a:lnTo>
                    <a:pt x="857631" y="18922"/>
                  </a:lnTo>
                  <a:lnTo>
                    <a:pt x="857631" y="42290"/>
                  </a:lnTo>
                  <a:lnTo>
                    <a:pt x="749681" y="42290"/>
                  </a:lnTo>
                  <a:lnTo>
                    <a:pt x="749681" y="94233"/>
                  </a:lnTo>
                  <a:lnTo>
                    <a:pt x="860932" y="94233"/>
                  </a:lnTo>
                  <a:lnTo>
                    <a:pt x="860932" y="117475"/>
                  </a:lnTo>
                  <a:lnTo>
                    <a:pt x="721487" y="117475"/>
                  </a:lnTo>
                  <a:lnTo>
                    <a:pt x="721487" y="18922"/>
                  </a:lnTo>
                  <a:close/>
                </a:path>
                <a:path w="889635" h="215265">
                  <a:moveTo>
                    <a:pt x="473075" y="18541"/>
                  </a:moveTo>
                  <a:lnTo>
                    <a:pt x="579755" y="18541"/>
                  </a:lnTo>
                  <a:lnTo>
                    <a:pt x="576681" y="41713"/>
                  </a:lnTo>
                  <a:lnTo>
                    <a:pt x="562342" y="84818"/>
                  </a:lnTo>
                  <a:lnTo>
                    <a:pt x="537245" y="123301"/>
                  </a:lnTo>
                  <a:lnTo>
                    <a:pt x="502296" y="154924"/>
                  </a:lnTo>
                  <a:lnTo>
                    <a:pt x="481203" y="168020"/>
                  </a:lnTo>
                  <a:lnTo>
                    <a:pt x="460248" y="147192"/>
                  </a:lnTo>
                  <a:lnTo>
                    <a:pt x="479893" y="137406"/>
                  </a:lnTo>
                  <a:lnTo>
                    <a:pt x="497681" y="124809"/>
                  </a:lnTo>
                  <a:lnTo>
                    <a:pt x="513611" y="109402"/>
                  </a:lnTo>
                  <a:lnTo>
                    <a:pt x="527685" y="91186"/>
                  </a:lnTo>
                  <a:lnTo>
                    <a:pt x="472440" y="96392"/>
                  </a:lnTo>
                  <a:lnTo>
                    <a:pt x="462661" y="72897"/>
                  </a:lnTo>
                  <a:lnTo>
                    <a:pt x="540638" y="67817"/>
                  </a:lnTo>
                  <a:lnTo>
                    <a:pt x="548132" y="42037"/>
                  </a:lnTo>
                  <a:lnTo>
                    <a:pt x="473075" y="42037"/>
                  </a:lnTo>
                  <a:lnTo>
                    <a:pt x="473075" y="18541"/>
                  </a:lnTo>
                  <a:close/>
                </a:path>
                <a:path w="889635" h="215265">
                  <a:moveTo>
                    <a:pt x="121157" y="4317"/>
                  </a:moveTo>
                  <a:lnTo>
                    <a:pt x="148844" y="4317"/>
                  </a:lnTo>
                  <a:lnTo>
                    <a:pt x="148844" y="208914"/>
                  </a:lnTo>
                  <a:lnTo>
                    <a:pt x="121157" y="208914"/>
                  </a:lnTo>
                  <a:lnTo>
                    <a:pt x="121157" y="100711"/>
                  </a:lnTo>
                  <a:lnTo>
                    <a:pt x="90931" y="100711"/>
                  </a:lnTo>
                  <a:lnTo>
                    <a:pt x="90931" y="77724"/>
                  </a:lnTo>
                  <a:lnTo>
                    <a:pt x="121157" y="77724"/>
                  </a:lnTo>
                  <a:lnTo>
                    <a:pt x="121157" y="4317"/>
                  </a:lnTo>
                  <a:close/>
                </a:path>
                <a:path w="889635" h="215265">
                  <a:moveTo>
                    <a:pt x="43687" y="3428"/>
                  </a:moveTo>
                  <a:lnTo>
                    <a:pt x="71119" y="3428"/>
                  </a:lnTo>
                  <a:lnTo>
                    <a:pt x="71119" y="30733"/>
                  </a:lnTo>
                  <a:lnTo>
                    <a:pt x="107442" y="30733"/>
                  </a:lnTo>
                  <a:lnTo>
                    <a:pt x="107442" y="54609"/>
                  </a:lnTo>
                  <a:lnTo>
                    <a:pt x="71374" y="54609"/>
                  </a:lnTo>
                  <a:lnTo>
                    <a:pt x="71374" y="69468"/>
                  </a:lnTo>
                  <a:lnTo>
                    <a:pt x="82931" y="112267"/>
                  </a:lnTo>
                  <a:lnTo>
                    <a:pt x="114300" y="143509"/>
                  </a:lnTo>
                  <a:lnTo>
                    <a:pt x="95123" y="163194"/>
                  </a:lnTo>
                  <a:lnTo>
                    <a:pt x="83502" y="153193"/>
                  </a:lnTo>
                  <a:lnTo>
                    <a:pt x="73406" y="142621"/>
                  </a:lnTo>
                  <a:lnTo>
                    <a:pt x="64833" y="131476"/>
                  </a:lnTo>
                  <a:lnTo>
                    <a:pt x="57785" y="119761"/>
                  </a:lnTo>
                  <a:lnTo>
                    <a:pt x="49950" y="134237"/>
                  </a:lnTo>
                  <a:lnTo>
                    <a:pt x="41306" y="147177"/>
                  </a:lnTo>
                  <a:lnTo>
                    <a:pt x="31853" y="158569"/>
                  </a:lnTo>
                  <a:lnTo>
                    <a:pt x="21590" y="168401"/>
                  </a:lnTo>
                  <a:lnTo>
                    <a:pt x="0" y="151511"/>
                  </a:lnTo>
                  <a:lnTo>
                    <a:pt x="9336" y="144343"/>
                  </a:lnTo>
                  <a:lnTo>
                    <a:pt x="17732" y="135985"/>
                  </a:lnTo>
                  <a:lnTo>
                    <a:pt x="40830" y="92582"/>
                  </a:lnTo>
                  <a:lnTo>
                    <a:pt x="43815" y="68706"/>
                  </a:lnTo>
                  <a:lnTo>
                    <a:pt x="43815" y="54609"/>
                  </a:lnTo>
                  <a:lnTo>
                    <a:pt x="7619" y="54609"/>
                  </a:lnTo>
                  <a:lnTo>
                    <a:pt x="7619" y="30733"/>
                  </a:lnTo>
                  <a:lnTo>
                    <a:pt x="43687" y="30733"/>
                  </a:lnTo>
                  <a:lnTo>
                    <a:pt x="43687" y="3428"/>
                  </a:lnTo>
                  <a:close/>
                </a:path>
                <a:path w="889635" h="215265">
                  <a:moveTo>
                    <a:pt x="606806" y="0"/>
                  </a:moveTo>
                  <a:lnTo>
                    <a:pt x="634872" y="0"/>
                  </a:lnTo>
                  <a:lnTo>
                    <a:pt x="634872" y="84836"/>
                  </a:lnTo>
                  <a:lnTo>
                    <a:pt x="668274" y="84836"/>
                  </a:lnTo>
                  <a:lnTo>
                    <a:pt x="668274" y="108330"/>
                  </a:lnTo>
                  <a:lnTo>
                    <a:pt x="634872" y="108330"/>
                  </a:lnTo>
                  <a:lnTo>
                    <a:pt x="634872" y="215264"/>
                  </a:lnTo>
                  <a:lnTo>
                    <a:pt x="606806" y="215264"/>
                  </a:lnTo>
                  <a:lnTo>
                    <a:pt x="606806" y="0"/>
                  </a:lnTo>
                  <a:close/>
                </a:path>
                <a:path w="889635" h="215265">
                  <a:moveTo>
                    <a:pt x="163575" y="0"/>
                  </a:moveTo>
                  <a:lnTo>
                    <a:pt x="191262" y="0"/>
                  </a:lnTo>
                  <a:lnTo>
                    <a:pt x="191262" y="215264"/>
                  </a:lnTo>
                  <a:lnTo>
                    <a:pt x="163575" y="215264"/>
                  </a:lnTo>
                  <a:lnTo>
                    <a:pt x="163575" y="0"/>
                  </a:lnTo>
                  <a:close/>
                </a:path>
              </a:pathLst>
            </a:custGeom>
            <a:ln w="9144">
              <a:solidFill>
                <a:srgbClr val="683C2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" name="object 13" descr=""/>
          <p:cNvGrpSpPr/>
          <p:nvPr/>
        </p:nvGrpSpPr>
        <p:grpSpPr>
          <a:xfrm>
            <a:off x="3659632" y="735711"/>
            <a:ext cx="418465" cy="224790"/>
            <a:chOff x="3659632" y="735711"/>
            <a:chExt cx="418465" cy="224790"/>
          </a:xfrm>
        </p:grpSpPr>
        <p:sp>
          <p:nvSpPr>
            <p:cNvPr id="14" name="object 14" descr=""/>
            <p:cNvSpPr/>
            <p:nvPr/>
          </p:nvSpPr>
          <p:spPr>
            <a:xfrm>
              <a:off x="3664204" y="740283"/>
              <a:ext cx="408940" cy="215265"/>
            </a:xfrm>
            <a:custGeom>
              <a:avLst/>
              <a:gdLst/>
              <a:ahLst/>
              <a:cxnLst/>
              <a:rect l="l" t="t" r="r" b="b"/>
              <a:pathLst>
                <a:path w="408939" h="215265">
                  <a:moveTo>
                    <a:pt x="99822" y="132333"/>
                  </a:moveTo>
                  <a:lnTo>
                    <a:pt x="57584" y="138549"/>
                  </a:lnTo>
                  <a:lnTo>
                    <a:pt x="28956" y="173608"/>
                  </a:lnTo>
                  <a:lnTo>
                    <a:pt x="30099" y="182874"/>
                  </a:lnTo>
                  <a:lnTo>
                    <a:pt x="69532" y="212502"/>
                  </a:lnTo>
                  <a:lnTo>
                    <a:pt x="99822" y="215264"/>
                  </a:lnTo>
                  <a:lnTo>
                    <a:pt x="116040" y="214574"/>
                  </a:lnTo>
                  <a:lnTo>
                    <a:pt x="160508" y="198165"/>
                  </a:lnTo>
                  <a:lnTo>
                    <a:pt x="165103" y="192404"/>
                  </a:lnTo>
                  <a:lnTo>
                    <a:pt x="99822" y="192404"/>
                  </a:lnTo>
                  <a:lnTo>
                    <a:pt x="81319" y="191236"/>
                  </a:lnTo>
                  <a:lnTo>
                    <a:pt x="68103" y="187721"/>
                  </a:lnTo>
                  <a:lnTo>
                    <a:pt x="60174" y="181850"/>
                  </a:lnTo>
                  <a:lnTo>
                    <a:pt x="57531" y="173608"/>
                  </a:lnTo>
                  <a:lnTo>
                    <a:pt x="60174" y="165681"/>
                  </a:lnTo>
                  <a:lnTo>
                    <a:pt x="68103" y="160004"/>
                  </a:lnTo>
                  <a:lnTo>
                    <a:pt x="81319" y="156589"/>
                  </a:lnTo>
                  <a:lnTo>
                    <a:pt x="99822" y="155447"/>
                  </a:lnTo>
                  <a:lnTo>
                    <a:pt x="165247" y="155447"/>
                  </a:lnTo>
                  <a:lnTo>
                    <a:pt x="160347" y="149427"/>
                  </a:lnTo>
                  <a:lnTo>
                    <a:pt x="152273" y="143382"/>
                  </a:lnTo>
                  <a:lnTo>
                    <a:pt x="142130" y="138549"/>
                  </a:lnTo>
                  <a:lnTo>
                    <a:pt x="130000" y="135096"/>
                  </a:lnTo>
                  <a:lnTo>
                    <a:pt x="115893" y="133024"/>
                  </a:lnTo>
                  <a:lnTo>
                    <a:pt x="99822" y="132333"/>
                  </a:lnTo>
                  <a:close/>
                </a:path>
                <a:path w="408939" h="215265">
                  <a:moveTo>
                    <a:pt x="165247" y="155447"/>
                  </a:moveTo>
                  <a:lnTo>
                    <a:pt x="99822" y="155447"/>
                  </a:lnTo>
                  <a:lnTo>
                    <a:pt x="118324" y="156589"/>
                  </a:lnTo>
                  <a:lnTo>
                    <a:pt x="131540" y="160004"/>
                  </a:lnTo>
                  <a:lnTo>
                    <a:pt x="139469" y="165681"/>
                  </a:lnTo>
                  <a:lnTo>
                    <a:pt x="142112" y="173608"/>
                  </a:lnTo>
                  <a:lnTo>
                    <a:pt x="139469" y="181850"/>
                  </a:lnTo>
                  <a:lnTo>
                    <a:pt x="131540" y="187721"/>
                  </a:lnTo>
                  <a:lnTo>
                    <a:pt x="118324" y="191236"/>
                  </a:lnTo>
                  <a:lnTo>
                    <a:pt x="99822" y="192404"/>
                  </a:lnTo>
                  <a:lnTo>
                    <a:pt x="165103" y="192404"/>
                  </a:lnTo>
                  <a:lnTo>
                    <a:pt x="166179" y="191055"/>
                  </a:lnTo>
                  <a:lnTo>
                    <a:pt x="169564" y="182874"/>
                  </a:lnTo>
                  <a:lnTo>
                    <a:pt x="170687" y="173608"/>
                  </a:lnTo>
                  <a:lnTo>
                    <a:pt x="169543" y="164564"/>
                  </a:lnTo>
                  <a:lnTo>
                    <a:pt x="166100" y="156495"/>
                  </a:lnTo>
                  <a:lnTo>
                    <a:pt x="165247" y="155447"/>
                  </a:lnTo>
                  <a:close/>
                </a:path>
                <a:path w="408939" h="215265">
                  <a:moveTo>
                    <a:pt x="310642" y="14350"/>
                  </a:moveTo>
                  <a:lnTo>
                    <a:pt x="282448" y="14350"/>
                  </a:lnTo>
                  <a:lnTo>
                    <a:pt x="282448" y="56261"/>
                  </a:lnTo>
                  <a:lnTo>
                    <a:pt x="281445" y="69334"/>
                  </a:lnTo>
                  <a:lnTo>
                    <a:pt x="266319" y="107695"/>
                  </a:lnTo>
                  <a:lnTo>
                    <a:pt x="237065" y="138682"/>
                  </a:lnTo>
                  <a:lnTo>
                    <a:pt x="225044" y="145922"/>
                  </a:lnTo>
                  <a:lnTo>
                    <a:pt x="246887" y="165480"/>
                  </a:lnTo>
                  <a:lnTo>
                    <a:pt x="261985" y="153483"/>
                  </a:lnTo>
                  <a:lnTo>
                    <a:pt x="275272" y="139985"/>
                  </a:lnTo>
                  <a:lnTo>
                    <a:pt x="286750" y="125011"/>
                  </a:lnTo>
                  <a:lnTo>
                    <a:pt x="296418" y="108584"/>
                  </a:lnTo>
                  <a:lnTo>
                    <a:pt x="328631" y="108584"/>
                  </a:lnTo>
                  <a:lnTo>
                    <a:pt x="311618" y="68316"/>
                  </a:lnTo>
                  <a:lnTo>
                    <a:pt x="310690" y="56261"/>
                  </a:lnTo>
                  <a:lnTo>
                    <a:pt x="310642" y="14350"/>
                  </a:lnTo>
                  <a:close/>
                </a:path>
                <a:path w="408939" h="215265">
                  <a:moveTo>
                    <a:pt x="328631" y="108584"/>
                  </a:moveTo>
                  <a:lnTo>
                    <a:pt x="296418" y="108584"/>
                  </a:lnTo>
                  <a:lnTo>
                    <a:pt x="306441" y="123900"/>
                  </a:lnTo>
                  <a:lnTo>
                    <a:pt x="318023" y="137858"/>
                  </a:lnTo>
                  <a:lnTo>
                    <a:pt x="331154" y="150483"/>
                  </a:lnTo>
                  <a:lnTo>
                    <a:pt x="345821" y="161797"/>
                  </a:lnTo>
                  <a:lnTo>
                    <a:pt x="365506" y="139572"/>
                  </a:lnTo>
                  <a:lnTo>
                    <a:pt x="354195" y="133645"/>
                  </a:lnTo>
                  <a:lnTo>
                    <a:pt x="343884" y="125968"/>
                  </a:lnTo>
                  <a:lnTo>
                    <a:pt x="334573" y="116552"/>
                  </a:lnTo>
                  <a:lnTo>
                    <a:pt x="328631" y="108584"/>
                  </a:lnTo>
                  <a:close/>
                </a:path>
                <a:path w="408939" h="215265">
                  <a:moveTo>
                    <a:pt x="199771" y="97536"/>
                  </a:moveTo>
                  <a:lnTo>
                    <a:pt x="0" y="97536"/>
                  </a:lnTo>
                  <a:lnTo>
                    <a:pt x="0" y="121284"/>
                  </a:lnTo>
                  <a:lnTo>
                    <a:pt x="199771" y="121284"/>
                  </a:lnTo>
                  <a:lnTo>
                    <a:pt x="199771" y="97536"/>
                  </a:lnTo>
                  <a:close/>
                </a:path>
                <a:path w="408939" h="215265">
                  <a:moveTo>
                    <a:pt x="113792" y="77850"/>
                  </a:moveTo>
                  <a:lnTo>
                    <a:pt x="85851" y="77850"/>
                  </a:lnTo>
                  <a:lnTo>
                    <a:pt x="85851" y="97536"/>
                  </a:lnTo>
                  <a:lnTo>
                    <a:pt x="113792" y="97536"/>
                  </a:lnTo>
                  <a:lnTo>
                    <a:pt x="113792" y="77850"/>
                  </a:lnTo>
                  <a:close/>
                </a:path>
                <a:path w="408939" h="215265">
                  <a:moveTo>
                    <a:pt x="170053" y="5206"/>
                  </a:moveTo>
                  <a:lnTo>
                    <a:pt x="30099" y="5206"/>
                  </a:lnTo>
                  <a:lnTo>
                    <a:pt x="30099" y="77850"/>
                  </a:lnTo>
                  <a:lnTo>
                    <a:pt x="172338" y="77850"/>
                  </a:lnTo>
                  <a:lnTo>
                    <a:pt x="172338" y="54355"/>
                  </a:lnTo>
                  <a:lnTo>
                    <a:pt x="58420" y="54355"/>
                  </a:lnTo>
                  <a:lnTo>
                    <a:pt x="58420" y="28828"/>
                  </a:lnTo>
                  <a:lnTo>
                    <a:pt x="170053" y="28828"/>
                  </a:lnTo>
                  <a:lnTo>
                    <a:pt x="170053" y="5206"/>
                  </a:lnTo>
                  <a:close/>
                </a:path>
                <a:path w="408939" h="215265">
                  <a:moveTo>
                    <a:pt x="408940" y="0"/>
                  </a:moveTo>
                  <a:lnTo>
                    <a:pt x="381000" y="0"/>
                  </a:lnTo>
                  <a:lnTo>
                    <a:pt x="381000" y="215264"/>
                  </a:lnTo>
                  <a:lnTo>
                    <a:pt x="408940" y="215264"/>
                  </a:lnTo>
                  <a:lnTo>
                    <a:pt x="408940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59632" y="735711"/>
              <a:ext cx="418084" cy="224409"/>
            </a:xfrm>
            <a:prstGeom prst="rect">
              <a:avLst/>
            </a:prstGeom>
          </p:spPr>
        </p:pic>
      </p:grpSp>
      <p:pic>
        <p:nvPicPr>
          <p:cNvPr id="16" name="object 16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197350" y="732662"/>
            <a:ext cx="875284" cy="227457"/>
          </a:xfrm>
          <a:prstGeom prst="rect">
            <a:avLst/>
          </a:prstGeom>
        </p:spPr>
      </p:pic>
      <p:grpSp>
        <p:nvGrpSpPr>
          <p:cNvPr id="17" name="object 17" descr=""/>
          <p:cNvGrpSpPr/>
          <p:nvPr/>
        </p:nvGrpSpPr>
        <p:grpSpPr>
          <a:xfrm>
            <a:off x="304876" y="1069339"/>
            <a:ext cx="327025" cy="175895"/>
            <a:chOff x="304876" y="1069339"/>
            <a:chExt cx="327025" cy="175895"/>
          </a:xfrm>
        </p:grpSpPr>
        <p:sp>
          <p:nvSpPr>
            <p:cNvPr id="18" name="object 18" descr=""/>
            <p:cNvSpPr/>
            <p:nvPr/>
          </p:nvSpPr>
          <p:spPr>
            <a:xfrm>
              <a:off x="309448" y="1073911"/>
              <a:ext cx="318135" cy="166370"/>
            </a:xfrm>
            <a:custGeom>
              <a:avLst/>
              <a:gdLst/>
              <a:ahLst/>
              <a:cxnLst/>
              <a:rect l="l" t="t" r="r" b="b"/>
              <a:pathLst>
                <a:path w="318134" h="166369">
                  <a:moveTo>
                    <a:pt x="262763" y="101091"/>
                  </a:moveTo>
                  <a:lnTo>
                    <a:pt x="222148" y="110109"/>
                  </a:lnTo>
                  <a:lnTo>
                    <a:pt x="207822" y="133730"/>
                  </a:lnTo>
                  <a:lnTo>
                    <a:pt x="208718" y="140563"/>
                  </a:lnTo>
                  <a:lnTo>
                    <a:pt x="239464" y="164084"/>
                  </a:lnTo>
                  <a:lnTo>
                    <a:pt x="262763" y="166370"/>
                  </a:lnTo>
                  <a:lnTo>
                    <a:pt x="275159" y="165798"/>
                  </a:lnTo>
                  <a:lnTo>
                    <a:pt x="286061" y="164084"/>
                  </a:lnTo>
                  <a:lnTo>
                    <a:pt x="295467" y="161226"/>
                  </a:lnTo>
                  <a:lnTo>
                    <a:pt x="303377" y="157225"/>
                  </a:lnTo>
                  <a:lnTo>
                    <a:pt x="306137" y="155066"/>
                  </a:lnTo>
                  <a:lnTo>
                    <a:pt x="262763" y="155066"/>
                  </a:lnTo>
                  <a:lnTo>
                    <a:pt x="253416" y="154687"/>
                  </a:lnTo>
                  <a:lnTo>
                    <a:pt x="221754" y="139953"/>
                  </a:lnTo>
                  <a:lnTo>
                    <a:pt x="221754" y="127380"/>
                  </a:lnTo>
                  <a:lnTo>
                    <a:pt x="262763" y="112140"/>
                  </a:lnTo>
                  <a:lnTo>
                    <a:pt x="305973" y="112140"/>
                  </a:lnTo>
                  <a:lnTo>
                    <a:pt x="303377" y="110109"/>
                  </a:lnTo>
                  <a:lnTo>
                    <a:pt x="295467" y="106128"/>
                  </a:lnTo>
                  <a:lnTo>
                    <a:pt x="286061" y="103314"/>
                  </a:lnTo>
                  <a:lnTo>
                    <a:pt x="275159" y="101643"/>
                  </a:lnTo>
                  <a:lnTo>
                    <a:pt x="262763" y="101091"/>
                  </a:lnTo>
                  <a:close/>
                </a:path>
                <a:path w="318134" h="166369">
                  <a:moveTo>
                    <a:pt x="305973" y="112140"/>
                  </a:moveTo>
                  <a:lnTo>
                    <a:pt x="262763" y="112140"/>
                  </a:lnTo>
                  <a:lnTo>
                    <a:pt x="272178" y="112502"/>
                  </a:lnTo>
                  <a:lnTo>
                    <a:pt x="280403" y="113601"/>
                  </a:lnTo>
                  <a:lnTo>
                    <a:pt x="287437" y="115462"/>
                  </a:lnTo>
                  <a:lnTo>
                    <a:pt x="293281" y="118110"/>
                  </a:lnTo>
                  <a:lnTo>
                    <a:pt x="300266" y="122174"/>
                  </a:lnTo>
                  <a:lnTo>
                    <a:pt x="303771" y="127380"/>
                  </a:lnTo>
                  <a:lnTo>
                    <a:pt x="303771" y="139953"/>
                  </a:lnTo>
                  <a:lnTo>
                    <a:pt x="262763" y="155066"/>
                  </a:lnTo>
                  <a:lnTo>
                    <a:pt x="306137" y="155066"/>
                  </a:lnTo>
                  <a:lnTo>
                    <a:pt x="309645" y="152322"/>
                  </a:lnTo>
                  <a:lnTo>
                    <a:pt x="314121" y="146764"/>
                  </a:lnTo>
                  <a:lnTo>
                    <a:pt x="316807" y="140563"/>
                  </a:lnTo>
                  <a:lnTo>
                    <a:pt x="317703" y="133730"/>
                  </a:lnTo>
                  <a:lnTo>
                    <a:pt x="316807" y="126825"/>
                  </a:lnTo>
                  <a:lnTo>
                    <a:pt x="314121" y="120586"/>
                  </a:lnTo>
                  <a:lnTo>
                    <a:pt x="309645" y="115014"/>
                  </a:lnTo>
                  <a:lnTo>
                    <a:pt x="305973" y="112140"/>
                  </a:lnTo>
                  <a:close/>
                </a:path>
                <a:path w="318134" h="166369">
                  <a:moveTo>
                    <a:pt x="316306" y="71120"/>
                  </a:moveTo>
                  <a:lnTo>
                    <a:pt x="303250" y="71120"/>
                  </a:lnTo>
                  <a:lnTo>
                    <a:pt x="303250" y="102488"/>
                  </a:lnTo>
                  <a:lnTo>
                    <a:pt x="316306" y="102488"/>
                  </a:lnTo>
                  <a:lnTo>
                    <a:pt x="316306" y="71120"/>
                  </a:lnTo>
                  <a:close/>
                </a:path>
                <a:path w="318134" h="166369">
                  <a:moveTo>
                    <a:pt x="269900" y="7620"/>
                  </a:moveTo>
                  <a:lnTo>
                    <a:pt x="192671" y="7620"/>
                  </a:lnTo>
                  <a:lnTo>
                    <a:pt x="192671" y="87502"/>
                  </a:lnTo>
                  <a:lnTo>
                    <a:pt x="269900" y="87502"/>
                  </a:lnTo>
                  <a:lnTo>
                    <a:pt x="269900" y="75818"/>
                  </a:lnTo>
                  <a:lnTo>
                    <a:pt x="205740" y="75818"/>
                  </a:lnTo>
                  <a:lnTo>
                    <a:pt x="205740" y="19176"/>
                  </a:lnTo>
                  <a:lnTo>
                    <a:pt x="269900" y="19176"/>
                  </a:lnTo>
                  <a:lnTo>
                    <a:pt x="269900" y="7620"/>
                  </a:lnTo>
                  <a:close/>
                </a:path>
                <a:path w="318134" h="166369">
                  <a:moveTo>
                    <a:pt x="269900" y="19176"/>
                  </a:moveTo>
                  <a:lnTo>
                    <a:pt x="257098" y="19176"/>
                  </a:lnTo>
                  <a:lnTo>
                    <a:pt x="257098" y="75818"/>
                  </a:lnTo>
                  <a:lnTo>
                    <a:pt x="269900" y="75818"/>
                  </a:lnTo>
                  <a:lnTo>
                    <a:pt x="269900" y="71120"/>
                  </a:lnTo>
                  <a:lnTo>
                    <a:pt x="316306" y="71120"/>
                  </a:lnTo>
                  <a:lnTo>
                    <a:pt x="316306" y="59816"/>
                  </a:lnTo>
                  <a:lnTo>
                    <a:pt x="269900" y="59816"/>
                  </a:lnTo>
                  <a:lnTo>
                    <a:pt x="269900" y="35687"/>
                  </a:lnTo>
                  <a:lnTo>
                    <a:pt x="316306" y="35687"/>
                  </a:lnTo>
                  <a:lnTo>
                    <a:pt x="316306" y="24384"/>
                  </a:lnTo>
                  <a:lnTo>
                    <a:pt x="269900" y="24384"/>
                  </a:lnTo>
                  <a:lnTo>
                    <a:pt x="269900" y="19176"/>
                  </a:lnTo>
                  <a:close/>
                </a:path>
                <a:path w="318134" h="166369">
                  <a:moveTo>
                    <a:pt x="316306" y="35687"/>
                  </a:moveTo>
                  <a:lnTo>
                    <a:pt x="303250" y="35687"/>
                  </a:lnTo>
                  <a:lnTo>
                    <a:pt x="303250" y="59816"/>
                  </a:lnTo>
                  <a:lnTo>
                    <a:pt x="316306" y="59816"/>
                  </a:lnTo>
                  <a:lnTo>
                    <a:pt x="316306" y="35687"/>
                  </a:lnTo>
                  <a:close/>
                </a:path>
                <a:path w="318134" h="166369">
                  <a:moveTo>
                    <a:pt x="316306" y="0"/>
                  </a:moveTo>
                  <a:lnTo>
                    <a:pt x="303250" y="0"/>
                  </a:lnTo>
                  <a:lnTo>
                    <a:pt x="303250" y="24384"/>
                  </a:lnTo>
                  <a:lnTo>
                    <a:pt x="316306" y="24384"/>
                  </a:lnTo>
                  <a:lnTo>
                    <a:pt x="316306" y="0"/>
                  </a:lnTo>
                  <a:close/>
                </a:path>
                <a:path w="318134" h="166369">
                  <a:moveTo>
                    <a:pt x="135826" y="92837"/>
                  </a:moveTo>
                  <a:lnTo>
                    <a:pt x="32385" y="92837"/>
                  </a:lnTo>
                  <a:lnTo>
                    <a:pt x="32385" y="104393"/>
                  </a:lnTo>
                  <a:lnTo>
                    <a:pt x="123024" y="104393"/>
                  </a:lnTo>
                  <a:lnTo>
                    <a:pt x="123024" y="122427"/>
                  </a:lnTo>
                  <a:lnTo>
                    <a:pt x="32385" y="122427"/>
                  </a:lnTo>
                  <a:lnTo>
                    <a:pt x="32385" y="163957"/>
                  </a:lnTo>
                  <a:lnTo>
                    <a:pt x="140436" y="163957"/>
                  </a:lnTo>
                  <a:lnTo>
                    <a:pt x="140436" y="152400"/>
                  </a:lnTo>
                  <a:lnTo>
                    <a:pt x="45275" y="152400"/>
                  </a:lnTo>
                  <a:lnTo>
                    <a:pt x="45275" y="133730"/>
                  </a:lnTo>
                  <a:lnTo>
                    <a:pt x="135826" y="133730"/>
                  </a:lnTo>
                  <a:lnTo>
                    <a:pt x="135826" y="92837"/>
                  </a:lnTo>
                  <a:close/>
                </a:path>
                <a:path w="318134" h="166369">
                  <a:moveTo>
                    <a:pt x="55371" y="3683"/>
                  </a:moveTo>
                  <a:lnTo>
                    <a:pt x="42748" y="3683"/>
                  </a:lnTo>
                  <a:lnTo>
                    <a:pt x="42748" y="18161"/>
                  </a:lnTo>
                  <a:lnTo>
                    <a:pt x="42031" y="26493"/>
                  </a:lnTo>
                  <a:lnTo>
                    <a:pt x="17699" y="62896"/>
                  </a:lnTo>
                  <a:lnTo>
                    <a:pt x="0" y="73660"/>
                  </a:lnTo>
                  <a:lnTo>
                    <a:pt x="9232" y="82296"/>
                  </a:lnTo>
                  <a:lnTo>
                    <a:pt x="23070" y="73388"/>
                  </a:lnTo>
                  <a:lnTo>
                    <a:pt x="34370" y="63801"/>
                  </a:lnTo>
                  <a:lnTo>
                    <a:pt x="43135" y="53524"/>
                  </a:lnTo>
                  <a:lnTo>
                    <a:pt x="49364" y="42545"/>
                  </a:lnTo>
                  <a:lnTo>
                    <a:pt x="63241" y="42545"/>
                  </a:lnTo>
                  <a:lnTo>
                    <a:pt x="62449" y="41521"/>
                  </a:lnTo>
                  <a:lnTo>
                    <a:pt x="58516" y="34067"/>
                  </a:lnTo>
                  <a:lnTo>
                    <a:pt x="56158" y="26281"/>
                  </a:lnTo>
                  <a:lnTo>
                    <a:pt x="55371" y="18161"/>
                  </a:lnTo>
                  <a:lnTo>
                    <a:pt x="55371" y="3683"/>
                  </a:lnTo>
                  <a:close/>
                </a:path>
                <a:path w="318134" h="166369">
                  <a:moveTo>
                    <a:pt x="63241" y="42545"/>
                  </a:moveTo>
                  <a:lnTo>
                    <a:pt x="49364" y="42545"/>
                  </a:lnTo>
                  <a:lnTo>
                    <a:pt x="52346" y="47543"/>
                  </a:lnTo>
                  <a:lnTo>
                    <a:pt x="83264" y="75386"/>
                  </a:lnTo>
                  <a:lnTo>
                    <a:pt x="88722" y="78104"/>
                  </a:lnTo>
                  <a:lnTo>
                    <a:pt x="97510" y="68579"/>
                  </a:lnTo>
                  <a:lnTo>
                    <a:pt x="89297" y="65107"/>
                  </a:lnTo>
                  <a:lnTo>
                    <a:pt x="81634" y="60610"/>
                  </a:lnTo>
                  <a:lnTo>
                    <a:pt x="74520" y="55114"/>
                  </a:lnTo>
                  <a:lnTo>
                    <a:pt x="67957" y="48640"/>
                  </a:lnTo>
                  <a:lnTo>
                    <a:pt x="63241" y="42545"/>
                  </a:lnTo>
                  <a:close/>
                </a:path>
                <a:path w="318134" h="166369">
                  <a:moveTo>
                    <a:pt x="135826" y="0"/>
                  </a:moveTo>
                  <a:lnTo>
                    <a:pt x="122847" y="0"/>
                  </a:lnTo>
                  <a:lnTo>
                    <a:pt x="122847" y="83947"/>
                  </a:lnTo>
                  <a:lnTo>
                    <a:pt x="135826" y="83947"/>
                  </a:lnTo>
                  <a:lnTo>
                    <a:pt x="135826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309448" y="1073911"/>
              <a:ext cx="318135" cy="166370"/>
            </a:xfrm>
            <a:custGeom>
              <a:avLst/>
              <a:gdLst/>
              <a:ahLst/>
              <a:cxnLst/>
              <a:rect l="l" t="t" r="r" b="b"/>
              <a:pathLst>
                <a:path w="318134" h="166369">
                  <a:moveTo>
                    <a:pt x="262763" y="112140"/>
                  </a:moveTo>
                  <a:lnTo>
                    <a:pt x="225247" y="122300"/>
                  </a:lnTo>
                  <a:lnTo>
                    <a:pt x="221754" y="127380"/>
                  </a:lnTo>
                  <a:lnTo>
                    <a:pt x="221754" y="133730"/>
                  </a:lnTo>
                  <a:lnTo>
                    <a:pt x="221754" y="139953"/>
                  </a:lnTo>
                  <a:lnTo>
                    <a:pt x="262763" y="155066"/>
                  </a:lnTo>
                  <a:lnTo>
                    <a:pt x="272070" y="154705"/>
                  </a:lnTo>
                  <a:lnTo>
                    <a:pt x="303771" y="139953"/>
                  </a:lnTo>
                  <a:lnTo>
                    <a:pt x="303771" y="133730"/>
                  </a:lnTo>
                  <a:lnTo>
                    <a:pt x="303771" y="127380"/>
                  </a:lnTo>
                  <a:lnTo>
                    <a:pt x="272178" y="112502"/>
                  </a:lnTo>
                  <a:lnTo>
                    <a:pt x="262763" y="112140"/>
                  </a:lnTo>
                  <a:close/>
                </a:path>
                <a:path w="318134" h="166369">
                  <a:moveTo>
                    <a:pt x="262763" y="101091"/>
                  </a:moveTo>
                  <a:lnTo>
                    <a:pt x="303377" y="110109"/>
                  </a:lnTo>
                  <a:lnTo>
                    <a:pt x="317703" y="133730"/>
                  </a:lnTo>
                  <a:lnTo>
                    <a:pt x="316807" y="140563"/>
                  </a:lnTo>
                  <a:lnTo>
                    <a:pt x="286061" y="164084"/>
                  </a:lnTo>
                  <a:lnTo>
                    <a:pt x="262763" y="166370"/>
                  </a:lnTo>
                  <a:lnTo>
                    <a:pt x="250366" y="165798"/>
                  </a:lnTo>
                  <a:lnTo>
                    <a:pt x="211404" y="146764"/>
                  </a:lnTo>
                  <a:lnTo>
                    <a:pt x="207822" y="133730"/>
                  </a:lnTo>
                  <a:lnTo>
                    <a:pt x="208718" y="126825"/>
                  </a:lnTo>
                  <a:lnTo>
                    <a:pt x="239464" y="103314"/>
                  </a:lnTo>
                  <a:lnTo>
                    <a:pt x="262763" y="101091"/>
                  </a:lnTo>
                  <a:close/>
                </a:path>
                <a:path w="318134" h="166369">
                  <a:moveTo>
                    <a:pt x="32385" y="92837"/>
                  </a:moveTo>
                  <a:lnTo>
                    <a:pt x="135826" y="92837"/>
                  </a:lnTo>
                  <a:lnTo>
                    <a:pt x="135826" y="133730"/>
                  </a:lnTo>
                  <a:lnTo>
                    <a:pt x="45275" y="133730"/>
                  </a:lnTo>
                  <a:lnTo>
                    <a:pt x="45275" y="152400"/>
                  </a:lnTo>
                  <a:lnTo>
                    <a:pt x="140436" y="152400"/>
                  </a:lnTo>
                  <a:lnTo>
                    <a:pt x="140436" y="163957"/>
                  </a:lnTo>
                  <a:lnTo>
                    <a:pt x="32385" y="163957"/>
                  </a:lnTo>
                  <a:lnTo>
                    <a:pt x="32385" y="122427"/>
                  </a:lnTo>
                  <a:lnTo>
                    <a:pt x="123024" y="122427"/>
                  </a:lnTo>
                  <a:lnTo>
                    <a:pt x="123024" y="104393"/>
                  </a:lnTo>
                  <a:lnTo>
                    <a:pt x="32385" y="104393"/>
                  </a:lnTo>
                  <a:lnTo>
                    <a:pt x="32385" y="92837"/>
                  </a:lnTo>
                  <a:close/>
                </a:path>
                <a:path w="318134" h="166369">
                  <a:moveTo>
                    <a:pt x="269900" y="35687"/>
                  </a:moveTo>
                  <a:lnTo>
                    <a:pt x="269900" y="59816"/>
                  </a:lnTo>
                  <a:lnTo>
                    <a:pt x="303250" y="59816"/>
                  </a:lnTo>
                  <a:lnTo>
                    <a:pt x="303250" y="35687"/>
                  </a:lnTo>
                  <a:lnTo>
                    <a:pt x="269900" y="35687"/>
                  </a:lnTo>
                  <a:close/>
                </a:path>
                <a:path w="318134" h="166369">
                  <a:moveTo>
                    <a:pt x="205740" y="19176"/>
                  </a:moveTo>
                  <a:lnTo>
                    <a:pt x="205740" y="75818"/>
                  </a:lnTo>
                  <a:lnTo>
                    <a:pt x="257098" y="75818"/>
                  </a:lnTo>
                  <a:lnTo>
                    <a:pt x="257098" y="19176"/>
                  </a:lnTo>
                  <a:lnTo>
                    <a:pt x="205740" y="19176"/>
                  </a:lnTo>
                  <a:close/>
                </a:path>
                <a:path w="318134" h="166369">
                  <a:moveTo>
                    <a:pt x="42748" y="3683"/>
                  </a:moveTo>
                  <a:lnTo>
                    <a:pt x="55371" y="3683"/>
                  </a:lnTo>
                  <a:lnTo>
                    <a:pt x="55371" y="18161"/>
                  </a:lnTo>
                  <a:lnTo>
                    <a:pt x="56158" y="26281"/>
                  </a:lnTo>
                  <a:lnTo>
                    <a:pt x="81634" y="60610"/>
                  </a:lnTo>
                  <a:lnTo>
                    <a:pt x="97510" y="68579"/>
                  </a:lnTo>
                  <a:lnTo>
                    <a:pt x="88722" y="78104"/>
                  </a:lnTo>
                  <a:lnTo>
                    <a:pt x="56148" y="52625"/>
                  </a:lnTo>
                  <a:lnTo>
                    <a:pt x="49364" y="42545"/>
                  </a:lnTo>
                  <a:lnTo>
                    <a:pt x="43135" y="53524"/>
                  </a:lnTo>
                  <a:lnTo>
                    <a:pt x="34370" y="63801"/>
                  </a:lnTo>
                  <a:lnTo>
                    <a:pt x="23070" y="73388"/>
                  </a:lnTo>
                  <a:lnTo>
                    <a:pt x="9232" y="82296"/>
                  </a:lnTo>
                  <a:lnTo>
                    <a:pt x="0" y="73660"/>
                  </a:lnTo>
                  <a:lnTo>
                    <a:pt x="9368" y="68587"/>
                  </a:lnTo>
                  <a:lnTo>
                    <a:pt x="17699" y="62896"/>
                  </a:lnTo>
                  <a:lnTo>
                    <a:pt x="42031" y="26493"/>
                  </a:lnTo>
                  <a:lnTo>
                    <a:pt x="42748" y="18161"/>
                  </a:lnTo>
                  <a:lnTo>
                    <a:pt x="42748" y="3683"/>
                  </a:lnTo>
                  <a:close/>
                </a:path>
                <a:path w="318134" h="166369">
                  <a:moveTo>
                    <a:pt x="303250" y="0"/>
                  </a:moveTo>
                  <a:lnTo>
                    <a:pt x="316306" y="0"/>
                  </a:lnTo>
                  <a:lnTo>
                    <a:pt x="316306" y="102488"/>
                  </a:lnTo>
                  <a:lnTo>
                    <a:pt x="303250" y="102488"/>
                  </a:lnTo>
                  <a:lnTo>
                    <a:pt x="303250" y="71120"/>
                  </a:lnTo>
                  <a:lnTo>
                    <a:pt x="269900" y="71120"/>
                  </a:lnTo>
                  <a:lnTo>
                    <a:pt x="269900" y="87502"/>
                  </a:lnTo>
                  <a:lnTo>
                    <a:pt x="192671" y="87502"/>
                  </a:lnTo>
                  <a:lnTo>
                    <a:pt x="192671" y="7620"/>
                  </a:lnTo>
                  <a:lnTo>
                    <a:pt x="269900" y="7620"/>
                  </a:lnTo>
                  <a:lnTo>
                    <a:pt x="269900" y="24384"/>
                  </a:lnTo>
                  <a:lnTo>
                    <a:pt x="303250" y="24384"/>
                  </a:lnTo>
                  <a:lnTo>
                    <a:pt x="303250" y="0"/>
                  </a:lnTo>
                  <a:close/>
                </a:path>
                <a:path w="318134" h="166369">
                  <a:moveTo>
                    <a:pt x="122847" y="0"/>
                  </a:moveTo>
                  <a:lnTo>
                    <a:pt x="135826" y="0"/>
                  </a:lnTo>
                  <a:lnTo>
                    <a:pt x="135826" y="83947"/>
                  </a:lnTo>
                  <a:lnTo>
                    <a:pt x="122847" y="83947"/>
                  </a:lnTo>
                  <a:lnTo>
                    <a:pt x="122847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" name="object 20" descr=""/>
          <p:cNvGrpSpPr/>
          <p:nvPr/>
        </p:nvGrpSpPr>
        <p:grpSpPr>
          <a:xfrm>
            <a:off x="720445" y="1067942"/>
            <a:ext cx="332105" cy="178435"/>
            <a:chOff x="720445" y="1067942"/>
            <a:chExt cx="332105" cy="178435"/>
          </a:xfrm>
        </p:grpSpPr>
        <p:sp>
          <p:nvSpPr>
            <p:cNvPr id="21" name="object 21" descr=""/>
            <p:cNvSpPr/>
            <p:nvPr/>
          </p:nvSpPr>
          <p:spPr>
            <a:xfrm>
              <a:off x="725017" y="1072514"/>
              <a:ext cx="322580" cy="169545"/>
            </a:xfrm>
            <a:custGeom>
              <a:avLst/>
              <a:gdLst/>
              <a:ahLst/>
              <a:cxnLst/>
              <a:rect l="l" t="t" r="r" b="b"/>
              <a:pathLst>
                <a:path w="322580" h="169544">
                  <a:moveTo>
                    <a:pt x="134264" y="121285"/>
                  </a:moveTo>
                  <a:lnTo>
                    <a:pt x="26034" y="121285"/>
                  </a:lnTo>
                  <a:lnTo>
                    <a:pt x="26034" y="132714"/>
                  </a:lnTo>
                  <a:lnTo>
                    <a:pt x="121462" y="132714"/>
                  </a:lnTo>
                  <a:lnTo>
                    <a:pt x="121462" y="169290"/>
                  </a:lnTo>
                  <a:lnTo>
                    <a:pt x="134264" y="169290"/>
                  </a:lnTo>
                  <a:lnTo>
                    <a:pt x="134264" y="121285"/>
                  </a:lnTo>
                  <a:close/>
                </a:path>
                <a:path w="322580" h="169544">
                  <a:moveTo>
                    <a:pt x="225247" y="108331"/>
                  </a:moveTo>
                  <a:lnTo>
                    <a:pt x="212178" y="108331"/>
                  </a:lnTo>
                  <a:lnTo>
                    <a:pt x="212178" y="162813"/>
                  </a:lnTo>
                  <a:lnTo>
                    <a:pt x="322580" y="162813"/>
                  </a:lnTo>
                  <a:lnTo>
                    <a:pt x="322580" y="151130"/>
                  </a:lnTo>
                  <a:lnTo>
                    <a:pt x="225247" y="151130"/>
                  </a:lnTo>
                  <a:lnTo>
                    <a:pt x="225247" y="108331"/>
                  </a:lnTo>
                  <a:close/>
                </a:path>
                <a:path w="322580" h="169544">
                  <a:moveTo>
                    <a:pt x="318135" y="1397"/>
                  </a:moveTo>
                  <a:lnTo>
                    <a:pt x="305079" y="1397"/>
                  </a:lnTo>
                  <a:lnTo>
                    <a:pt x="305079" y="124079"/>
                  </a:lnTo>
                  <a:lnTo>
                    <a:pt x="318135" y="124079"/>
                  </a:lnTo>
                  <a:lnTo>
                    <a:pt x="318135" y="1397"/>
                  </a:lnTo>
                  <a:close/>
                </a:path>
                <a:path w="322580" h="169544">
                  <a:moveTo>
                    <a:pt x="235165" y="7747"/>
                  </a:moveTo>
                  <a:lnTo>
                    <a:pt x="198187" y="25915"/>
                  </a:lnTo>
                  <a:lnTo>
                    <a:pt x="191109" y="50419"/>
                  </a:lnTo>
                  <a:lnTo>
                    <a:pt x="191899" y="59418"/>
                  </a:lnTo>
                  <a:lnTo>
                    <a:pt x="217906" y="90011"/>
                  </a:lnTo>
                  <a:lnTo>
                    <a:pt x="235165" y="92963"/>
                  </a:lnTo>
                  <a:lnTo>
                    <a:pt x="244176" y="92225"/>
                  </a:lnTo>
                  <a:lnTo>
                    <a:pt x="252404" y="90011"/>
                  </a:lnTo>
                  <a:lnTo>
                    <a:pt x="259849" y="86320"/>
                  </a:lnTo>
                  <a:lnTo>
                    <a:pt x="266182" y="81407"/>
                  </a:lnTo>
                  <a:lnTo>
                    <a:pt x="225933" y="81407"/>
                  </a:lnTo>
                  <a:lnTo>
                    <a:pt x="218465" y="78612"/>
                  </a:lnTo>
                  <a:lnTo>
                    <a:pt x="212750" y="72898"/>
                  </a:lnTo>
                  <a:lnTo>
                    <a:pt x="207035" y="67310"/>
                  </a:lnTo>
                  <a:lnTo>
                    <a:pt x="204177" y="59817"/>
                  </a:lnTo>
                  <a:lnTo>
                    <a:pt x="204177" y="41021"/>
                  </a:lnTo>
                  <a:lnTo>
                    <a:pt x="207048" y="33400"/>
                  </a:lnTo>
                  <a:lnTo>
                    <a:pt x="218541" y="22225"/>
                  </a:lnTo>
                  <a:lnTo>
                    <a:pt x="225996" y="19304"/>
                  </a:lnTo>
                  <a:lnTo>
                    <a:pt x="266221" y="19304"/>
                  </a:lnTo>
                  <a:lnTo>
                    <a:pt x="259906" y="14390"/>
                  </a:lnTo>
                  <a:lnTo>
                    <a:pt x="252461" y="10699"/>
                  </a:lnTo>
                  <a:lnTo>
                    <a:pt x="244214" y="8485"/>
                  </a:lnTo>
                  <a:lnTo>
                    <a:pt x="235165" y="7747"/>
                  </a:lnTo>
                  <a:close/>
                </a:path>
                <a:path w="322580" h="169544">
                  <a:moveTo>
                    <a:pt x="266221" y="19304"/>
                  </a:moveTo>
                  <a:lnTo>
                    <a:pt x="244398" y="19304"/>
                  </a:lnTo>
                  <a:lnTo>
                    <a:pt x="251879" y="22225"/>
                  </a:lnTo>
                  <a:lnTo>
                    <a:pt x="263372" y="33400"/>
                  </a:lnTo>
                  <a:lnTo>
                    <a:pt x="266242" y="41021"/>
                  </a:lnTo>
                  <a:lnTo>
                    <a:pt x="266242" y="59817"/>
                  </a:lnTo>
                  <a:lnTo>
                    <a:pt x="263372" y="67310"/>
                  </a:lnTo>
                  <a:lnTo>
                    <a:pt x="257632" y="72898"/>
                  </a:lnTo>
                  <a:lnTo>
                    <a:pt x="251879" y="78612"/>
                  </a:lnTo>
                  <a:lnTo>
                    <a:pt x="244398" y="81407"/>
                  </a:lnTo>
                  <a:lnTo>
                    <a:pt x="266182" y="81407"/>
                  </a:lnTo>
                  <a:lnTo>
                    <a:pt x="279044" y="50419"/>
                  </a:lnTo>
                  <a:lnTo>
                    <a:pt x="278267" y="41346"/>
                  </a:lnTo>
                  <a:lnTo>
                    <a:pt x="275920" y="33131"/>
                  </a:lnTo>
                  <a:lnTo>
                    <a:pt x="272014" y="25898"/>
                  </a:lnTo>
                  <a:lnTo>
                    <a:pt x="266547" y="19558"/>
                  </a:lnTo>
                  <a:lnTo>
                    <a:pt x="266221" y="19304"/>
                  </a:lnTo>
                  <a:close/>
                </a:path>
                <a:path w="322580" h="169544">
                  <a:moveTo>
                    <a:pt x="55460" y="34289"/>
                  </a:moveTo>
                  <a:lnTo>
                    <a:pt x="17449" y="45720"/>
                  </a:lnTo>
                  <a:lnTo>
                    <a:pt x="13834" y="66675"/>
                  </a:lnTo>
                  <a:lnTo>
                    <a:pt x="16751" y="72136"/>
                  </a:lnTo>
                  <a:lnTo>
                    <a:pt x="48844" y="84582"/>
                  </a:lnTo>
                  <a:lnTo>
                    <a:pt x="48844" y="98044"/>
                  </a:lnTo>
                  <a:lnTo>
                    <a:pt x="0" y="98551"/>
                  </a:lnTo>
                  <a:lnTo>
                    <a:pt x="1219" y="109727"/>
                  </a:lnTo>
                  <a:lnTo>
                    <a:pt x="33871" y="109561"/>
                  </a:lnTo>
                  <a:lnTo>
                    <a:pt x="63038" y="109061"/>
                  </a:lnTo>
                  <a:lnTo>
                    <a:pt x="88721" y="108227"/>
                  </a:lnTo>
                  <a:lnTo>
                    <a:pt x="110921" y="107061"/>
                  </a:lnTo>
                  <a:lnTo>
                    <a:pt x="110321" y="97789"/>
                  </a:lnTo>
                  <a:lnTo>
                    <a:pt x="61734" y="97789"/>
                  </a:lnTo>
                  <a:lnTo>
                    <a:pt x="61734" y="84582"/>
                  </a:lnTo>
                  <a:lnTo>
                    <a:pt x="91282" y="74295"/>
                  </a:lnTo>
                  <a:lnTo>
                    <a:pt x="46405" y="74295"/>
                  </a:lnTo>
                  <a:lnTo>
                    <a:pt x="39331" y="73025"/>
                  </a:lnTo>
                  <a:lnTo>
                    <a:pt x="29108" y="67690"/>
                  </a:lnTo>
                  <a:lnTo>
                    <a:pt x="26555" y="64135"/>
                  </a:lnTo>
                  <a:lnTo>
                    <a:pt x="26555" y="55245"/>
                  </a:lnTo>
                  <a:lnTo>
                    <a:pt x="28994" y="51688"/>
                  </a:lnTo>
                  <a:lnTo>
                    <a:pt x="38747" y="46355"/>
                  </a:lnTo>
                  <a:lnTo>
                    <a:pt x="45948" y="45085"/>
                  </a:lnTo>
                  <a:lnTo>
                    <a:pt x="91635" y="45085"/>
                  </a:lnTo>
                  <a:lnTo>
                    <a:pt x="85763" y="41401"/>
                  </a:lnTo>
                  <a:lnTo>
                    <a:pt x="79660" y="38308"/>
                  </a:lnTo>
                  <a:lnTo>
                    <a:pt x="72574" y="36083"/>
                  </a:lnTo>
                  <a:lnTo>
                    <a:pt x="64506" y="34740"/>
                  </a:lnTo>
                  <a:lnTo>
                    <a:pt x="55460" y="34289"/>
                  </a:lnTo>
                  <a:close/>
                </a:path>
                <a:path w="322580" h="169544">
                  <a:moveTo>
                    <a:pt x="110223" y="96265"/>
                  </a:moveTo>
                  <a:lnTo>
                    <a:pt x="100112" y="96789"/>
                  </a:lnTo>
                  <a:lnTo>
                    <a:pt x="88660" y="97218"/>
                  </a:lnTo>
                  <a:lnTo>
                    <a:pt x="61734" y="97789"/>
                  </a:lnTo>
                  <a:lnTo>
                    <a:pt x="110321" y="97789"/>
                  </a:lnTo>
                  <a:lnTo>
                    <a:pt x="110223" y="96265"/>
                  </a:lnTo>
                  <a:close/>
                </a:path>
                <a:path w="322580" h="169544">
                  <a:moveTo>
                    <a:pt x="91635" y="45085"/>
                  </a:moveTo>
                  <a:lnTo>
                    <a:pt x="64985" y="45085"/>
                  </a:lnTo>
                  <a:lnTo>
                    <a:pt x="72148" y="46355"/>
                  </a:lnTo>
                  <a:lnTo>
                    <a:pt x="81787" y="51688"/>
                  </a:lnTo>
                  <a:lnTo>
                    <a:pt x="84201" y="55245"/>
                  </a:lnTo>
                  <a:lnTo>
                    <a:pt x="84201" y="64135"/>
                  </a:lnTo>
                  <a:lnTo>
                    <a:pt x="81673" y="67690"/>
                  </a:lnTo>
                  <a:lnTo>
                    <a:pt x="71577" y="73025"/>
                  </a:lnTo>
                  <a:lnTo>
                    <a:pt x="64515" y="74295"/>
                  </a:lnTo>
                  <a:lnTo>
                    <a:pt x="91282" y="74295"/>
                  </a:lnTo>
                  <a:lnTo>
                    <a:pt x="93916" y="72389"/>
                  </a:lnTo>
                  <a:lnTo>
                    <a:pt x="96989" y="66675"/>
                  </a:lnTo>
                  <a:lnTo>
                    <a:pt x="96989" y="52197"/>
                  </a:lnTo>
                  <a:lnTo>
                    <a:pt x="93256" y="46100"/>
                  </a:lnTo>
                  <a:lnTo>
                    <a:pt x="91635" y="45085"/>
                  </a:lnTo>
                  <a:close/>
                </a:path>
                <a:path w="322580" h="169544">
                  <a:moveTo>
                    <a:pt x="134264" y="1397"/>
                  </a:moveTo>
                  <a:lnTo>
                    <a:pt x="121462" y="1397"/>
                  </a:lnTo>
                  <a:lnTo>
                    <a:pt x="121462" y="112775"/>
                  </a:lnTo>
                  <a:lnTo>
                    <a:pt x="134264" y="112775"/>
                  </a:lnTo>
                  <a:lnTo>
                    <a:pt x="134264" y="72644"/>
                  </a:lnTo>
                  <a:lnTo>
                    <a:pt x="159423" y="72644"/>
                  </a:lnTo>
                  <a:lnTo>
                    <a:pt x="159423" y="61087"/>
                  </a:lnTo>
                  <a:lnTo>
                    <a:pt x="134264" y="61087"/>
                  </a:lnTo>
                  <a:lnTo>
                    <a:pt x="134264" y="1397"/>
                  </a:lnTo>
                  <a:close/>
                </a:path>
                <a:path w="322580" h="169544">
                  <a:moveTo>
                    <a:pt x="104825" y="17399"/>
                  </a:moveTo>
                  <a:lnTo>
                    <a:pt x="5930" y="17399"/>
                  </a:lnTo>
                  <a:lnTo>
                    <a:pt x="5930" y="28829"/>
                  </a:lnTo>
                  <a:lnTo>
                    <a:pt x="104825" y="28829"/>
                  </a:lnTo>
                  <a:lnTo>
                    <a:pt x="104825" y="17399"/>
                  </a:lnTo>
                  <a:close/>
                </a:path>
                <a:path w="322580" h="169544">
                  <a:moveTo>
                    <a:pt x="61912" y="0"/>
                  </a:moveTo>
                  <a:lnTo>
                    <a:pt x="49021" y="0"/>
                  </a:lnTo>
                  <a:lnTo>
                    <a:pt x="49021" y="17399"/>
                  </a:lnTo>
                  <a:lnTo>
                    <a:pt x="61912" y="17399"/>
                  </a:lnTo>
                  <a:lnTo>
                    <a:pt x="6191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725017" y="1072514"/>
              <a:ext cx="322580" cy="169545"/>
            </a:xfrm>
            <a:custGeom>
              <a:avLst/>
              <a:gdLst/>
              <a:ahLst/>
              <a:cxnLst/>
              <a:rect l="l" t="t" r="r" b="b"/>
              <a:pathLst>
                <a:path w="322580" h="169544">
                  <a:moveTo>
                    <a:pt x="26034" y="121285"/>
                  </a:moveTo>
                  <a:lnTo>
                    <a:pt x="134264" y="121285"/>
                  </a:lnTo>
                  <a:lnTo>
                    <a:pt x="134264" y="169290"/>
                  </a:lnTo>
                  <a:lnTo>
                    <a:pt x="121462" y="169290"/>
                  </a:lnTo>
                  <a:lnTo>
                    <a:pt x="121462" y="132714"/>
                  </a:lnTo>
                  <a:lnTo>
                    <a:pt x="26034" y="132714"/>
                  </a:lnTo>
                  <a:lnTo>
                    <a:pt x="26034" y="121285"/>
                  </a:lnTo>
                  <a:close/>
                </a:path>
                <a:path w="322580" h="169544">
                  <a:moveTo>
                    <a:pt x="212178" y="108331"/>
                  </a:moveTo>
                  <a:lnTo>
                    <a:pt x="225247" y="108331"/>
                  </a:lnTo>
                  <a:lnTo>
                    <a:pt x="225247" y="151130"/>
                  </a:lnTo>
                  <a:lnTo>
                    <a:pt x="322580" y="151130"/>
                  </a:lnTo>
                  <a:lnTo>
                    <a:pt x="322580" y="162813"/>
                  </a:lnTo>
                  <a:lnTo>
                    <a:pt x="212178" y="162813"/>
                  </a:lnTo>
                  <a:lnTo>
                    <a:pt x="212178" y="108331"/>
                  </a:lnTo>
                  <a:close/>
                </a:path>
                <a:path w="322580" h="169544">
                  <a:moveTo>
                    <a:pt x="55460" y="45085"/>
                  </a:moveTo>
                  <a:lnTo>
                    <a:pt x="45948" y="45085"/>
                  </a:lnTo>
                  <a:lnTo>
                    <a:pt x="38747" y="46355"/>
                  </a:lnTo>
                  <a:lnTo>
                    <a:pt x="33870" y="49022"/>
                  </a:lnTo>
                  <a:lnTo>
                    <a:pt x="28994" y="51688"/>
                  </a:lnTo>
                  <a:lnTo>
                    <a:pt x="26555" y="55245"/>
                  </a:lnTo>
                  <a:lnTo>
                    <a:pt x="26555" y="59689"/>
                  </a:lnTo>
                  <a:lnTo>
                    <a:pt x="26555" y="64135"/>
                  </a:lnTo>
                  <a:lnTo>
                    <a:pt x="29108" y="67690"/>
                  </a:lnTo>
                  <a:lnTo>
                    <a:pt x="34226" y="70358"/>
                  </a:lnTo>
                  <a:lnTo>
                    <a:pt x="39331" y="73025"/>
                  </a:lnTo>
                  <a:lnTo>
                    <a:pt x="46405" y="74295"/>
                  </a:lnTo>
                  <a:lnTo>
                    <a:pt x="55460" y="74295"/>
                  </a:lnTo>
                  <a:lnTo>
                    <a:pt x="64515" y="74295"/>
                  </a:lnTo>
                  <a:lnTo>
                    <a:pt x="71577" y="73025"/>
                  </a:lnTo>
                  <a:lnTo>
                    <a:pt x="76619" y="70358"/>
                  </a:lnTo>
                  <a:lnTo>
                    <a:pt x="81673" y="67690"/>
                  </a:lnTo>
                  <a:lnTo>
                    <a:pt x="84201" y="64135"/>
                  </a:lnTo>
                  <a:lnTo>
                    <a:pt x="84201" y="59689"/>
                  </a:lnTo>
                  <a:lnTo>
                    <a:pt x="84201" y="55245"/>
                  </a:lnTo>
                  <a:lnTo>
                    <a:pt x="81787" y="51688"/>
                  </a:lnTo>
                  <a:lnTo>
                    <a:pt x="76974" y="49022"/>
                  </a:lnTo>
                  <a:lnTo>
                    <a:pt x="72148" y="46355"/>
                  </a:lnTo>
                  <a:lnTo>
                    <a:pt x="64985" y="45085"/>
                  </a:lnTo>
                  <a:lnTo>
                    <a:pt x="55460" y="45085"/>
                  </a:lnTo>
                  <a:close/>
                </a:path>
                <a:path w="322580" h="169544">
                  <a:moveTo>
                    <a:pt x="55460" y="34289"/>
                  </a:moveTo>
                  <a:lnTo>
                    <a:pt x="93256" y="46100"/>
                  </a:lnTo>
                  <a:lnTo>
                    <a:pt x="96989" y="52197"/>
                  </a:lnTo>
                  <a:lnTo>
                    <a:pt x="96989" y="59689"/>
                  </a:lnTo>
                  <a:lnTo>
                    <a:pt x="96989" y="66675"/>
                  </a:lnTo>
                  <a:lnTo>
                    <a:pt x="61734" y="84582"/>
                  </a:lnTo>
                  <a:lnTo>
                    <a:pt x="61734" y="97789"/>
                  </a:lnTo>
                  <a:lnTo>
                    <a:pt x="75867" y="97551"/>
                  </a:lnTo>
                  <a:lnTo>
                    <a:pt x="88660" y="97218"/>
                  </a:lnTo>
                  <a:lnTo>
                    <a:pt x="100112" y="96789"/>
                  </a:lnTo>
                  <a:lnTo>
                    <a:pt x="110223" y="96265"/>
                  </a:lnTo>
                  <a:lnTo>
                    <a:pt x="110921" y="107061"/>
                  </a:lnTo>
                  <a:lnTo>
                    <a:pt x="88721" y="108227"/>
                  </a:lnTo>
                  <a:lnTo>
                    <a:pt x="63038" y="109061"/>
                  </a:lnTo>
                  <a:lnTo>
                    <a:pt x="33871" y="109561"/>
                  </a:lnTo>
                  <a:lnTo>
                    <a:pt x="1219" y="109727"/>
                  </a:lnTo>
                  <a:lnTo>
                    <a:pt x="0" y="98551"/>
                  </a:lnTo>
                  <a:lnTo>
                    <a:pt x="12946" y="98508"/>
                  </a:lnTo>
                  <a:lnTo>
                    <a:pt x="25403" y="98393"/>
                  </a:lnTo>
                  <a:lnTo>
                    <a:pt x="37368" y="98230"/>
                  </a:lnTo>
                  <a:lnTo>
                    <a:pt x="48844" y="98044"/>
                  </a:lnTo>
                  <a:lnTo>
                    <a:pt x="48844" y="84582"/>
                  </a:lnTo>
                  <a:lnTo>
                    <a:pt x="40781" y="83655"/>
                  </a:lnTo>
                  <a:lnTo>
                    <a:pt x="33740" y="82026"/>
                  </a:lnTo>
                  <a:lnTo>
                    <a:pt x="27723" y="79706"/>
                  </a:lnTo>
                  <a:lnTo>
                    <a:pt x="22732" y="76708"/>
                  </a:lnTo>
                  <a:lnTo>
                    <a:pt x="16751" y="72136"/>
                  </a:lnTo>
                  <a:lnTo>
                    <a:pt x="13766" y="66548"/>
                  </a:lnTo>
                  <a:lnTo>
                    <a:pt x="13766" y="59689"/>
                  </a:lnTo>
                  <a:lnTo>
                    <a:pt x="13766" y="51943"/>
                  </a:lnTo>
                  <a:lnTo>
                    <a:pt x="46202" y="34718"/>
                  </a:lnTo>
                  <a:lnTo>
                    <a:pt x="55460" y="34289"/>
                  </a:lnTo>
                  <a:close/>
                </a:path>
                <a:path w="322580" h="169544">
                  <a:moveTo>
                    <a:pt x="235165" y="19304"/>
                  </a:moveTo>
                  <a:lnTo>
                    <a:pt x="225996" y="19304"/>
                  </a:lnTo>
                  <a:lnTo>
                    <a:pt x="218541" y="22225"/>
                  </a:lnTo>
                  <a:lnTo>
                    <a:pt x="212788" y="27812"/>
                  </a:lnTo>
                  <a:lnTo>
                    <a:pt x="207048" y="33400"/>
                  </a:lnTo>
                  <a:lnTo>
                    <a:pt x="204177" y="41021"/>
                  </a:lnTo>
                  <a:lnTo>
                    <a:pt x="204177" y="50419"/>
                  </a:lnTo>
                  <a:lnTo>
                    <a:pt x="204177" y="59817"/>
                  </a:lnTo>
                  <a:lnTo>
                    <a:pt x="207035" y="67310"/>
                  </a:lnTo>
                  <a:lnTo>
                    <a:pt x="212750" y="72898"/>
                  </a:lnTo>
                  <a:lnTo>
                    <a:pt x="218465" y="78612"/>
                  </a:lnTo>
                  <a:lnTo>
                    <a:pt x="225933" y="81407"/>
                  </a:lnTo>
                  <a:lnTo>
                    <a:pt x="235165" y="81407"/>
                  </a:lnTo>
                  <a:lnTo>
                    <a:pt x="244398" y="81407"/>
                  </a:lnTo>
                  <a:lnTo>
                    <a:pt x="251879" y="78612"/>
                  </a:lnTo>
                  <a:lnTo>
                    <a:pt x="257632" y="72898"/>
                  </a:lnTo>
                  <a:lnTo>
                    <a:pt x="263372" y="67310"/>
                  </a:lnTo>
                  <a:lnTo>
                    <a:pt x="266242" y="59817"/>
                  </a:lnTo>
                  <a:lnTo>
                    <a:pt x="266242" y="50419"/>
                  </a:lnTo>
                  <a:lnTo>
                    <a:pt x="266242" y="41021"/>
                  </a:lnTo>
                  <a:lnTo>
                    <a:pt x="263372" y="33400"/>
                  </a:lnTo>
                  <a:lnTo>
                    <a:pt x="257632" y="27812"/>
                  </a:lnTo>
                  <a:lnTo>
                    <a:pt x="251879" y="22225"/>
                  </a:lnTo>
                  <a:lnTo>
                    <a:pt x="244398" y="19304"/>
                  </a:lnTo>
                  <a:lnTo>
                    <a:pt x="235165" y="19304"/>
                  </a:lnTo>
                  <a:close/>
                </a:path>
                <a:path w="322580" h="169544">
                  <a:moveTo>
                    <a:pt x="235165" y="7747"/>
                  </a:moveTo>
                  <a:lnTo>
                    <a:pt x="272014" y="25898"/>
                  </a:lnTo>
                  <a:lnTo>
                    <a:pt x="279044" y="50419"/>
                  </a:lnTo>
                  <a:lnTo>
                    <a:pt x="278260" y="59418"/>
                  </a:lnTo>
                  <a:lnTo>
                    <a:pt x="252404" y="90011"/>
                  </a:lnTo>
                  <a:lnTo>
                    <a:pt x="235165" y="92963"/>
                  </a:lnTo>
                  <a:lnTo>
                    <a:pt x="226150" y="92225"/>
                  </a:lnTo>
                  <a:lnTo>
                    <a:pt x="194268" y="67548"/>
                  </a:lnTo>
                  <a:lnTo>
                    <a:pt x="191109" y="50419"/>
                  </a:lnTo>
                  <a:lnTo>
                    <a:pt x="191895" y="41346"/>
                  </a:lnTo>
                  <a:lnTo>
                    <a:pt x="217849" y="10699"/>
                  </a:lnTo>
                  <a:lnTo>
                    <a:pt x="235165" y="7747"/>
                  </a:lnTo>
                  <a:close/>
                </a:path>
                <a:path w="322580" h="169544">
                  <a:moveTo>
                    <a:pt x="305079" y="1397"/>
                  </a:moveTo>
                  <a:lnTo>
                    <a:pt x="318135" y="1397"/>
                  </a:lnTo>
                  <a:lnTo>
                    <a:pt x="318135" y="124079"/>
                  </a:lnTo>
                  <a:lnTo>
                    <a:pt x="305079" y="124079"/>
                  </a:lnTo>
                  <a:lnTo>
                    <a:pt x="305079" y="1397"/>
                  </a:lnTo>
                  <a:close/>
                </a:path>
                <a:path w="322580" h="169544">
                  <a:moveTo>
                    <a:pt x="121462" y="1397"/>
                  </a:moveTo>
                  <a:lnTo>
                    <a:pt x="134264" y="1397"/>
                  </a:lnTo>
                  <a:lnTo>
                    <a:pt x="134264" y="61087"/>
                  </a:lnTo>
                  <a:lnTo>
                    <a:pt x="159423" y="61087"/>
                  </a:lnTo>
                  <a:lnTo>
                    <a:pt x="159423" y="72644"/>
                  </a:lnTo>
                  <a:lnTo>
                    <a:pt x="134264" y="72644"/>
                  </a:lnTo>
                  <a:lnTo>
                    <a:pt x="134264" y="112775"/>
                  </a:lnTo>
                  <a:lnTo>
                    <a:pt x="121462" y="112775"/>
                  </a:lnTo>
                  <a:lnTo>
                    <a:pt x="121462" y="1397"/>
                  </a:lnTo>
                  <a:close/>
                </a:path>
                <a:path w="322580" h="169544">
                  <a:moveTo>
                    <a:pt x="49021" y="0"/>
                  </a:moveTo>
                  <a:lnTo>
                    <a:pt x="61912" y="0"/>
                  </a:lnTo>
                  <a:lnTo>
                    <a:pt x="61912" y="17399"/>
                  </a:lnTo>
                  <a:lnTo>
                    <a:pt x="104825" y="17399"/>
                  </a:lnTo>
                  <a:lnTo>
                    <a:pt x="104825" y="28829"/>
                  </a:lnTo>
                  <a:lnTo>
                    <a:pt x="5930" y="28829"/>
                  </a:lnTo>
                  <a:lnTo>
                    <a:pt x="5930" y="17399"/>
                  </a:lnTo>
                  <a:lnTo>
                    <a:pt x="49021" y="17399"/>
                  </a:lnTo>
                  <a:lnTo>
                    <a:pt x="49021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3" name="object 23" descr=""/>
          <p:cNvGrpSpPr/>
          <p:nvPr/>
        </p:nvGrpSpPr>
        <p:grpSpPr>
          <a:xfrm>
            <a:off x="1140904" y="1069339"/>
            <a:ext cx="343535" cy="177165"/>
            <a:chOff x="1140904" y="1069339"/>
            <a:chExt cx="343535" cy="177165"/>
          </a:xfrm>
        </p:grpSpPr>
        <p:sp>
          <p:nvSpPr>
            <p:cNvPr id="24" name="object 24" descr=""/>
            <p:cNvSpPr/>
            <p:nvPr/>
          </p:nvSpPr>
          <p:spPr>
            <a:xfrm>
              <a:off x="1145476" y="1073911"/>
              <a:ext cx="334010" cy="168275"/>
            </a:xfrm>
            <a:custGeom>
              <a:avLst/>
              <a:gdLst/>
              <a:ahLst/>
              <a:cxnLst/>
              <a:rect l="l" t="t" r="r" b="b"/>
              <a:pathLst>
                <a:path w="334009" h="168275">
                  <a:moveTo>
                    <a:pt x="134937" y="92837"/>
                  </a:moveTo>
                  <a:lnTo>
                    <a:pt x="31508" y="92837"/>
                  </a:lnTo>
                  <a:lnTo>
                    <a:pt x="31508" y="104393"/>
                  </a:lnTo>
                  <a:lnTo>
                    <a:pt x="122148" y="104393"/>
                  </a:lnTo>
                  <a:lnTo>
                    <a:pt x="122148" y="122427"/>
                  </a:lnTo>
                  <a:lnTo>
                    <a:pt x="31508" y="122427"/>
                  </a:lnTo>
                  <a:lnTo>
                    <a:pt x="31508" y="163957"/>
                  </a:lnTo>
                  <a:lnTo>
                    <a:pt x="139509" y="163957"/>
                  </a:lnTo>
                  <a:lnTo>
                    <a:pt x="139509" y="152400"/>
                  </a:lnTo>
                  <a:lnTo>
                    <a:pt x="44399" y="152400"/>
                  </a:lnTo>
                  <a:lnTo>
                    <a:pt x="44399" y="133730"/>
                  </a:lnTo>
                  <a:lnTo>
                    <a:pt x="134937" y="133730"/>
                  </a:lnTo>
                  <a:lnTo>
                    <a:pt x="134937" y="92837"/>
                  </a:lnTo>
                  <a:close/>
                </a:path>
                <a:path w="334009" h="168275">
                  <a:moveTo>
                    <a:pt x="55460" y="17272"/>
                  </a:moveTo>
                  <a:lnTo>
                    <a:pt x="42748" y="17272"/>
                  </a:lnTo>
                  <a:lnTo>
                    <a:pt x="42748" y="21716"/>
                  </a:lnTo>
                  <a:lnTo>
                    <a:pt x="42024" y="29454"/>
                  </a:lnTo>
                  <a:lnTo>
                    <a:pt x="17583" y="64674"/>
                  </a:lnTo>
                  <a:lnTo>
                    <a:pt x="0" y="75184"/>
                  </a:lnTo>
                  <a:lnTo>
                    <a:pt x="9220" y="83947"/>
                  </a:lnTo>
                  <a:lnTo>
                    <a:pt x="22398" y="76019"/>
                  </a:lnTo>
                  <a:lnTo>
                    <a:pt x="33451" y="66913"/>
                  </a:lnTo>
                  <a:lnTo>
                    <a:pt x="42381" y="56640"/>
                  </a:lnTo>
                  <a:lnTo>
                    <a:pt x="49187" y="45212"/>
                  </a:lnTo>
                  <a:lnTo>
                    <a:pt x="63791" y="45212"/>
                  </a:lnTo>
                  <a:lnTo>
                    <a:pt x="62388" y="43469"/>
                  </a:lnTo>
                  <a:lnTo>
                    <a:pt x="58539" y="36512"/>
                  </a:lnTo>
                  <a:lnTo>
                    <a:pt x="56230" y="29269"/>
                  </a:lnTo>
                  <a:lnTo>
                    <a:pt x="55460" y="21716"/>
                  </a:lnTo>
                  <a:lnTo>
                    <a:pt x="55460" y="17272"/>
                  </a:lnTo>
                  <a:close/>
                </a:path>
                <a:path w="334009" h="168275">
                  <a:moveTo>
                    <a:pt x="134937" y="0"/>
                  </a:moveTo>
                  <a:lnTo>
                    <a:pt x="121970" y="0"/>
                  </a:lnTo>
                  <a:lnTo>
                    <a:pt x="121970" y="33527"/>
                  </a:lnTo>
                  <a:lnTo>
                    <a:pt x="84442" y="33527"/>
                  </a:lnTo>
                  <a:lnTo>
                    <a:pt x="84442" y="45212"/>
                  </a:lnTo>
                  <a:lnTo>
                    <a:pt x="121970" y="45212"/>
                  </a:lnTo>
                  <a:lnTo>
                    <a:pt x="121970" y="83947"/>
                  </a:lnTo>
                  <a:lnTo>
                    <a:pt x="134937" y="83947"/>
                  </a:lnTo>
                  <a:lnTo>
                    <a:pt x="134937" y="0"/>
                  </a:lnTo>
                  <a:close/>
                </a:path>
                <a:path w="334009" h="168275">
                  <a:moveTo>
                    <a:pt x="63791" y="45212"/>
                  </a:moveTo>
                  <a:lnTo>
                    <a:pt x="49187" y="45212"/>
                  </a:lnTo>
                  <a:lnTo>
                    <a:pt x="52438" y="51308"/>
                  </a:lnTo>
                  <a:lnTo>
                    <a:pt x="82761" y="75938"/>
                  </a:lnTo>
                  <a:lnTo>
                    <a:pt x="88798" y="78866"/>
                  </a:lnTo>
                  <a:lnTo>
                    <a:pt x="97510" y="68961"/>
                  </a:lnTo>
                  <a:lnTo>
                    <a:pt x="89121" y="65631"/>
                  </a:lnTo>
                  <a:lnTo>
                    <a:pt x="81368" y="61372"/>
                  </a:lnTo>
                  <a:lnTo>
                    <a:pt x="74254" y="56209"/>
                  </a:lnTo>
                  <a:lnTo>
                    <a:pt x="67779" y="50164"/>
                  </a:lnTo>
                  <a:lnTo>
                    <a:pt x="63791" y="45212"/>
                  </a:lnTo>
                  <a:close/>
                </a:path>
                <a:path w="334009" h="168275">
                  <a:moveTo>
                    <a:pt x="91592" y="5714"/>
                  </a:moveTo>
                  <a:lnTo>
                    <a:pt x="5130" y="5714"/>
                  </a:lnTo>
                  <a:lnTo>
                    <a:pt x="5130" y="17272"/>
                  </a:lnTo>
                  <a:lnTo>
                    <a:pt x="91592" y="17272"/>
                  </a:lnTo>
                  <a:lnTo>
                    <a:pt x="91592" y="5714"/>
                  </a:lnTo>
                  <a:close/>
                </a:path>
                <a:path w="334009" h="168275">
                  <a:moveTo>
                    <a:pt x="306260" y="0"/>
                  </a:moveTo>
                  <a:lnTo>
                    <a:pt x="293306" y="0"/>
                  </a:lnTo>
                  <a:lnTo>
                    <a:pt x="293306" y="167893"/>
                  </a:lnTo>
                  <a:lnTo>
                    <a:pt x="306260" y="167893"/>
                  </a:lnTo>
                  <a:lnTo>
                    <a:pt x="306260" y="82676"/>
                  </a:lnTo>
                  <a:lnTo>
                    <a:pt x="333819" y="82676"/>
                  </a:lnTo>
                  <a:lnTo>
                    <a:pt x="333819" y="70865"/>
                  </a:lnTo>
                  <a:lnTo>
                    <a:pt x="306260" y="70865"/>
                  </a:lnTo>
                  <a:lnTo>
                    <a:pt x="306260" y="0"/>
                  </a:lnTo>
                  <a:close/>
                </a:path>
                <a:path w="334009" h="168275">
                  <a:moveTo>
                    <a:pt x="233743" y="35051"/>
                  </a:moveTo>
                  <a:lnTo>
                    <a:pt x="221043" y="35051"/>
                  </a:lnTo>
                  <a:lnTo>
                    <a:pt x="220997" y="52577"/>
                  </a:lnTo>
                  <a:lnTo>
                    <a:pt x="220212" y="61329"/>
                  </a:lnTo>
                  <a:lnTo>
                    <a:pt x="200878" y="99512"/>
                  </a:lnTo>
                  <a:lnTo>
                    <a:pt x="176339" y="118872"/>
                  </a:lnTo>
                  <a:lnTo>
                    <a:pt x="185991" y="128524"/>
                  </a:lnTo>
                  <a:lnTo>
                    <a:pt x="217233" y="96893"/>
                  </a:lnTo>
                  <a:lnTo>
                    <a:pt x="227520" y="78104"/>
                  </a:lnTo>
                  <a:lnTo>
                    <a:pt x="240542" y="78104"/>
                  </a:lnTo>
                  <a:lnTo>
                    <a:pt x="237061" y="70469"/>
                  </a:lnTo>
                  <a:lnTo>
                    <a:pt x="234574" y="61481"/>
                  </a:lnTo>
                  <a:lnTo>
                    <a:pt x="233743" y="52577"/>
                  </a:lnTo>
                  <a:lnTo>
                    <a:pt x="233743" y="35051"/>
                  </a:lnTo>
                  <a:close/>
                </a:path>
                <a:path w="334009" h="168275">
                  <a:moveTo>
                    <a:pt x="240542" y="78104"/>
                  </a:moveTo>
                  <a:lnTo>
                    <a:pt x="227520" y="78104"/>
                  </a:lnTo>
                  <a:lnTo>
                    <a:pt x="230038" y="83748"/>
                  </a:lnTo>
                  <a:lnTo>
                    <a:pt x="256524" y="115411"/>
                  </a:lnTo>
                  <a:lnTo>
                    <a:pt x="270319" y="125095"/>
                  </a:lnTo>
                  <a:lnTo>
                    <a:pt x="279209" y="114935"/>
                  </a:lnTo>
                  <a:lnTo>
                    <a:pt x="270061" y="110291"/>
                  </a:lnTo>
                  <a:lnTo>
                    <a:pt x="261651" y="104362"/>
                  </a:lnTo>
                  <a:lnTo>
                    <a:pt x="253956" y="97147"/>
                  </a:lnTo>
                  <a:lnTo>
                    <a:pt x="246951" y="88646"/>
                  </a:lnTo>
                  <a:lnTo>
                    <a:pt x="241190" y="79527"/>
                  </a:lnTo>
                  <a:lnTo>
                    <a:pt x="240542" y="78104"/>
                  </a:lnTo>
                  <a:close/>
                </a:path>
                <a:path w="334009" h="168275">
                  <a:moveTo>
                    <a:pt x="274637" y="23495"/>
                  </a:moveTo>
                  <a:lnTo>
                    <a:pt x="180022" y="23495"/>
                  </a:lnTo>
                  <a:lnTo>
                    <a:pt x="180022" y="35051"/>
                  </a:lnTo>
                  <a:lnTo>
                    <a:pt x="274637" y="35051"/>
                  </a:lnTo>
                  <a:lnTo>
                    <a:pt x="274637" y="23495"/>
                  </a:lnTo>
                  <a:close/>
                </a:path>
                <a:path w="334009" h="168275">
                  <a:moveTo>
                    <a:pt x="233743" y="0"/>
                  </a:moveTo>
                  <a:lnTo>
                    <a:pt x="220916" y="0"/>
                  </a:lnTo>
                  <a:lnTo>
                    <a:pt x="220916" y="23495"/>
                  </a:lnTo>
                  <a:lnTo>
                    <a:pt x="233743" y="23495"/>
                  </a:lnTo>
                  <a:lnTo>
                    <a:pt x="233743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1145476" y="1073911"/>
              <a:ext cx="334010" cy="168275"/>
            </a:xfrm>
            <a:custGeom>
              <a:avLst/>
              <a:gdLst/>
              <a:ahLst/>
              <a:cxnLst/>
              <a:rect l="l" t="t" r="r" b="b"/>
              <a:pathLst>
                <a:path w="334009" h="168275">
                  <a:moveTo>
                    <a:pt x="31508" y="92837"/>
                  </a:moveTo>
                  <a:lnTo>
                    <a:pt x="134937" y="92837"/>
                  </a:lnTo>
                  <a:lnTo>
                    <a:pt x="134937" y="133730"/>
                  </a:lnTo>
                  <a:lnTo>
                    <a:pt x="44399" y="133730"/>
                  </a:lnTo>
                  <a:lnTo>
                    <a:pt x="44399" y="152400"/>
                  </a:lnTo>
                  <a:lnTo>
                    <a:pt x="139509" y="152400"/>
                  </a:lnTo>
                  <a:lnTo>
                    <a:pt x="139509" y="163957"/>
                  </a:lnTo>
                  <a:lnTo>
                    <a:pt x="31508" y="163957"/>
                  </a:lnTo>
                  <a:lnTo>
                    <a:pt x="31508" y="122427"/>
                  </a:lnTo>
                  <a:lnTo>
                    <a:pt x="122148" y="122427"/>
                  </a:lnTo>
                  <a:lnTo>
                    <a:pt x="122148" y="104393"/>
                  </a:lnTo>
                  <a:lnTo>
                    <a:pt x="31508" y="104393"/>
                  </a:lnTo>
                  <a:lnTo>
                    <a:pt x="31508" y="92837"/>
                  </a:lnTo>
                  <a:close/>
                </a:path>
                <a:path w="334009" h="168275">
                  <a:moveTo>
                    <a:pt x="5130" y="5714"/>
                  </a:moveTo>
                  <a:lnTo>
                    <a:pt x="91592" y="5714"/>
                  </a:lnTo>
                  <a:lnTo>
                    <a:pt x="91592" y="17272"/>
                  </a:lnTo>
                  <a:lnTo>
                    <a:pt x="55460" y="17272"/>
                  </a:lnTo>
                  <a:lnTo>
                    <a:pt x="55460" y="21716"/>
                  </a:lnTo>
                  <a:lnTo>
                    <a:pt x="74254" y="56209"/>
                  </a:lnTo>
                  <a:lnTo>
                    <a:pt x="97510" y="68961"/>
                  </a:lnTo>
                  <a:lnTo>
                    <a:pt x="88798" y="78866"/>
                  </a:lnTo>
                  <a:lnTo>
                    <a:pt x="52438" y="51308"/>
                  </a:lnTo>
                  <a:lnTo>
                    <a:pt x="49187" y="45212"/>
                  </a:lnTo>
                  <a:lnTo>
                    <a:pt x="42381" y="56640"/>
                  </a:lnTo>
                  <a:lnTo>
                    <a:pt x="33451" y="66913"/>
                  </a:lnTo>
                  <a:lnTo>
                    <a:pt x="22398" y="76019"/>
                  </a:lnTo>
                  <a:lnTo>
                    <a:pt x="9220" y="83947"/>
                  </a:lnTo>
                  <a:lnTo>
                    <a:pt x="0" y="75184"/>
                  </a:lnTo>
                  <a:lnTo>
                    <a:pt x="9291" y="70227"/>
                  </a:lnTo>
                  <a:lnTo>
                    <a:pt x="17583" y="64674"/>
                  </a:lnTo>
                  <a:lnTo>
                    <a:pt x="42024" y="29454"/>
                  </a:lnTo>
                  <a:lnTo>
                    <a:pt x="42748" y="21716"/>
                  </a:lnTo>
                  <a:lnTo>
                    <a:pt x="42748" y="17272"/>
                  </a:lnTo>
                  <a:lnTo>
                    <a:pt x="5130" y="17272"/>
                  </a:lnTo>
                  <a:lnTo>
                    <a:pt x="5130" y="5714"/>
                  </a:lnTo>
                  <a:close/>
                </a:path>
                <a:path w="334009" h="168275">
                  <a:moveTo>
                    <a:pt x="293306" y="0"/>
                  </a:moveTo>
                  <a:lnTo>
                    <a:pt x="306260" y="0"/>
                  </a:lnTo>
                  <a:lnTo>
                    <a:pt x="306260" y="70865"/>
                  </a:lnTo>
                  <a:lnTo>
                    <a:pt x="333819" y="70865"/>
                  </a:lnTo>
                  <a:lnTo>
                    <a:pt x="333819" y="82676"/>
                  </a:lnTo>
                  <a:lnTo>
                    <a:pt x="306260" y="82676"/>
                  </a:lnTo>
                  <a:lnTo>
                    <a:pt x="306260" y="167893"/>
                  </a:lnTo>
                  <a:lnTo>
                    <a:pt x="293306" y="167893"/>
                  </a:lnTo>
                  <a:lnTo>
                    <a:pt x="293306" y="0"/>
                  </a:lnTo>
                  <a:close/>
                </a:path>
                <a:path w="334009" h="168275">
                  <a:moveTo>
                    <a:pt x="220916" y="0"/>
                  </a:moveTo>
                  <a:lnTo>
                    <a:pt x="233743" y="0"/>
                  </a:lnTo>
                  <a:lnTo>
                    <a:pt x="233743" y="23495"/>
                  </a:lnTo>
                  <a:lnTo>
                    <a:pt x="274637" y="23495"/>
                  </a:lnTo>
                  <a:lnTo>
                    <a:pt x="274637" y="35051"/>
                  </a:lnTo>
                  <a:lnTo>
                    <a:pt x="233743" y="35051"/>
                  </a:lnTo>
                  <a:lnTo>
                    <a:pt x="233743" y="52577"/>
                  </a:lnTo>
                  <a:lnTo>
                    <a:pt x="246951" y="88646"/>
                  </a:lnTo>
                  <a:lnTo>
                    <a:pt x="279209" y="114935"/>
                  </a:lnTo>
                  <a:lnTo>
                    <a:pt x="270319" y="125095"/>
                  </a:lnTo>
                  <a:lnTo>
                    <a:pt x="238128" y="96107"/>
                  </a:lnTo>
                  <a:lnTo>
                    <a:pt x="227520" y="78104"/>
                  </a:lnTo>
                  <a:lnTo>
                    <a:pt x="225234" y="83748"/>
                  </a:lnTo>
                  <a:lnTo>
                    <a:pt x="198850" y="118316"/>
                  </a:lnTo>
                  <a:lnTo>
                    <a:pt x="185991" y="128524"/>
                  </a:lnTo>
                  <a:lnTo>
                    <a:pt x="176339" y="118872"/>
                  </a:lnTo>
                  <a:lnTo>
                    <a:pt x="185154" y="113799"/>
                  </a:lnTo>
                  <a:lnTo>
                    <a:pt x="193325" y="107346"/>
                  </a:lnTo>
                  <a:lnTo>
                    <a:pt x="217725" y="70802"/>
                  </a:lnTo>
                  <a:lnTo>
                    <a:pt x="221043" y="52070"/>
                  </a:lnTo>
                  <a:lnTo>
                    <a:pt x="221043" y="35051"/>
                  </a:lnTo>
                  <a:lnTo>
                    <a:pt x="180022" y="35051"/>
                  </a:lnTo>
                  <a:lnTo>
                    <a:pt x="180022" y="23495"/>
                  </a:lnTo>
                  <a:lnTo>
                    <a:pt x="220916" y="23495"/>
                  </a:lnTo>
                  <a:lnTo>
                    <a:pt x="220916" y="0"/>
                  </a:lnTo>
                  <a:close/>
                </a:path>
                <a:path w="334009" h="168275">
                  <a:moveTo>
                    <a:pt x="121970" y="0"/>
                  </a:moveTo>
                  <a:lnTo>
                    <a:pt x="134937" y="0"/>
                  </a:lnTo>
                  <a:lnTo>
                    <a:pt x="134937" y="83947"/>
                  </a:lnTo>
                  <a:lnTo>
                    <a:pt x="121970" y="83947"/>
                  </a:lnTo>
                  <a:lnTo>
                    <a:pt x="121970" y="45212"/>
                  </a:lnTo>
                  <a:lnTo>
                    <a:pt x="84442" y="45212"/>
                  </a:lnTo>
                  <a:lnTo>
                    <a:pt x="84442" y="33527"/>
                  </a:lnTo>
                  <a:lnTo>
                    <a:pt x="121970" y="33527"/>
                  </a:lnTo>
                  <a:lnTo>
                    <a:pt x="12197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6" name="object 26" descr=""/>
          <p:cNvGrpSpPr/>
          <p:nvPr/>
        </p:nvGrpSpPr>
        <p:grpSpPr>
          <a:xfrm>
            <a:off x="1565402" y="1069339"/>
            <a:ext cx="334010" cy="177165"/>
            <a:chOff x="1565402" y="1069339"/>
            <a:chExt cx="334010" cy="177165"/>
          </a:xfrm>
        </p:grpSpPr>
        <p:sp>
          <p:nvSpPr>
            <p:cNvPr id="27" name="object 27" descr=""/>
            <p:cNvSpPr/>
            <p:nvPr/>
          </p:nvSpPr>
          <p:spPr>
            <a:xfrm>
              <a:off x="1569974" y="1073911"/>
              <a:ext cx="324485" cy="168275"/>
            </a:xfrm>
            <a:custGeom>
              <a:avLst/>
              <a:gdLst/>
              <a:ahLst/>
              <a:cxnLst/>
              <a:rect l="l" t="t" r="r" b="b"/>
              <a:pathLst>
                <a:path w="324485" h="168275">
                  <a:moveTo>
                    <a:pt x="253237" y="118490"/>
                  </a:moveTo>
                  <a:lnTo>
                    <a:pt x="240030" y="118490"/>
                  </a:lnTo>
                  <a:lnTo>
                    <a:pt x="240030" y="167893"/>
                  </a:lnTo>
                  <a:lnTo>
                    <a:pt x="253237" y="167893"/>
                  </a:lnTo>
                  <a:lnTo>
                    <a:pt x="253237" y="118490"/>
                  </a:lnTo>
                  <a:close/>
                </a:path>
                <a:path w="324485" h="168275">
                  <a:moveTo>
                    <a:pt x="324484" y="106934"/>
                  </a:moveTo>
                  <a:lnTo>
                    <a:pt x="168656" y="106934"/>
                  </a:lnTo>
                  <a:lnTo>
                    <a:pt x="168656" y="118490"/>
                  </a:lnTo>
                  <a:lnTo>
                    <a:pt x="324484" y="118490"/>
                  </a:lnTo>
                  <a:lnTo>
                    <a:pt x="324484" y="106934"/>
                  </a:lnTo>
                  <a:close/>
                </a:path>
                <a:path w="324485" h="168275">
                  <a:moveTo>
                    <a:pt x="246633" y="38988"/>
                  </a:moveTo>
                  <a:lnTo>
                    <a:pt x="206248" y="46482"/>
                  </a:lnTo>
                  <a:lnTo>
                    <a:pt x="192405" y="58165"/>
                  </a:lnTo>
                  <a:lnTo>
                    <a:pt x="192405" y="75311"/>
                  </a:lnTo>
                  <a:lnTo>
                    <a:pt x="234015" y="93906"/>
                  </a:lnTo>
                  <a:lnTo>
                    <a:pt x="246633" y="94361"/>
                  </a:lnTo>
                  <a:lnTo>
                    <a:pt x="259159" y="93906"/>
                  </a:lnTo>
                  <a:lnTo>
                    <a:pt x="270065" y="92535"/>
                  </a:lnTo>
                  <a:lnTo>
                    <a:pt x="279352" y="90235"/>
                  </a:lnTo>
                  <a:lnTo>
                    <a:pt x="287019" y="86995"/>
                  </a:lnTo>
                  <a:lnTo>
                    <a:pt x="293350" y="83565"/>
                  </a:lnTo>
                  <a:lnTo>
                    <a:pt x="246380" y="83565"/>
                  </a:lnTo>
                  <a:lnTo>
                    <a:pt x="237142" y="83280"/>
                  </a:lnTo>
                  <a:lnTo>
                    <a:pt x="205994" y="61849"/>
                  </a:lnTo>
                  <a:lnTo>
                    <a:pt x="209423" y="57785"/>
                  </a:lnTo>
                  <a:lnTo>
                    <a:pt x="246380" y="49784"/>
                  </a:lnTo>
                  <a:lnTo>
                    <a:pt x="292946" y="49784"/>
                  </a:lnTo>
                  <a:lnTo>
                    <a:pt x="286765" y="46482"/>
                  </a:lnTo>
                  <a:lnTo>
                    <a:pt x="279048" y="43221"/>
                  </a:lnTo>
                  <a:lnTo>
                    <a:pt x="269795" y="40878"/>
                  </a:lnTo>
                  <a:lnTo>
                    <a:pt x="258994" y="39463"/>
                  </a:lnTo>
                  <a:lnTo>
                    <a:pt x="246633" y="38988"/>
                  </a:lnTo>
                  <a:close/>
                </a:path>
                <a:path w="324485" h="168275">
                  <a:moveTo>
                    <a:pt x="292946" y="49784"/>
                  </a:moveTo>
                  <a:lnTo>
                    <a:pt x="246380" y="49784"/>
                  </a:lnTo>
                  <a:lnTo>
                    <a:pt x="255692" y="50091"/>
                  </a:lnTo>
                  <a:lnTo>
                    <a:pt x="263826" y="51006"/>
                  </a:lnTo>
                  <a:lnTo>
                    <a:pt x="270793" y="52516"/>
                  </a:lnTo>
                  <a:lnTo>
                    <a:pt x="276606" y="54610"/>
                  </a:lnTo>
                  <a:lnTo>
                    <a:pt x="283590" y="57785"/>
                  </a:lnTo>
                  <a:lnTo>
                    <a:pt x="287146" y="61849"/>
                  </a:lnTo>
                  <a:lnTo>
                    <a:pt x="287146" y="71882"/>
                  </a:lnTo>
                  <a:lnTo>
                    <a:pt x="246380" y="83565"/>
                  </a:lnTo>
                  <a:lnTo>
                    <a:pt x="293350" y="83565"/>
                  </a:lnTo>
                  <a:lnTo>
                    <a:pt x="296163" y="82041"/>
                  </a:lnTo>
                  <a:lnTo>
                    <a:pt x="300736" y="75311"/>
                  </a:lnTo>
                  <a:lnTo>
                    <a:pt x="300736" y="58165"/>
                  </a:lnTo>
                  <a:lnTo>
                    <a:pt x="296037" y="51435"/>
                  </a:lnTo>
                  <a:lnTo>
                    <a:pt x="292946" y="49784"/>
                  </a:lnTo>
                  <a:close/>
                </a:path>
                <a:path w="324485" h="168275">
                  <a:moveTo>
                    <a:pt x="42798" y="11049"/>
                  </a:moveTo>
                  <a:lnTo>
                    <a:pt x="6590" y="34623"/>
                  </a:lnTo>
                  <a:lnTo>
                    <a:pt x="0" y="68199"/>
                  </a:lnTo>
                  <a:lnTo>
                    <a:pt x="742" y="80748"/>
                  </a:lnTo>
                  <a:lnTo>
                    <a:pt x="18170" y="116796"/>
                  </a:lnTo>
                  <a:lnTo>
                    <a:pt x="42798" y="125475"/>
                  </a:lnTo>
                  <a:lnTo>
                    <a:pt x="51970" y="124519"/>
                  </a:lnTo>
                  <a:lnTo>
                    <a:pt x="60238" y="121634"/>
                  </a:lnTo>
                  <a:lnTo>
                    <a:pt x="67534" y="116849"/>
                  </a:lnTo>
                  <a:lnTo>
                    <a:pt x="70308" y="113918"/>
                  </a:lnTo>
                  <a:lnTo>
                    <a:pt x="33909" y="113918"/>
                  </a:lnTo>
                  <a:lnTo>
                    <a:pt x="26796" y="109727"/>
                  </a:lnTo>
                  <a:lnTo>
                    <a:pt x="12700" y="68199"/>
                  </a:lnTo>
                  <a:lnTo>
                    <a:pt x="13236" y="58340"/>
                  </a:lnTo>
                  <a:lnTo>
                    <a:pt x="33909" y="22605"/>
                  </a:lnTo>
                  <a:lnTo>
                    <a:pt x="70389" y="22605"/>
                  </a:lnTo>
                  <a:lnTo>
                    <a:pt x="67534" y="19621"/>
                  </a:lnTo>
                  <a:lnTo>
                    <a:pt x="60213" y="14859"/>
                  </a:lnTo>
                  <a:lnTo>
                    <a:pt x="51964" y="12001"/>
                  </a:lnTo>
                  <a:lnTo>
                    <a:pt x="42798" y="11049"/>
                  </a:lnTo>
                  <a:close/>
                </a:path>
                <a:path w="324485" h="168275">
                  <a:moveTo>
                    <a:pt x="70389" y="22605"/>
                  </a:moveTo>
                  <a:lnTo>
                    <a:pt x="51815" y="22605"/>
                  </a:lnTo>
                  <a:lnTo>
                    <a:pt x="59055" y="26797"/>
                  </a:lnTo>
                  <a:lnTo>
                    <a:pt x="64643" y="35051"/>
                  </a:lnTo>
                  <a:lnTo>
                    <a:pt x="68260" y="41838"/>
                  </a:lnTo>
                  <a:lnTo>
                    <a:pt x="70818" y="49529"/>
                  </a:lnTo>
                  <a:lnTo>
                    <a:pt x="72379" y="58412"/>
                  </a:lnTo>
                  <a:lnTo>
                    <a:pt x="72898" y="68199"/>
                  </a:lnTo>
                  <a:lnTo>
                    <a:pt x="72359" y="77985"/>
                  </a:lnTo>
                  <a:lnTo>
                    <a:pt x="51562" y="113918"/>
                  </a:lnTo>
                  <a:lnTo>
                    <a:pt x="70308" y="113918"/>
                  </a:lnTo>
                  <a:lnTo>
                    <a:pt x="85851" y="68199"/>
                  </a:lnTo>
                  <a:lnTo>
                    <a:pt x="85093" y="55578"/>
                  </a:lnTo>
                  <a:lnTo>
                    <a:pt x="82835" y="44386"/>
                  </a:lnTo>
                  <a:lnTo>
                    <a:pt x="79101" y="34623"/>
                  </a:lnTo>
                  <a:lnTo>
                    <a:pt x="73913" y="26288"/>
                  </a:lnTo>
                  <a:lnTo>
                    <a:pt x="70389" y="22605"/>
                  </a:lnTo>
                  <a:close/>
                </a:path>
                <a:path w="324485" h="168275">
                  <a:moveTo>
                    <a:pt x="309880" y="18541"/>
                  </a:moveTo>
                  <a:lnTo>
                    <a:pt x="183261" y="18541"/>
                  </a:lnTo>
                  <a:lnTo>
                    <a:pt x="183261" y="29717"/>
                  </a:lnTo>
                  <a:lnTo>
                    <a:pt x="309880" y="29717"/>
                  </a:lnTo>
                  <a:lnTo>
                    <a:pt x="309880" y="18541"/>
                  </a:lnTo>
                  <a:close/>
                </a:path>
                <a:path w="324485" h="168275">
                  <a:moveTo>
                    <a:pt x="253237" y="126"/>
                  </a:moveTo>
                  <a:lnTo>
                    <a:pt x="240030" y="126"/>
                  </a:lnTo>
                  <a:lnTo>
                    <a:pt x="240030" y="18541"/>
                  </a:lnTo>
                  <a:lnTo>
                    <a:pt x="253237" y="18541"/>
                  </a:lnTo>
                  <a:lnTo>
                    <a:pt x="253237" y="126"/>
                  </a:lnTo>
                  <a:close/>
                </a:path>
                <a:path w="324485" h="168275">
                  <a:moveTo>
                    <a:pt x="130048" y="0"/>
                  </a:moveTo>
                  <a:lnTo>
                    <a:pt x="116967" y="0"/>
                  </a:lnTo>
                  <a:lnTo>
                    <a:pt x="116967" y="167893"/>
                  </a:lnTo>
                  <a:lnTo>
                    <a:pt x="130048" y="167893"/>
                  </a:lnTo>
                  <a:lnTo>
                    <a:pt x="130048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1738630" y="1112900"/>
              <a:ext cx="156210" cy="128905"/>
            </a:xfrm>
            <a:custGeom>
              <a:avLst/>
              <a:gdLst/>
              <a:ahLst/>
              <a:cxnLst/>
              <a:rect l="l" t="t" r="r" b="b"/>
              <a:pathLst>
                <a:path w="156210" h="128905">
                  <a:moveTo>
                    <a:pt x="0" y="67945"/>
                  </a:moveTo>
                  <a:lnTo>
                    <a:pt x="155828" y="67945"/>
                  </a:lnTo>
                  <a:lnTo>
                    <a:pt x="155828" y="79501"/>
                  </a:lnTo>
                  <a:lnTo>
                    <a:pt x="84581" y="79501"/>
                  </a:lnTo>
                  <a:lnTo>
                    <a:pt x="84581" y="128904"/>
                  </a:lnTo>
                  <a:lnTo>
                    <a:pt x="71374" y="128904"/>
                  </a:lnTo>
                  <a:lnTo>
                    <a:pt x="71374" y="79501"/>
                  </a:lnTo>
                  <a:lnTo>
                    <a:pt x="0" y="79501"/>
                  </a:lnTo>
                  <a:lnTo>
                    <a:pt x="0" y="67945"/>
                  </a:lnTo>
                  <a:close/>
                </a:path>
                <a:path w="156210" h="128905">
                  <a:moveTo>
                    <a:pt x="77724" y="10795"/>
                  </a:moveTo>
                  <a:lnTo>
                    <a:pt x="37337" y="22860"/>
                  </a:lnTo>
                  <a:lnTo>
                    <a:pt x="37337" y="27812"/>
                  </a:lnTo>
                  <a:lnTo>
                    <a:pt x="37337" y="32765"/>
                  </a:lnTo>
                  <a:lnTo>
                    <a:pt x="77724" y="44576"/>
                  </a:lnTo>
                  <a:lnTo>
                    <a:pt x="87036" y="44291"/>
                  </a:lnTo>
                  <a:lnTo>
                    <a:pt x="118490" y="32893"/>
                  </a:lnTo>
                  <a:lnTo>
                    <a:pt x="118490" y="27812"/>
                  </a:lnTo>
                  <a:lnTo>
                    <a:pt x="118490" y="22860"/>
                  </a:lnTo>
                  <a:lnTo>
                    <a:pt x="87036" y="11102"/>
                  </a:lnTo>
                  <a:lnTo>
                    <a:pt x="77724" y="10795"/>
                  </a:lnTo>
                  <a:close/>
                </a:path>
                <a:path w="156210" h="128905">
                  <a:moveTo>
                    <a:pt x="77977" y="0"/>
                  </a:moveTo>
                  <a:lnTo>
                    <a:pt x="118109" y="7493"/>
                  </a:lnTo>
                  <a:lnTo>
                    <a:pt x="132080" y="19176"/>
                  </a:lnTo>
                  <a:lnTo>
                    <a:pt x="132080" y="27812"/>
                  </a:lnTo>
                  <a:lnTo>
                    <a:pt x="132080" y="36322"/>
                  </a:lnTo>
                  <a:lnTo>
                    <a:pt x="90503" y="54917"/>
                  </a:lnTo>
                  <a:lnTo>
                    <a:pt x="77977" y="55372"/>
                  </a:lnTo>
                  <a:lnTo>
                    <a:pt x="65359" y="54917"/>
                  </a:lnTo>
                  <a:lnTo>
                    <a:pt x="28320" y="43052"/>
                  </a:lnTo>
                  <a:lnTo>
                    <a:pt x="23749" y="36322"/>
                  </a:lnTo>
                  <a:lnTo>
                    <a:pt x="23749" y="27812"/>
                  </a:lnTo>
                  <a:lnTo>
                    <a:pt x="23749" y="19176"/>
                  </a:lnTo>
                  <a:lnTo>
                    <a:pt x="65524" y="474"/>
                  </a:lnTo>
                  <a:lnTo>
                    <a:pt x="77977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65402" y="1080388"/>
              <a:ext cx="94996" cy="123571"/>
            </a:xfrm>
            <a:prstGeom prst="rect">
              <a:avLst/>
            </a:prstGeom>
          </p:spPr>
        </p:pic>
        <p:sp>
          <p:nvSpPr>
            <p:cNvPr id="30" name="object 30" descr=""/>
            <p:cNvSpPr/>
            <p:nvPr/>
          </p:nvSpPr>
          <p:spPr>
            <a:xfrm>
              <a:off x="1686941" y="1073911"/>
              <a:ext cx="193040" cy="168275"/>
            </a:xfrm>
            <a:custGeom>
              <a:avLst/>
              <a:gdLst/>
              <a:ahLst/>
              <a:cxnLst/>
              <a:rect l="l" t="t" r="r" b="b"/>
              <a:pathLst>
                <a:path w="193039" h="168275">
                  <a:moveTo>
                    <a:pt x="123062" y="126"/>
                  </a:moveTo>
                  <a:lnTo>
                    <a:pt x="136270" y="126"/>
                  </a:lnTo>
                  <a:lnTo>
                    <a:pt x="136270" y="18541"/>
                  </a:lnTo>
                  <a:lnTo>
                    <a:pt x="192912" y="18541"/>
                  </a:lnTo>
                  <a:lnTo>
                    <a:pt x="192912" y="29717"/>
                  </a:lnTo>
                  <a:lnTo>
                    <a:pt x="66293" y="29717"/>
                  </a:lnTo>
                  <a:lnTo>
                    <a:pt x="66293" y="18541"/>
                  </a:lnTo>
                  <a:lnTo>
                    <a:pt x="123062" y="18541"/>
                  </a:lnTo>
                  <a:lnTo>
                    <a:pt x="123062" y="126"/>
                  </a:lnTo>
                  <a:close/>
                </a:path>
                <a:path w="193039" h="168275">
                  <a:moveTo>
                    <a:pt x="0" y="0"/>
                  </a:moveTo>
                  <a:lnTo>
                    <a:pt x="13081" y="0"/>
                  </a:lnTo>
                  <a:lnTo>
                    <a:pt x="13081" y="167893"/>
                  </a:lnTo>
                  <a:lnTo>
                    <a:pt x="0" y="167893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1" name="object 31" descr=""/>
          <p:cNvGrpSpPr/>
          <p:nvPr/>
        </p:nvGrpSpPr>
        <p:grpSpPr>
          <a:xfrm>
            <a:off x="1986533" y="1066927"/>
            <a:ext cx="508634" cy="175895"/>
            <a:chOff x="1986533" y="1066927"/>
            <a:chExt cx="508634" cy="175895"/>
          </a:xfrm>
        </p:grpSpPr>
        <p:sp>
          <p:nvSpPr>
            <p:cNvPr id="32" name="object 32" descr=""/>
            <p:cNvSpPr/>
            <p:nvPr/>
          </p:nvSpPr>
          <p:spPr>
            <a:xfrm>
              <a:off x="1991105" y="1071499"/>
              <a:ext cx="499745" cy="166370"/>
            </a:xfrm>
            <a:custGeom>
              <a:avLst/>
              <a:gdLst/>
              <a:ahLst/>
              <a:cxnLst/>
              <a:rect l="l" t="t" r="r" b="b"/>
              <a:pathLst>
                <a:path w="499744" h="166369">
                  <a:moveTo>
                    <a:pt x="36068" y="97027"/>
                  </a:moveTo>
                  <a:lnTo>
                    <a:pt x="23241" y="97027"/>
                  </a:lnTo>
                  <a:lnTo>
                    <a:pt x="23241" y="165735"/>
                  </a:lnTo>
                  <a:lnTo>
                    <a:pt x="126492" y="165735"/>
                  </a:lnTo>
                  <a:lnTo>
                    <a:pt x="126492" y="154304"/>
                  </a:lnTo>
                  <a:lnTo>
                    <a:pt x="36068" y="154304"/>
                  </a:lnTo>
                  <a:lnTo>
                    <a:pt x="36068" y="132461"/>
                  </a:lnTo>
                  <a:lnTo>
                    <a:pt x="126492" y="132461"/>
                  </a:lnTo>
                  <a:lnTo>
                    <a:pt x="126492" y="121158"/>
                  </a:lnTo>
                  <a:lnTo>
                    <a:pt x="36068" y="121158"/>
                  </a:lnTo>
                  <a:lnTo>
                    <a:pt x="36068" y="97027"/>
                  </a:lnTo>
                  <a:close/>
                </a:path>
                <a:path w="499744" h="166369">
                  <a:moveTo>
                    <a:pt x="126492" y="132461"/>
                  </a:moveTo>
                  <a:lnTo>
                    <a:pt x="113537" y="132461"/>
                  </a:lnTo>
                  <a:lnTo>
                    <a:pt x="113537" y="154304"/>
                  </a:lnTo>
                  <a:lnTo>
                    <a:pt x="126492" y="154304"/>
                  </a:lnTo>
                  <a:lnTo>
                    <a:pt x="126492" y="132461"/>
                  </a:lnTo>
                  <a:close/>
                </a:path>
                <a:path w="499744" h="166369">
                  <a:moveTo>
                    <a:pt x="126492" y="97027"/>
                  </a:moveTo>
                  <a:lnTo>
                    <a:pt x="113537" y="97027"/>
                  </a:lnTo>
                  <a:lnTo>
                    <a:pt x="113537" y="121158"/>
                  </a:lnTo>
                  <a:lnTo>
                    <a:pt x="126492" y="121158"/>
                  </a:lnTo>
                  <a:lnTo>
                    <a:pt x="126492" y="97027"/>
                  </a:lnTo>
                  <a:close/>
                </a:path>
                <a:path w="499744" h="166369">
                  <a:moveTo>
                    <a:pt x="473582" y="102870"/>
                  </a:moveTo>
                  <a:lnTo>
                    <a:pt x="369824" y="102870"/>
                  </a:lnTo>
                  <a:lnTo>
                    <a:pt x="369824" y="166242"/>
                  </a:lnTo>
                  <a:lnTo>
                    <a:pt x="473582" y="166242"/>
                  </a:lnTo>
                  <a:lnTo>
                    <a:pt x="473582" y="154686"/>
                  </a:lnTo>
                  <a:lnTo>
                    <a:pt x="382650" y="154686"/>
                  </a:lnTo>
                  <a:lnTo>
                    <a:pt x="382650" y="114300"/>
                  </a:lnTo>
                  <a:lnTo>
                    <a:pt x="473582" y="114300"/>
                  </a:lnTo>
                  <a:lnTo>
                    <a:pt x="473582" y="102870"/>
                  </a:lnTo>
                  <a:close/>
                </a:path>
                <a:path w="499744" h="166369">
                  <a:moveTo>
                    <a:pt x="473582" y="114300"/>
                  </a:moveTo>
                  <a:lnTo>
                    <a:pt x="460756" y="114300"/>
                  </a:lnTo>
                  <a:lnTo>
                    <a:pt x="460756" y="154686"/>
                  </a:lnTo>
                  <a:lnTo>
                    <a:pt x="473582" y="154686"/>
                  </a:lnTo>
                  <a:lnTo>
                    <a:pt x="473582" y="114300"/>
                  </a:lnTo>
                  <a:close/>
                </a:path>
                <a:path w="499744" h="166369">
                  <a:moveTo>
                    <a:pt x="295275" y="102108"/>
                  </a:moveTo>
                  <a:lnTo>
                    <a:pt x="190626" y="102108"/>
                  </a:lnTo>
                  <a:lnTo>
                    <a:pt x="190626" y="113411"/>
                  </a:lnTo>
                  <a:lnTo>
                    <a:pt x="282448" y="113411"/>
                  </a:lnTo>
                  <a:lnTo>
                    <a:pt x="282448" y="128270"/>
                  </a:lnTo>
                  <a:lnTo>
                    <a:pt x="190626" y="128270"/>
                  </a:lnTo>
                  <a:lnTo>
                    <a:pt x="190626" y="166242"/>
                  </a:lnTo>
                  <a:lnTo>
                    <a:pt x="299719" y="166242"/>
                  </a:lnTo>
                  <a:lnTo>
                    <a:pt x="299719" y="154686"/>
                  </a:lnTo>
                  <a:lnTo>
                    <a:pt x="203454" y="154686"/>
                  </a:lnTo>
                  <a:lnTo>
                    <a:pt x="203454" y="139446"/>
                  </a:lnTo>
                  <a:lnTo>
                    <a:pt x="295275" y="139446"/>
                  </a:lnTo>
                  <a:lnTo>
                    <a:pt x="295275" y="102108"/>
                  </a:lnTo>
                  <a:close/>
                </a:path>
                <a:path w="499744" h="166369">
                  <a:moveTo>
                    <a:pt x="249681" y="85471"/>
                  </a:moveTo>
                  <a:lnTo>
                    <a:pt x="236474" y="85471"/>
                  </a:lnTo>
                  <a:lnTo>
                    <a:pt x="236474" y="102108"/>
                  </a:lnTo>
                  <a:lnTo>
                    <a:pt x="249681" y="102108"/>
                  </a:lnTo>
                  <a:lnTo>
                    <a:pt x="249681" y="85471"/>
                  </a:lnTo>
                  <a:close/>
                </a:path>
                <a:path w="499744" h="166369">
                  <a:moveTo>
                    <a:pt x="320929" y="73787"/>
                  </a:moveTo>
                  <a:lnTo>
                    <a:pt x="165100" y="73787"/>
                  </a:lnTo>
                  <a:lnTo>
                    <a:pt x="165100" y="85471"/>
                  </a:lnTo>
                  <a:lnTo>
                    <a:pt x="320929" y="85471"/>
                  </a:lnTo>
                  <a:lnTo>
                    <a:pt x="320929" y="73787"/>
                  </a:lnTo>
                  <a:close/>
                </a:path>
                <a:path w="499744" h="166369">
                  <a:moveTo>
                    <a:pt x="42671" y="5079"/>
                  </a:moveTo>
                  <a:lnTo>
                    <a:pt x="6697" y="22012"/>
                  </a:lnTo>
                  <a:lnTo>
                    <a:pt x="0" y="44068"/>
                  </a:lnTo>
                  <a:lnTo>
                    <a:pt x="758" y="52187"/>
                  </a:lnTo>
                  <a:lnTo>
                    <a:pt x="33698" y="82621"/>
                  </a:lnTo>
                  <a:lnTo>
                    <a:pt x="42671" y="83312"/>
                  </a:lnTo>
                  <a:lnTo>
                    <a:pt x="51587" y="82619"/>
                  </a:lnTo>
                  <a:lnTo>
                    <a:pt x="59675" y="80533"/>
                  </a:lnTo>
                  <a:lnTo>
                    <a:pt x="66871" y="77096"/>
                  </a:lnTo>
                  <a:lnTo>
                    <a:pt x="73279" y="72262"/>
                  </a:lnTo>
                  <a:lnTo>
                    <a:pt x="33527" y="72136"/>
                  </a:lnTo>
                  <a:lnTo>
                    <a:pt x="26416" y="69468"/>
                  </a:lnTo>
                  <a:lnTo>
                    <a:pt x="15748" y="59054"/>
                  </a:lnTo>
                  <a:lnTo>
                    <a:pt x="13081" y="52324"/>
                  </a:lnTo>
                  <a:lnTo>
                    <a:pt x="13081" y="35813"/>
                  </a:lnTo>
                  <a:lnTo>
                    <a:pt x="15748" y="29083"/>
                  </a:lnTo>
                  <a:lnTo>
                    <a:pt x="21081" y="24002"/>
                  </a:lnTo>
                  <a:lnTo>
                    <a:pt x="26416" y="18796"/>
                  </a:lnTo>
                  <a:lnTo>
                    <a:pt x="33655" y="16255"/>
                  </a:lnTo>
                  <a:lnTo>
                    <a:pt x="73518" y="16255"/>
                  </a:lnTo>
                  <a:lnTo>
                    <a:pt x="66978" y="11295"/>
                  </a:lnTo>
                  <a:lnTo>
                    <a:pt x="59705" y="7842"/>
                  </a:lnTo>
                  <a:lnTo>
                    <a:pt x="51599" y="5770"/>
                  </a:lnTo>
                  <a:lnTo>
                    <a:pt x="42671" y="5079"/>
                  </a:lnTo>
                  <a:close/>
                </a:path>
                <a:path w="499744" h="166369">
                  <a:moveTo>
                    <a:pt x="73518" y="16255"/>
                  </a:moveTo>
                  <a:lnTo>
                    <a:pt x="51562" y="16255"/>
                  </a:lnTo>
                  <a:lnTo>
                    <a:pt x="58800" y="18796"/>
                  </a:lnTo>
                  <a:lnTo>
                    <a:pt x="64135" y="24002"/>
                  </a:lnTo>
                  <a:lnTo>
                    <a:pt x="69595" y="29083"/>
                  </a:lnTo>
                  <a:lnTo>
                    <a:pt x="72262" y="35813"/>
                  </a:lnTo>
                  <a:lnTo>
                    <a:pt x="72262" y="52324"/>
                  </a:lnTo>
                  <a:lnTo>
                    <a:pt x="69595" y="59054"/>
                  </a:lnTo>
                  <a:lnTo>
                    <a:pt x="58927" y="69468"/>
                  </a:lnTo>
                  <a:lnTo>
                    <a:pt x="51688" y="72136"/>
                  </a:lnTo>
                  <a:lnTo>
                    <a:pt x="73391" y="72136"/>
                  </a:lnTo>
                  <a:lnTo>
                    <a:pt x="78539" y="66303"/>
                  </a:lnTo>
                  <a:lnTo>
                    <a:pt x="82311" y="59642"/>
                  </a:lnTo>
                  <a:lnTo>
                    <a:pt x="84589" y="52187"/>
                  </a:lnTo>
                  <a:lnTo>
                    <a:pt x="85343" y="44068"/>
                  </a:lnTo>
                  <a:lnTo>
                    <a:pt x="84587" y="35970"/>
                  </a:lnTo>
                  <a:lnTo>
                    <a:pt x="82327" y="28575"/>
                  </a:lnTo>
                  <a:lnTo>
                    <a:pt x="78593" y="21959"/>
                  </a:lnTo>
                  <a:lnTo>
                    <a:pt x="73518" y="16255"/>
                  </a:lnTo>
                  <a:close/>
                </a:path>
                <a:path w="499744" h="166369">
                  <a:moveTo>
                    <a:pt x="499237" y="68706"/>
                  </a:moveTo>
                  <a:lnTo>
                    <a:pt x="343407" y="68706"/>
                  </a:lnTo>
                  <a:lnTo>
                    <a:pt x="343407" y="80517"/>
                  </a:lnTo>
                  <a:lnTo>
                    <a:pt x="499237" y="80517"/>
                  </a:lnTo>
                  <a:lnTo>
                    <a:pt x="499237" y="68706"/>
                  </a:lnTo>
                  <a:close/>
                </a:path>
                <a:path w="499744" h="166369">
                  <a:moveTo>
                    <a:pt x="474344" y="8762"/>
                  </a:moveTo>
                  <a:lnTo>
                    <a:pt x="369443" y="8762"/>
                  </a:lnTo>
                  <a:lnTo>
                    <a:pt x="369443" y="20320"/>
                  </a:lnTo>
                  <a:lnTo>
                    <a:pt x="461263" y="20320"/>
                  </a:lnTo>
                  <a:lnTo>
                    <a:pt x="461144" y="33988"/>
                  </a:lnTo>
                  <a:lnTo>
                    <a:pt x="460787" y="46609"/>
                  </a:lnTo>
                  <a:lnTo>
                    <a:pt x="460192" y="58181"/>
                  </a:lnTo>
                  <a:lnTo>
                    <a:pt x="459358" y="68706"/>
                  </a:lnTo>
                  <a:lnTo>
                    <a:pt x="472058" y="68706"/>
                  </a:lnTo>
                  <a:lnTo>
                    <a:pt x="473059" y="54536"/>
                  </a:lnTo>
                  <a:lnTo>
                    <a:pt x="473773" y="39830"/>
                  </a:lnTo>
                  <a:lnTo>
                    <a:pt x="474202" y="24576"/>
                  </a:lnTo>
                  <a:lnTo>
                    <a:pt x="474344" y="8762"/>
                  </a:lnTo>
                  <a:close/>
                </a:path>
                <a:path w="499744" h="166369">
                  <a:moveTo>
                    <a:pt x="126492" y="2412"/>
                  </a:moveTo>
                  <a:lnTo>
                    <a:pt x="113411" y="2412"/>
                  </a:lnTo>
                  <a:lnTo>
                    <a:pt x="113411" y="87756"/>
                  </a:lnTo>
                  <a:lnTo>
                    <a:pt x="126492" y="87756"/>
                  </a:lnTo>
                  <a:lnTo>
                    <a:pt x="126492" y="2412"/>
                  </a:lnTo>
                  <a:close/>
                </a:path>
                <a:path w="499744" h="166369">
                  <a:moveTo>
                    <a:pt x="262150" y="36956"/>
                  </a:moveTo>
                  <a:lnTo>
                    <a:pt x="243458" y="36956"/>
                  </a:lnTo>
                  <a:lnTo>
                    <a:pt x="247671" y="41005"/>
                  </a:lnTo>
                  <a:lnTo>
                    <a:pt x="286956" y="58531"/>
                  </a:lnTo>
                  <a:lnTo>
                    <a:pt x="306196" y="61722"/>
                  </a:lnTo>
                  <a:lnTo>
                    <a:pt x="312419" y="50164"/>
                  </a:lnTo>
                  <a:lnTo>
                    <a:pt x="303105" y="49736"/>
                  </a:lnTo>
                  <a:lnTo>
                    <a:pt x="293814" y="48450"/>
                  </a:lnTo>
                  <a:lnTo>
                    <a:pt x="284523" y="46307"/>
                  </a:lnTo>
                  <a:lnTo>
                    <a:pt x="275208" y="43306"/>
                  </a:lnTo>
                  <a:lnTo>
                    <a:pt x="266779" y="39685"/>
                  </a:lnTo>
                  <a:lnTo>
                    <a:pt x="262150" y="36956"/>
                  </a:lnTo>
                  <a:close/>
                </a:path>
                <a:path w="499744" h="166369">
                  <a:moveTo>
                    <a:pt x="251206" y="26415"/>
                  </a:moveTo>
                  <a:lnTo>
                    <a:pt x="234823" y="26415"/>
                  </a:lnTo>
                  <a:lnTo>
                    <a:pt x="231203" y="31531"/>
                  </a:lnTo>
                  <a:lnTo>
                    <a:pt x="225869" y="36195"/>
                  </a:lnTo>
                  <a:lnTo>
                    <a:pt x="182393" y="50051"/>
                  </a:lnTo>
                  <a:lnTo>
                    <a:pt x="173608" y="50164"/>
                  </a:lnTo>
                  <a:lnTo>
                    <a:pt x="180848" y="61595"/>
                  </a:lnTo>
                  <a:lnTo>
                    <a:pt x="218567" y="52324"/>
                  </a:lnTo>
                  <a:lnTo>
                    <a:pt x="243458" y="36956"/>
                  </a:lnTo>
                  <a:lnTo>
                    <a:pt x="262150" y="36956"/>
                  </a:lnTo>
                  <a:lnTo>
                    <a:pt x="259969" y="35671"/>
                  </a:lnTo>
                  <a:lnTo>
                    <a:pt x="254777" y="31251"/>
                  </a:lnTo>
                  <a:lnTo>
                    <a:pt x="251206" y="26415"/>
                  </a:lnTo>
                  <a:close/>
                </a:path>
                <a:path w="499744" h="166369">
                  <a:moveTo>
                    <a:pt x="302768" y="14859"/>
                  </a:moveTo>
                  <a:lnTo>
                    <a:pt x="183261" y="14859"/>
                  </a:lnTo>
                  <a:lnTo>
                    <a:pt x="183261" y="26415"/>
                  </a:lnTo>
                  <a:lnTo>
                    <a:pt x="302768" y="26415"/>
                  </a:lnTo>
                  <a:lnTo>
                    <a:pt x="302768" y="14859"/>
                  </a:lnTo>
                  <a:close/>
                </a:path>
                <a:path w="499744" h="166369">
                  <a:moveTo>
                    <a:pt x="249808" y="0"/>
                  </a:moveTo>
                  <a:lnTo>
                    <a:pt x="236600" y="0"/>
                  </a:lnTo>
                  <a:lnTo>
                    <a:pt x="236600" y="14859"/>
                  </a:lnTo>
                  <a:lnTo>
                    <a:pt x="249808" y="14859"/>
                  </a:lnTo>
                  <a:lnTo>
                    <a:pt x="249808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1991105" y="1071499"/>
              <a:ext cx="499745" cy="166370"/>
            </a:xfrm>
            <a:custGeom>
              <a:avLst/>
              <a:gdLst/>
              <a:ahLst/>
              <a:cxnLst/>
              <a:rect l="l" t="t" r="r" b="b"/>
              <a:pathLst>
                <a:path w="499744" h="166369">
                  <a:moveTo>
                    <a:pt x="36068" y="132461"/>
                  </a:moveTo>
                  <a:lnTo>
                    <a:pt x="36068" y="154304"/>
                  </a:lnTo>
                  <a:lnTo>
                    <a:pt x="113537" y="154304"/>
                  </a:lnTo>
                  <a:lnTo>
                    <a:pt x="113537" y="132461"/>
                  </a:lnTo>
                  <a:lnTo>
                    <a:pt x="36068" y="132461"/>
                  </a:lnTo>
                  <a:close/>
                </a:path>
                <a:path w="499744" h="166369">
                  <a:moveTo>
                    <a:pt x="382650" y="114300"/>
                  </a:moveTo>
                  <a:lnTo>
                    <a:pt x="382650" y="154686"/>
                  </a:lnTo>
                  <a:lnTo>
                    <a:pt x="460756" y="154686"/>
                  </a:lnTo>
                  <a:lnTo>
                    <a:pt x="460756" y="114300"/>
                  </a:lnTo>
                  <a:lnTo>
                    <a:pt x="382650" y="114300"/>
                  </a:lnTo>
                  <a:close/>
                </a:path>
                <a:path w="499744" h="166369">
                  <a:moveTo>
                    <a:pt x="369824" y="102870"/>
                  </a:moveTo>
                  <a:lnTo>
                    <a:pt x="473582" y="102870"/>
                  </a:lnTo>
                  <a:lnTo>
                    <a:pt x="473582" y="166242"/>
                  </a:lnTo>
                  <a:lnTo>
                    <a:pt x="369824" y="166242"/>
                  </a:lnTo>
                  <a:lnTo>
                    <a:pt x="369824" y="102870"/>
                  </a:lnTo>
                  <a:close/>
                </a:path>
                <a:path w="499744" h="166369">
                  <a:moveTo>
                    <a:pt x="23241" y="97027"/>
                  </a:moveTo>
                  <a:lnTo>
                    <a:pt x="36068" y="97027"/>
                  </a:lnTo>
                  <a:lnTo>
                    <a:pt x="36068" y="121158"/>
                  </a:lnTo>
                  <a:lnTo>
                    <a:pt x="113537" y="121158"/>
                  </a:lnTo>
                  <a:lnTo>
                    <a:pt x="113537" y="97027"/>
                  </a:lnTo>
                  <a:lnTo>
                    <a:pt x="126492" y="97027"/>
                  </a:lnTo>
                  <a:lnTo>
                    <a:pt x="126492" y="165735"/>
                  </a:lnTo>
                  <a:lnTo>
                    <a:pt x="23241" y="165735"/>
                  </a:lnTo>
                  <a:lnTo>
                    <a:pt x="23241" y="97027"/>
                  </a:lnTo>
                  <a:close/>
                </a:path>
                <a:path w="499744" h="166369">
                  <a:moveTo>
                    <a:pt x="165100" y="73787"/>
                  </a:moveTo>
                  <a:lnTo>
                    <a:pt x="320929" y="73787"/>
                  </a:lnTo>
                  <a:lnTo>
                    <a:pt x="320929" y="85471"/>
                  </a:lnTo>
                  <a:lnTo>
                    <a:pt x="249681" y="85471"/>
                  </a:lnTo>
                  <a:lnTo>
                    <a:pt x="249681" y="102108"/>
                  </a:lnTo>
                  <a:lnTo>
                    <a:pt x="295275" y="102108"/>
                  </a:lnTo>
                  <a:lnTo>
                    <a:pt x="295275" y="139446"/>
                  </a:lnTo>
                  <a:lnTo>
                    <a:pt x="203454" y="139446"/>
                  </a:lnTo>
                  <a:lnTo>
                    <a:pt x="203454" y="154686"/>
                  </a:lnTo>
                  <a:lnTo>
                    <a:pt x="299719" y="154686"/>
                  </a:lnTo>
                  <a:lnTo>
                    <a:pt x="299719" y="166242"/>
                  </a:lnTo>
                  <a:lnTo>
                    <a:pt x="190626" y="166242"/>
                  </a:lnTo>
                  <a:lnTo>
                    <a:pt x="190626" y="128270"/>
                  </a:lnTo>
                  <a:lnTo>
                    <a:pt x="282448" y="128270"/>
                  </a:lnTo>
                  <a:lnTo>
                    <a:pt x="282448" y="113411"/>
                  </a:lnTo>
                  <a:lnTo>
                    <a:pt x="190626" y="113411"/>
                  </a:lnTo>
                  <a:lnTo>
                    <a:pt x="190626" y="102108"/>
                  </a:lnTo>
                  <a:lnTo>
                    <a:pt x="236474" y="102108"/>
                  </a:lnTo>
                  <a:lnTo>
                    <a:pt x="236474" y="85471"/>
                  </a:lnTo>
                  <a:lnTo>
                    <a:pt x="165100" y="85471"/>
                  </a:lnTo>
                  <a:lnTo>
                    <a:pt x="165100" y="73787"/>
                  </a:lnTo>
                  <a:close/>
                </a:path>
                <a:path w="499744" h="166369">
                  <a:moveTo>
                    <a:pt x="42671" y="16255"/>
                  </a:moveTo>
                  <a:lnTo>
                    <a:pt x="33655" y="16255"/>
                  </a:lnTo>
                  <a:lnTo>
                    <a:pt x="26416" y="18796"/>
                  </a:lnTo>
                  <a:lnTo>
                    <a:pt x="21081" y="24002"/>
                  </a:lnTo>
                  <a:lnTo>
                    <a:pt x="15748" y="29083"/>
                  </a:lnTo>
                  <a:lnTo>
                    <a:pt x="13081" y="35813"/>
                  </a:lnTo>
                  <a:lnTo>
                    <a:pt x="13081" y="44068"/>
                  </a:lnTo>
                  <a:lnTo>
                    <a:pt x="13081" y="52324"/>
                  </a:lnTo>
                  <a:lnTo>
                    <a:pt x="15748" y="59054"/>
                  </a:lnTo>
                  <a:lnTo>
                    <a:pt x="21081" y="64262"/>
                  </a:lnTo>
                  <a:lnTo>
                    <a:pt x="26416" y="69468"/>
                  </a:lnTo>
                  <a:lnTo>
                    <a:pt x="33527" y="72136"/>
                  </a:lnTo>
                  <a:lnTo>
                    <a:pt x="42671" y="72136"/>
                  </a:lnTo>
                  <a:lnTo>
                    <a:pt x="51688" y="72136"/>
                  </a:lnTo>
                  <a:lnTo>
                    <a:pt x="58927" y="69468"/>
                  </a:lnTo>
                  <a:lnTo>
                    <a:pt x="64262" y="64262"/>
                  </a:lnTo>
                  <a:lnTo>
                    <a:pt x="69595" y="59054"/>
                  </a:lnTo>
                  <a:lnTo>
                    <a:pt x="72262" y="52324"/>
                  </a:lnTo>
                  <a:lnTo>
                    <a:pt x="72262" y="44068"/>
                  </a:lnTo>
                  <a:lnTo>
                    <a:pt x="72262" y="35813"/>
                  </a:lnTo>
                  <a:lnTo>
                    <a:pt x="69595" y="29083"/>
                  </a:lnTo>
                  <a:lnTo>
                    <a:pt x="64135" y="24002"/>
                  </a:lnTo>
                  <a:lnTo>
                    <a:pt x="58800" y="18796"/>
                  </a:lnTo>
                  <a:lnTo>
                    <a:pt x="51562" y="16255"/>
                  </a:lnTo>
                  <a:lnTo>
                    <a:pt x="42671" y="16255"/>
                  </a:lnTo>
                  <a:close/>
                </a:path>
                <a:path w="499744" h="166369">
                  <a:moveTo>
                    <a:pt x="369443" y="8762"/>
                  </a:moveTo>
                  <a:lnTo>
                    <a:pt x="474344" y="8762"/>
                  </a:lnTo>
                  <a:lnTo>
                    <a:pt x="474202" y="24576"/>
                  </a:lnTo>
                  <a:lnTo>
                    <a:pt x="473773" y="39830"/>
                  </a:lnTo>
                  <a:lnTo>
                    <a:pt x="473059" y="54536"/>
                  </a:lnTo>
                  <a:lnTo>
                    <a:pt x="472058" y="68706"/>
                  </a:lnTo>
                  <a:lnTo>
                    <a:pt x="499237" y="68706"/>
                  </a:lnTo>
                  <a:lnTo>
                    <a:pt x="499237" y="80517"/>
                  </a:lnTo>
                  <a:lnTo>
                    <a:pt x="343407" y="80517"/>
                  </a:lnTo>
                  <a:lnTo>
                    <a:pt x="343407" y="68706"/>
                  </a:lnTo>
                  <a:lnTo>
                    <a:pt x="459358" y="68706"/>
                  </a:lnTo>
                  <a:lnTo>
                    <a:pt x="460192" y="58181"/>
                  </a:lnTo>
                  <a:lnTo>
                    <a:pt x="460787" y="46609"/>
                  </a:lnTo>
                  <a:lnTo>
                    <a:pt x="461144" y="33988"/>
                  </a:lnTo>
                  <a:lnTo>
                    <a:pt x="461263" y="20320"/>
                  </a:lnTo>
                  <a:lnTo>
                    <a:pt x="369443" y="20320"/>
                  </a:lnTo>
                  <a:lnTo>
                    <a:pt x="369443" y="8762"/>
                  </a:lnTo>
                  <a:close/>
                </a:path>
                <a:path w="499744" h="166369">
                  <a:moveTo>
                    <a:pt x="42671" y="5079"/>
                  </a:moveTo>
                  <a:lnTo>
                    <a:pt x="78593" y="21959"/>
                  </a:lnTo>
                  <a:lnTo>
                    <a:pt x="85343" y="44068"/>
                  </a:lnTo>
                  <a:lnTo>
                    <a:pt x="84583" y="52242"/>
                  </a:lnTo>
                  <a:lnTo>
                    <a:pt x="51579" y="82621"/>
                  </a:lnTo>
                  <a:lnTo>
                    <a:pt x="42671" y="83312"/>
                  </a:lnTo>
                  <a:lnTo>
                    <a:pt x="33672" y="82619"/>
                  </a:lnTo>
                  <a:lnTo>
                    <a:pt x="3016" y="59578"/>
                  </a:lnTo>
                  <a:lnTo>
                    <a:pt x="0" y="44068"/>
                  </a:lnTo>
                  <a:lnTo>
                    <a:pt x="740" y="35970"/>
                  </a:lnTo>
                  <a:lnTo>
                    <a:pt x="33619" y="5770"/>
                  </a:lnTo>
                  <a:lnTo>
                    <a:pt x="42671" y="5079"/>
                  </a:lnTo>
                  <a:close/>
                </a:path>
                <a:path w="499744" h="166369">
                  <a:moveTo>
                    <a:pt x="113411" y="2412"/>
                  </a:moveTo>
                  <a:lnTo>
                    <a:pt x="126492" y="2412"/>
                  </a:lnTo>
                  <a:lnTo>
                    <a:pt x="126492" y="87756"/>
                  </a:lnTo>
                  <a:lnTo>
                    <a:pt x="113411" y="87756"/>
                  </a:lnTo>
                  <a:lnTo>
                    <a:pt x="113411" y="2412"/>
                  </a:lnTo>
                  <a:close/>
                </a:path>
                <a:path w="499744" h="166369">
                  <a:moveTo>
                    <a:pt x="236600" y="0"/>
                  </a:moveTo>
                  <a:lnTo>
                    <a:pt x="249808" y="0"/>
                  </a:lnTo>
                  <a:lnTo>
                    <a:pt x="249808" y="14859"/>
                  </a:lnTo>
                  <a:lnTo>
                    <a:pt x="302768" y="14859"/>
                  </a:lnTo>
                  <a:lnTo>
                    <a:pt x="302768" y="26415"/>
                  </a:lnTo>
                  <a:lnTo>
                    <a:pt x="251206" y="26415"/>
                  </a:lnTo>
                  <a:lnTo>
                    <a:pt x="254777" y="31251"/>
                  </a:lnTo>
                  <a:lnTo>
                    <a:pt x="293814" y="48450"/>
                  </a:lnTo>
                  <a:lnTo>
                    <a:pt x="312419" y="50164"/>
                  </a:lnTo>
                  <a:lnTo>
                    <a:pt x="306196" y="61722"/>
                  </a:lnTo>
                  <a:lnTo>
                    <a:pt x="268477" y="52577"/>
                  </a:lnTo>
                  <a:lnTo>
                    <a:pt x="243458" y="36956"/>
                  </a:lnTo>
                  <a:lnTo>
                    <a:pt x="239266" y="40983"/>
                  </a:lnTo>
                  <a:lnTo>
                    <a:pt x="200231" y="58340"/>
                  </a:lnTo>
                  <a:lnTo>
                    <a:pt x="180848" y="61595"/>
                  </a:lnTo>
                  <a:lnTo>
                    <a:pt x="173608" y="50164"/>
                  </a:lnTo>
                  <a:lnTo>
                    <a:pt x="182393" y="50051"/>
                  </a:lnTo>
                  <a:lnTo>
                    <a:pt x="191404" y="48974"/>
                  </a:lnTo>
                  <a:lnTo>
                    <a:pt x="231203" y="31531"/>
                  </a:lnTo>
                  <a:lnTo>
                    <a:pt x="234823" y="26415"/>
                  </a:lnTo>
                  <a:lnTo>
                    <a:pt x="183261" y="26415"/>
                  </a:lnTo>
                  <a:lnTo>
                    <a:pt x="183261" y="14859"/>
                  </a:lnTo>
                  <a:lnTo>
                    <a:pt x="236600" y="14859"/>
                  </a:lnTo>
                  <a:lnTo>
                    <a:pt x="23660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4" name="object 34" descr=""/>
          <p:cNvGrpSpPr/>
          <p:nvPr/>
        </p:nvGrpSpPr>
        <p:grpSpPr>
          <a:xfrm>
            <a:off x="2567685" y="1069339"/>
            <a:ext cx="344805" cy="177165"/>
            <a:chOff x="2567685" y="1069339"/>
            <a:chExt cx="344805" cy="177165"/>
          </a:xfrm>
        </p:grpSpPr>
        <p:sp>
          <p:nvSpPr>
            <p:cNvPr id="35" name="object 35" descr=""/>
            <p:cNvSpPr/>
            <p:nvPr/>
          </p:nvSpPr>
          <p:spPr>
            <a:xfrm>
              <a:off x="2572257" y="1073911"/>
              <a:ext cx="335280" cy="168275"/>
            </a:xfrm>
            <a:custGeom>
              <a:avLst/>
              <a:gdLst/>
              <a:ahLst/>
              <a:cxnLst/>
              <a:rect l="l" t="t" r="r" b="b"/>
              <a:pathLst>
                <a:path w="335280" h="168275">
                  <a:moveTo>
                    <a:pt x="77978" y="107823"/>
                  </a:moveTo>
                  <a:lnTo>
                    <a:pt x="37211" y="115697"/>
                  </a:lnTo>
                  <a:lnTo>
                    <a:pt x="23241" y="137795"/>
                  </a:lnTo>
                  <a:lnTo>
                    <a:pt x="24102" y="144460"/>
                  </a:lnTo>
                  <a:lnTo>
                    <a:pt x="65375" y="167266"/>
                  </a:lnTo>
                  <a:lnTo>
                    <a:pt x="77978" y="167766"/>
                  </a:lnTo>
                  <a:lnTo>
                    <a:pt x="90527" y="167266"/>
                  </a:lnTo>
                  <a:lnTo>
                    <a:pt x="101504" y="165766"/>
                  </a:lnTo>
                  <a:lnTo>
                    <a:pt x="110910" y="163266"/>
                  </a:lnTo>
                  <a:lnTo>
                    <a:pt x="118744" y="159765"/>
                  </a:lnTo>
                  <a:lnTo>
                    <a:pt x="123056" y="156717"/>
                  </a:lnTo>
                  <a:lnTo>
                    <a:pt x="77978" y="156717"/>
                  </a:lnTo>
                  <a:lnTo>
                    <a:pt x="60049" y="155529"/>
                  </a:lnTo>
                  <a:lnTo>
                    <a:pt x="47228" y="151971"/>
                  </a:lnTo>
                  <a:lnTo>
                    <a:pt x="39526" y="146055"/>
                  </a:lnTo>
                  <a:lnTo>
                    <a:pt x="36956" y="137795"/>
                  </a:lnTo>
                  <a:lnTo>
                    <a:pt x="39526" y="129534"/>
                  </a:lnTo>
                  <a:lnTo>
                    <a:pt x="47228" y="123618"/>
                  </a:lnTo>
                  <a:lnTo>
                    <a:pt x="60049" y="120060"/>
                  </a:lnTo>
                  <a:lnTo>
                    <a:pt x="77978" y="118872"/>
                  </a:lnTo>
                  <a:lnTo>
                    <a:pt x="123160" y="118872"/>
                  </a:lnTo>
                  <a:lnTo>
                    <a:pt x="118744" y="115697"/>
                  </a:lnTo>
                  <a:lnTo>
                    <a:pt x="110910" y="112269"/>
                  </a:lnTo>
                  <a:lnTo>
                    <a:pt x="101504" y="109807"/>
                  </a:lnTo>
                  <a:lnTo>
                    <a:pt x="90527" y="108321"/>
                  </a:lnTo>
                  <a:lnTo>
                    <a:pt x="77978" y="107823"/>
                  </a:lnTo>
                  <a:close/>
                </a:path>
                <a:path w="335280" h="168275">
                  <a:moveTo>
                    <a:pt x="123160" y="118872"/>
                  </a:moveTo>
                  <a:lnTo>
                    <a:pt x="77978" y="118872"/>
                  </a:lnTo>
                  <a:lnTo>
                    <a:pt x="95906" y="120060"/>
                  </a:lnTo>
                  <a:lnTo>
                    <a:pt x="108727" y="123618"/>
                  </a:lnTo>
                  <a:lnTo>
                    <a:pt x="116429" y="129534"/>
                  </a:lnTo>
                  <a:lnTo>
                    <a:pt x="118999" y="137795"/>
                  </a:lnTo>
                  <a:lnTo>
                    <a:pt x="116429" y="146055"/>
                  </a:lnTo>
                  <a:lnTo>
                    <a:pt x="108727" y="151971"/>
                  </a:lnTo>
                  <a:lnTo>
                    <a:pt x="95906" y="155529"/>
                  </a:lnTo>
                  <a:lnTo>
                    <a:pt x="77978" y="156717"/>
                  </a:lnTo>
                  <a:lnTo>
                    <a:pt x="123056" y="156717"/>
                  </a:lnTo>
                  <a:lnTo>
                    <a:pt x="124839" y="155457"/>
                  </a:lnTo>
                  <a:lnTo>
                    <a:pt x="129206" y="150352"/>
                  </a:lnTo>
                  <a:lnTo>
                    <a:pt x="131835" y="144460"/>
                  </a:lnTo>
                  <a:lnTo>
                    <a:pt x="132715" y="137795"/>
                  </a:lnTo>
                  <a:lnTo>
                    <a:pt x="131835" y="131127"/>
                  </a:lnTo>
                  <a:lnTo>
                    <a:pt x="129206" y="125222"/>
                  </a:lnTo>
                  <a:lnTo>
                    <a:pt x="124814" y="120060"/>
                  </a:lnTo>
                  <a:lnTo>
                    <a:pt x="123160" y="118872"/>
                  </a:lnTo>
                  <a:close/>
                </a:path>
                <a:path w="335280" h="168275">
                  <a:moveTo>
                    <a:pt x="257937" y="101346"/>
                  </a:moveTo>
                  <a:lnTo>
                    <a:pt x="217550" y="110489"/>
                  </a:lnTo>
                  <a:lnTo>
                    <a:pt x="203327" y="133858"/>
                  </a:lnTo>
                  <a:lnTo>
                    <a:pt x="204210" y="140763"/>
                  </a:lnTo>
                  <a:lnTo>
                    <a:pt x="234791" y="164211"/>
                  </a:lnTo>
                  <a:lnTo>
                    <a:pt x="257937" y="166497"/>
                  </a:lnTo>
                  <a:lnTo>
                    <a:pt x="270407" y="165925"/>
                  </a:lnTo>
                  <a:lnTo>
                    <a:pt x="281357" y="164211"/>
                  </a:lnTo>
                  <a:lnTo>
                    <a:pt x="290691" y="161407"/>
                  </a:lnTo>
                  <a:lnTo>
                    <a:pt x="298577" y="157479"/>
                  </a:lnTo>
                  <a:lnTo>
                    <a:pt x="301140" y="155448"/>
                  </a:lnTo>
                  <a:lnTo>
                    <a:pt x="257937" y="155448"/>
                  </a:lnTo>
                  <a:lnTo>
                    <a:pt x="248840" y="155068"/>
                  </a:lnTo>
                  <a:lnTo>
                    <a:pt x="217169" y="140335"/>
                  </a:lnTo>
                  <a:lnTo>
                    <a:pt x="217169" y="127508"/>
                  </a:lnTo>
                  <a:lnTo>
                    <a:pt x="257937" y="112395"/>
                  </a:lnTo>
                  <a:lnTo>
                    <a:pt x="301053" y="112395"/>
                  </a:lnTo>
                  <a:lnTo>
                    <a:pt x="298450" y="110362"/>
                  </a:lnTo>
                  <a:lnTo>
                    <a:pt x="290566" y="106435"/>
                  </a:lnTo>
                  <a:lnTo>
                    <a:pt x="281193" y="103616"/>
                  </a:lnTo>
                  <a:lnTo>
                    <a:pt x="270321" y="101915"/>
                  </a:lnTo>
                  <a:lnTo>
                    <a:pt x="257937" y="101346"/>
                  </a:lnTo>
                  <a:close/>
                </a:path>
                <a:path w="335280" h="168275">
                  <a:moveTo>
                    <a:pt x="301053" y="112395"/>
                  </a:moveTo>
                  <a:lnTo>
                    <a:pt x="257937" y="112395"/>
                  </a:lnTo>
                  <a:lnTo>
                    <a:pt x="267271" y="112774"/>
                  </a:lnTo>
                  <a:lnTo>
                    <a:pt x="275463" y="113903"/>
                  </a:lnTo>
                  <a:lnTo>
                    <a:pt x="282511" y="115770"/>
                  </a:lnTo>
                  <a:lnTo>
                    <a:pt x="288417" y="118363"/>
                  </a:lnTo>
                  <a:lnTo>
                    <a:pt x="295529" y="122427"/>
                  </a:lnTo>
                  <a:lnTo>
                    <a:pt x="299085" y="127508"/>
                  </a:lnTo>
                  <a:lnTo>
                    <a:pt x="299085" y="140335"/>
                  </a:lnTo>
                  <a:lnTo>
                    <a:pt x="257937" y="155448"/>
                  </a:lnTo>
                  <a:lnTo>
                    <a:pt x="301140" y="155448"/>
                  </a:lnTo>
                  <a:lnTo>
                    <a:pt x="304764" y="152574"/>
                  </a:lnTo>
                  <a:lnTo>
                    <a:pt x="309220" y="146986"/>
                  </a:lnTo>
                  <a:lnTo>
                    <a:pt x="311900" y="140763"/>
                  </a:lnTo>
                  <a:lnTo>
                    <a:pt x="312800" y="133858"/>
                  </a:lnTo>
                  <a:lnTo>
                    <a:pt x="311898" y="126972"/>
                  </a:lnTo>
                  <a:lnTo>
                    <a:pt x="309197" y="120776"/>
                  </a:lnTo>
                  <a:lnTo>
                    <a:pt x="304710" y="115248"/>
                  </a:lnTo>
                  <a:lnTo>
                    <a:pt x="301053" y="112395"/>
                  </a:lnTo>
                  <a:close/>
                </a:path>
                <a:path w="335280" h="168275">
                  <a:moveTo>
                    <a:pt x="233934" y="19050"/>
                  </a:moveTo>
                  <a:lnTo>
                    <a:pt x="221487" y="19050"/>
                  </a:lnTo>
                  <a:lnTo>
                    <a:pt x="221487" y="23240"/>
                  </a:lnTo>
                  <a:lnTo>
                    <a:pt x="220725" y="32099"/>
                  </a:lnTo>
                  <a:lnTo>
                    <a:pt x="195405" y="72199"/>
                  </a:lnTo>
                  <a:lnTo>
                    <a:pt x="178562" y="83058"/>
                  </a:lnTo>
                  <a:lnTo>
                    <a:pt x="187960" y="91948"/>
                  </a:lnTo>
                  <a:lnTo>
                    <a:pt x="217090" y="66599"/>
                  </a:lnTo>
                  <a:lnTo>
                    <a:pt x="228092" y="49275"/>
                  </a:lnTo>
                  <a:lnTo>
                    <a:pt x="242044" y="49275"/>
                  </a:lnTo>
                  <a:lnTo>
                    <a:pt x="240952" y="47708"/>
                  </a:lnTo>
                  <a:lnTo>
                    <a:pt x="237061" y="39750"/>
                  </a:lnTo>
                  <a:lnTo>
                    <a:pt x="234717" y="31603"/>
                  </a:lnTo>
                  <a:lnTo>
                    <a:pt x="233934" y="23240"/>
                  </a:lnTo>
                  <a:lnTo>
                    <a:pt x="233934" y="19050"/>
                  </a:lnTo>
                  <a:close/>
                </a:path>
                <a:path w="335280" h="168275">
                  <a:moveTo>
                    <a:pt x="242044" y="49275"/>
                  </a:moveTo>
                  <a:lnTo>
                    <a:pt x="228092" y="49275"/>
                  </a:lnTo>
                  <a:lnTo>
                    <a:pt x="230776" y="54159"/>
                  </a:lnTo>
                  <a:lnTo>
                    <a:pt x="261887" y="84449"/>
                  </a:lnTo>
                  <a:lnTo>
                    <a:pt x="267462" y="87757"/>
                  </a:lnTo>
                  <a:lnTo>
                    <a:pt x="275971" y="78232"/>
                  </a:lnTo>
                  <a:lnTo>
                    <a:pt x="267686" y="74090"/>
                  </a:lnTo>
                  <a:lnTo>
                    <a:pt x="259984" y="68913"/>
                  </a:lnTo>
                  <a:lnTo>
                    <a:pt x="252878" y="62712"/>
                  </a:lnTo>
                  <a:lnTo>
                    <a:pt x="246380" y="55499"/>
                  </a:lnTo>
                  <a:lnTo>
                    <a:pt x="242044" y="49275"/>
                  </a:lnTo>
                  <a:close/>
                </a:path>
                <a:path w="335280" h="168275">
                  <a:moveTo>
                    <a:pt x="271018" y="7492"/>
                  </a:moveTo>
                  <a:lnTo>
                    <a:pt x="184404" y="7492"/>
                  </a:lnTo>
                  <a:lnTo>
                    <a:pt x="184404" y="19050"/>
                  </a:lnTo>
                  <a:lnTo>
                    <a:pt x="271018" y="19050"/>
                  </a:lnTo>
                  <a:lnTo>
                    <a:pt x="271018" y="7492"/>
                  </a:lnTo>
                  <a:close/>
                </a:path>
                <a:path w="335280" h="168275">
                  <a:moveTo>
                    <a:pt x="155829" y="85471"/>
                  </a:moveTo>
                  <a:lnTo>
                    <a:pt x="0" y="85471"/>
                  </a:lnTo>
                  <a:lnTo>
                    <a:pt x="0" y="97154"/>
                  </a:lnTo>
                  <a:lnTo>
                    <a:pt x="155829" y="97154"/>
                  </a:lnTo>
                  <a:lnTo>
                    <a:pt x="155829" y="85471"/>
                  </a:lnTo>
                  <a:close/>
                </a:path>
                <a:path w="335280" h="168275">
                  <a:moveTo>
                    <a:pt x="84581" y="68199"/>
                  </a:moveTo>
                  <a:lnTo>
                    <a:pt x="71500" y="68199"/>
                  </a:lnTo>
                  <a:lnTo>
                    <a:pt x="71500" y="85471"/>
                  </a:lnTo>
                  <a:lnTo>
                    <a:pt x="84581" y="85471"/>
                  </a:lnTo>
                  <a:lnTo>
                    <a:pt x="84581" y="68199"/>
                  </a:lnTo>
                  <a:close/>
                </a:path>
                <a:path w="335280" h="168275">
                  <a:moveTo>
                    <a:pt x="130556" y="3683"/>
                  </a:moveTo>
                  <a:lnTo>
                    <a:pt x="25908" y="3683"/>
                  </a:lnTo>
                  <a:lnTo>
                    <a:pt x="25908" y="68199"/>
                  </a:lnTo>
                  <a:lnTo>
                    <a:pt x="132715" y="68199"/>
                  </a:lnTo>
                  <a:lnTo>
                    <a:pt x="132715" y="56768"/>
                  </a:lnTo>
                  <a:lnTo>
                    <a:pt x="38862" y="56768"/>
                  </a:lnTo>
                  <a:lnTo>
                    <a:pt x="38862" y="41655"/>
                  </a:lnTo>
                  <a:lnTo>
                    <a:pt x="127635" y="41655"/>
                  </a:lnTo>
                  <a:lnTo>
                    <a:pt x="127635" y="30225"/>
                  </a:lnTo>
                  <a:lnTo>
                    <a:pt x="38862" y="30225"/>
                  </a:lnTo>
                  <a:lnTo>
                    <a:pt x="38862" y="15239"/>
                  </a:lnTo>
                  <a:lnTo>
                    <a:pt x="130556" y="15239"/>
                  </a:lnTo>
                  <a:lnTo>
                    <a:pt x="130556" y="3683"/>
                  </a:lnTo>
                  <a:close/>
                </a:path>
                <a:path w="335280" h="168275">
                  <a:moveTo>
                    <a:pt x="309880" y="0"/>
                  </a:moveTo>
                  <a:lnTo>
                    <a:pt x="296925" y="0"/>
                  </a:lnTo>
                  <a:lnTo>
                    <a:pt x="296925" y="96774"/>
                  </a:lnTo>
                  <a:lnTo>
                    <a:pt x="309880" y="96774"/>
                  </a:lnTo>
                  <a:lnTo>
                    <a:pt x="309880" y="57785"/>
                  </a:lnTo>
                  <a:lnTo>
                    <a:pt x="335280" y="57785"/>
                  </a:lnTo>
                  <a:lnTo>
                    <a:pt x="335280" y="45974"/>
                  </a:lnTo>
                  <a:lnTo>
                    <a:pt x="309880" y="45974"/>
                  </a:lnTo>
                  <a:lnTo>
                    <a:pt x="309880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67685" y="1069339"/>
              <a:ext cx="344424" cy="176911"/>
            </a:xfrm>
            <a:prstGeom prst="rect">
              <a:avLst/>
            </a:prstGeom>
          </p:spPr>
        </p:pic>
      </p:grpSp>
      <p:pic>
        <p:nvPicPr>
          <p:cNvPr id="37" name="object 37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984880" y="1091311"/>
            <a:ext cx="140462" cy="141477"/>
          </a:xfrm>
          <a:prstGeom prst="rect">
            <a:avLst/>
          </a:prstGeom>
        </p:spPr>
      </p:pic>
      <p:pic>
        <p:nvPicPr>
          <p:cNvPr id="38" name="object 38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95320" y="1068450"/>
            <a:ext cx="520319" cy="177926"/>
          </a:xfrm>
          <a:prstGeom prst="rect">
            <a:avLst/>
          </a:prstGeom>
        </p:spPr>
      </p:pic>
      <p:grpSp>
        <p:nvGrpSpPr>
          <p:cNvPr id="39" name="object 39" descr=""/>
          <p:cNvGrpSpPr/>
          <p:nvPr/>
        </p:nvGrpSpPr>
        <p:grpSpPr>
          <a:xfrm>
            <a:off x="3790696" y="1069339"/>
            <a:ext cx="342900" cy="177165"/>
            <a:chOff x="3790696" y="1069339"/>
            <a:chExt cx="342900" cy="177165"/>
          </a:xfrm>
        </p:grpSpPr>
        <p:sp>
          <p:nvSpPr>
            <p:cNvPr id="40" name="object 40" descr=""/>
            <p:cNvSpPr/>
            <p:nvPr/>
          </p:nvSpPr>
          <p:spPr>
            <a:xfrm>
              <a:off x="3795268" y="1073911"/>
              <a:ext cx="333375" cy="168275"/>
            </a:xfrm>
            <a:custGeom>
              <a:avLst/>
              <a:gdLst/>
              <a:ahLst/>
              <a:cxnLst/>
              <a:rect l="l" t="t" r="r" b="b"/>
              <a:pathLst>
                <a:path w="333375" h="168275">
                  <a:moveTo>
                    <a:pt x="333375" y="125349"/>
                  </a:moveTo>
                  <a:lnTo>
                    <a:pt x="177546" y="125349"/>
                  </a:lnTo>
                  <a:lnTo>
                    <a:pt x="177546" y="136905"/>
                  </a:lnTo>
                  <a:lnTo>
                    <a:pt x="333375" y="136905"/>
                  </a:lnTo>
                  <a:lnTo>
                    <a:pt x="333375" y="125349"/>
                  </a:lnTo>
                  <a:close/>
                </a:path>
                <a:path w="333375" h="168275">
                  <a:moveTo>
                    <a:pt x="307548" y="74422"/>
                  </a:moveTo>
                  <a:lnTo>
                    <a:pt x="294767" y="74422"/>
                  </a:lnTo>
                  <a:lnTo>
                    <a:pt x="294288" y="86236"/>
                  </a:lnTo>
                  <a:lnTo>
                    <a:pt x="293608" y="98647"/>
                  </a:lnTo>
                  <a:lnTo>
                    <a:pt x="292713" y="111676"/>
                  </a:lnTo>
                  <a:lnTo>
                    <a:pt x="291592" y="125349"/>
                  </a:lnTo>
                  <a:lnTo>
                    <a:pt x="304165" y="125349"/>
                  </a:lnTo>
                  <a:lnTo>
                    <a:pt x="305738" y="107132"/>
                  </a:lnTo>
                  <a:lnTo>
                    <a:pt x="306847" y="90963"/>
                  </a:lnTo>
                  <a:lnTo>
                    <a:pt x="307504" y="76842"/>
                  </a:lnTo>
                  <a:lnTo>
                    <a:pt x="307548" y="74422"/>
                  </a:lnTo>
                  <a:close/>
                </a:path>
                <a:path w="333375" h="168275">
                  <a:moveTo>
                    <a:pt x="307721" y="16001"/>
                  </a:moveTo>
                  <a:lnTo>
                    <a:pt x="199136" y="16001"/>
                  </a:lnTo>
                  <a:lnTo>
                    <a:pt x="199136" y="27559"/>
                  </a:lnTo>
                  <a:lnTo>
                    <a:pt x="294894" y="27559"/>
                  </a:lnTo>
                  <a:lnTo>
                    <a:pt x="294894" y="63373"/>
                  </a:lnTo>
                  <a:lnTo>
                    <a:pt x="190627" y="66928"/>
                  </a:lnTo>
                  <a:lnTo>
                    <a:pt x="193421" y="79755"/>
                  </a:lnTo>
                  <a:lnTo>
                    <a:pt x="294767" y="74422"/>
                  </a:lnTo>
                  <a:lnTo>
                    <a:pt x="307548" y="74422"/>
                  </a:lnTo>
                  <a:lnTo>
                    <a:pt x="307682" y="66928"/>
                  </a:lnTo>
                  <a:lnTo>
                    <a:pt x="307721" y="16001"/>
                  </a:lnTo>
                  <a:close/>
                </a:path>
                <a:path w="333375" h="168275">
                  <a:moveTo>
                    <a:pt x="112268" y="3301"/>
                  </a:moveTo>
                  <a:lnTo>
                    <a:pt x="99441" y="3301"/>
                  </a:lnTo>
                  <a:lnTo>
                    <a:pt x="99441" y="62864"/>
                  </a:lnTo>
                  <a:lnTo>
                    <a:pt x="69723" y="62864"/>
                  </a:lnTo>
                  <a:lnTo>
                    <a:pt x="69723" y="74422"/>
                  </a:lnTo>
                  <a:lnTo>
                    <a:pt x="99441" y="74422"/>
                  </a:lnTo>
                  <a:lnTo>
                    <a:pt x="99441" y="162813"/>
                  </a:lnTo>
                  <a:lnTo>
                    <a:pt x="112268" y="162813"/>
                  </a:lnTo>
                  <a:lnTo>
                    <a:pt x="112268" y="3301"/>
                  </a:lnTo>
                  <a:close/>
                </a:path>
                <a:path w="333375" h="168275">
                  <a:moveTo>
                    <a:pt x="49784" y="36829"/>
                  </a:moveTo>
                  <a:lnTo>
                    <a:pt x="36703" y="36829"/>
                  </a:lnTo>
                  <a:lnTo>
                    <a:pt x="36666" y="53593"/>
                  </a:lnTo>
                  <a:lnTo>
                    <a:pt x="36012" y="62734"/>
                  </a:lnTo>
                  <a:lnTo>
                    <a:pt x="19913" y="101465"/>
                  </a:lnTo>
                  <a:lnTo>
                    <a:pt x="0" y="121538"/>
                  </a:lnTo>
                  <a:lnTo>
                    <a:pt x="11049" y="130301"/>
                  </a:lnTo>
                  <a:lnTo>
                    <a:pt x="38687" y="94408"/>
                  </a:lnTo>
                  <a:lnTo>
                    <a:pt x="43434" y="82803"/>
                  </a:lnTo>
                  <a:lnTo>
                    <a:pt x="57006" y="82803"/>
                  </a:lnTo>
                  <a:lnTo>
                    <a:pt x="56052" y="81026"/>
                  </a:lnTo>
                  <a:lnTo>
                    <a:pt x="52562" y="71882"/>
                  </a:lnTo>
                  <a:lnTo>
                    <a:pt x="50476" y="62734"/>
                  </a:lnTo>
                  <a:lnTo>
                    <a:pt x="49784" y="53593"/>
                  </a:lnTo>
                  <a:lnTo>
                    <a:pt x="49784" y="36829"/>
                  </a:lnTo>
                  <a:close/>
                </a:path>
                <a:path w="333375" h="168275">
                  <a:moveTo>
                    <a:pt x="57006" y="82803"/>
                  </a:moveTo>
                  <a:lnTo>
                    <a:pt x="43434" y="82803"/>
                  </a:lnTo>
                  <a:lnTo>
                    <a:pt x="45698" y="88114"/>
                  </a:lnTo>
                  <a:lnTo>
                    <a:pt x="71433" y="122189"/>
                  </a:lnTo>
                  <a:lnTo>
                    <a:pt x="76200" y="126237"/>
                  </a:lnTo>
                  <a:lnTo>
                    <a:pt x="86741" y="117093"/>
                  </a:lnTo>
                  <a:lnTo>
                    <a:pt x="79623" y="112190"/>
                  </a:lnTo>
                  <a:lnTo>
                    <a:pt x="72932" y="106045"/>
                  </a:lnTo>
                  <a:lnTo>
                    <a:pt x="66720" y="98716"/>
                  </a:lnTo>
                  <a:lnTo>
                    <a:pt x="60960" y="90170"/>
                  </a:lnTo>
                  <a:lnTo>
                    <a:pt x="57006" y="82803"/>
                  </a:lnTo>
                  <a:close/>
                </a:path>
                <a:path w="333375" h="168275">
                  <a:moveTo>
                    <a:pt x="81661" y="25273"/>
                  </a:moveTo>
                  <a:lnTo>
                    <a:pt x="4572" y="25273"/>
                  </a:lnTo>
                  <a:lnTo>
                    <a:pt x="4572" y="36829"/>
                  </a:lnTo>
                  <a:lnTo>
                    <a:pt x="81661" y="36829"/>
                  </a:lnTo>
                  <a:lnTo>
                    <a:pt x="81661" y="25273"/>
                  </a:lnTo>
                  <a:close/>
                </a:path>
                <a:path w="333375" h="168275">
                  <a:moveTo>
                    <a:pt x="49530" y="2666"/>
                  </a:moveTo>
                  <a:lnTo>
                    <a:pt x="36576" y="2666"/>
                  </a:lnTo>
                  <a:lnTo>
                    <a:pt x="36576" y="25273"/>
                  </a:lnTo>
                  <a:lnTo>
                    <a:pt x="49530" y="25273"/>
                  </a:lnTo>
                  <a:lnTo>
                    <a:pt x="49530" y="2666"/>
                  </a:lnTo>
                  <a:close/>
                </a:path>
                <a:path w="333375" h="168275">
                  <a:moveTo>
                    <a:pt x="142494" y="0"/>
                  </a:moveTo>
                  <a:lnTo>
                    <a:pt x="129286" y="0"/>
                  </a:lnTo>
                  <a:lnTo>
                    <a:pt x="129286" y="167893"/>
                  </a:lnTo>
                  <a:lnTo>
                    <a:pt x="142494" y="167893"/>
                  </a:lnTo>
                  <a:lnTo>
                    <a:pt x="142494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3972814" y="1089913"/>
              <a:ext cx="156210" cy="121285"/>
            </a:xfrm>
            <a:custGeom>
              <a:avLst/>
              <a:gdLst/>
              <a:ahLst/>
              <a:cxnLst/>
              <a:rect l="l" t="t" r="r" b="b"/>
              <a:pathLst>
                <a:path w="156210" h="121284">
                  <a:moveTo>
                    <a:pt x="21589" y="0"/>
                  </a:moveTo>
                  <a:lnTo>
                    <a:pt x="130175" y="0"/>
                  </a:lnTo>
                  <a:lnTo>
                    <a:pt x="130175" y="48768"/>
                  </a:lnTo>
                  <a:lnTo>
                    <a:pt x="129958" y="60840"/>
                  </a:lnTo>
                  <a:lnTo>
                    <a:pt x="129301" y="74961"/>
                  </a:lnTo>
                  <a:lnTo>
                    <a:pt x="128192" y="91130"/>
                  </a:lnTo>
                  <a:lnTo>
                    <a:pt x="126619" y="109347"/>
                  </a:lnTo>
                  <a:lnTo>
                    <a:pt x="155828" y="109347"/>
                  </a:lnTo>
                  <a:lnTo>
                    <a:pt x="155828" y="120903"/>
                  </a:lnTo>
                  <a:lnTo>
                    <a:pt x="0" y="120903"/>
                  </a:lnTo>
                  <a:lnTo>
                    <a:pt x="0" y="109347"/>
                  </a:lnTo>
                  <a:lnTo>
                    <a:pt x="114046" y="109347"/>
                  </a:lnTo>
                  <a:lnTo>
                    <a:pt x="115167" y="95674"/>
                  </a:lnTo>
                  <a:lnTo>
                    <a:pt x="116062" y="82645"/>
                  </a:lnTo>
                  <a:lnTo>
                    <a:pt x="116742" y="70234"/>
                  </a:lnTo>
                  <a:lnTo>
                    <a:pt x="117221" y="58420"/>
                  </a:lnTo>
                  <a:lnTo>
                    <a:pt x="15875" y="63753"/>
                  </a:lnTo>
                  <a:lnTo>
                    <a:pt x="13081" y="50926"/>
                  </a:lnTo>
                  <a:lnTo>
                    <a:pt x="117348" y="47371"/>
                  </a:lnTo>
                  <a:lnTo>
                    <a:pt x="117348" y="11557"/>
                  </a:lnTo>
                  <a:lnTo>
                    <a:pt x="21589" y="11557"/>
                  </a:lnTo>
                  <a:lnTo>
                    <a:pt x="21589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790696" y="1069339"/>
              <a:ext cx="151638" cy="177037"/>
            </a:xfrm>
            <a:prstGeom prst="rect">
              <a:avLst/>
            </a:prstGeom>
          </p:spPr>
        </p:pic>
      </p:grpSp>
      <p:grpSp>
        <p:nvGrpSpPr>
          <p:cNvPr id="43" name="object 43" descr=""/>
          <p:cNvGrpSpPr/>
          <p:nvPr/>
        </p:nvGrpSpPr>
        <p:grpSpPr>
          <a:xfrm>
            <a:off x="4209288" y="1069339"/>
            <a:ext cx="340360" cy="177165"/>
            <a:chOff x="4209288" y="1069339"/>
            <a:chExt cx="340360" cy="177165"/>
          </a:xfrm>
        </p:grpSpPr>
        <p:sp>
          <p:nvSpPr>
            <p:cNvPr id="44" name="object 44" descr=""/>
            <p:cNvSpPr/>
            <p:nvPr/>
          </p:nvSpPr>
          <p:spPr>
            <a:xfrm>
              <a:off x="4213860" y="1073911"/>
              <a:ext cx="330835" cy="168275"/>
            </a:xfrm>
            <a:custGeom>
              <a:avLst/>
              <a:gdLst/>
              <a:ahLst/>
              <a:cxnLst/>
              <a:rect l="l" t="t" r="r" b="b"/>
              <a:pathLst>
                <a:path w="330835" h="168275">
                  <a:moveTo>
                    <a:pt x="330835" y="127253"/>
                  </a:moveTo>
                  <a:lnTo>
                    <a:pt x="175005" y="127253"/>
                  </a:lnTo>
                  <a:lnTo>
                    <a:pt x="175005" y="138811"/>
                  </a:lnTo>
                  <a:lnTo>
                    <a:pt x="330835" y="138811"/>
                  </a:lnTo>
                  <a:lnTo>
                    <a:pt x="330835" y="127253"/>
                  </a:lnTo>
                  <a:close/>
                </a:path>
                <a:path w="330835" h="168275">
                  <a:moveTo>
                    <a:pt x="304545" y="15621"/>
                  </a:moveTo>
                  <a:lnTo>
                    <a:pt x="201422" y="15621"/>
                  </a:lnTo>
                  <a:lnTo>
                    <a:pt x="201422" y="91059"/>
                  </a:lnTo>
                  <a:lnTo>
                    <a:pt x="307213" y="91059"/>
                  </a:lnTo>
                  <a:lnTo>
                    <a:pt x="307213" y="79375"/>
                  </a:lnTo>
                  <a:lnTo>
                    <a:pt x="214502" y="79375"/>
                  </a:lnTo>
                  <a:lnTo>
                    <a:pt x="214502" y="27177"/>
                  </a:lnTo>
                  <a:lnTo>
                    <a:pt x="304545" y="27177"/>
                  </a:lnTo>
                  <a:lnTo>
                    <a:pt x="304545" y="15621"/>
                  </a:lnTo>
                  <a:close/>
                </a:path>
                <a:path w="330835" h="168275">
                  <a:moveTo>
                    <a:pt x="73282" y="64262"/>
                  </a:moveTo>
                  <a:lnTo>
                    <a:pt x="60070" y="64262"/>
                  </a:lnTo>
                  <a:lnTo>
                    <a:pt x="55044" y="72741"/>
                  </a:lnTo>
                  <a:lnTo>
                    <a:pt x="49101" y="80851"/>
                  </a:lnTo>
                  <a:lnTo>
                    <a:pt x="17668" y="108696"/>
                  </a:lnTo>
                  <a:lnTo>
                    <a:pt x="253" y="117855"/>
                  </a:lnTo>
                  <a:lnTo>
                    <a:pt x="10413" y="128397"/>
                  </a:lnTo>
                  <a:lnTo>
                    <a:pt x="42920" y="105441"/>
                  </a:lnTo>
                  <a:lnTo>
                    <a:pt x="66341" y="78867"/>
                  </a:lnTo>
                  <a:lnTo>
                    <a:pt x="73282" y="64262"/>
                  </a:lnTo>
                  <a:close/>
                </a:path>
                <a:path w="330835" h="168275">
                  <a:moveTo>
                    <a:pt x="85978" y="14859"/>
                  </a:moveTo>
                  <a:lnTo>
                    <a:pt x="7492" y="14859"/>
                  </a:lnTo>
                  <a:lnTo>
                    <a:pt x="7492" y="26542"/>
                  </a:lnTo>
                  <a:lnTo>
                    <a:pt x="72009" y="26542"/>
                  </a:lnTo>
                  <a:lnTo>
                    <a:pt x="71010" y="33357"/>
                  </a:lnTo>
                  <a:lnTo>
                    <a:pt x="69548" y="40100"/>
                  </a:lnTo>
                  <a:lnTo>
                    <a:pt x="67633" y="46795"/>
                  </a:lnTo>
                  <a:lnTo>
                    <a:pt x="65277" y="53466"/>
                  </a:lnTo>
                  <a:lnTo>
                    <a:pt x="0" y="57530"/>
                  </a:lnTo>
                  <a:lnTo>
                    <a:pt x="4699" y="69850"/>
                  </a:lnTo>
                  <a:lnTo>
                    <a:pt x="60070" y="64262"/>
                  </a:lnTo>
                  <a:lnTo>
                    <a:pt x="73282" y="64262"/>
                  </a:lnTo>
                  <a:lnTo>
                    <a:pt x="80690" y="48672"/>
                  </a:lnTo>
                  <a:lnTo>
                    <a:pt x="85978" y="14859"/>
                  </a:lnTo>
                  <a:close/>
                </a:path>
                <a:path w="330835" h="168275">
                  <a:moveTo>
                    <a:pt x="127380" y="0"/>
                  </a:moveTo>
                  <a:lnTo>
                    <a:pt x="114300" y="0"/>
                  </a:lnTo>
                  <a:lnTo>
                    <a:pt x="114300" y="167893"/>
                  </a:lnTo>
                  <a:lnTo>
                    <a:pt x="127380" y="167893"/>
                  </a:lnTo>
                  <a:lnTo>
                    <a:pt x="127380" y="80772"/>
                  </a:lnTo>
                  <a:lnTo>
                    <a:pt x="157479" y="80772"/>
                  </a:lnTo>
                  <a:lnTo>
                    <a:pt x="157479" y="69214"/>
                  </a:lnTo>
                  <a:lnTo>
                    <a:pt x="127380" y="69214"/>
                  </a:lnTo>
                  <a:lnTo>
                    <a:pt x="127380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4388866" y="1089532"/>
              <a:ext cx="156210" cy="123189"/>
            </a:xfrm>
            <a:custGeom>
              <a:avLst/>
              <a:gdLst/>
              <a:ahLst/>
              <a:cxnLst/>
              <a:rect l="l" t="t" r="r" b="b"/>
              <a:pathLst>
                <a:path w="156210" h="123190">
                  <a:moveTo>
                    <a:pt x="0" y="111632"/>
                  </a:moveTo>
                  <a:lnTo>
                    <a:pt x="155829" y="111632"/>
                  </a:lnTo>
                  <a:lnTo>
                    <a:pt x="155829" y="123189"/>
                  </a:lnTo>
                  <a:lnTo>
                    <a:pt x="0" y="123189"/>
                  </a:lnTo>
                  <a:lnTo>
                    <a:pt x="0" y="111632"/>
                  </a:lnTo>
                  <a:close/>
                </a:path>
                <a:path w="156210" h="123190">
                  <a:moveTo>
                    <a:pt x="26416" y="0"/>
                  </a:moveTo>
                  <a:lnTo>
                    <a:pt x="129539" y="0"/>
                  </a:lnTo>
                  <a:lnTo>
                    <a:pt x="129539" y="11556"/>
                  </a:lnTo>
                  <a:lnTo>
                    <a:pt x="39497" y="11556"/>
                  </a:lnTo>
                  <a:lnTo>
                    <a:pt x="39497" y="63753"/>
                  </a:lnTo>
                  <a:lnTo>
                    <a:pt x="132207" y="63753"/>
                  </a:lnTo>
                  <a:lnTo>
                    <a:pt x="132207" y="75437"/>
                  </a:lnTo>
                  <a:lnTo>
                    <a:pt x="26416" y="75437"/>
                  </a:lnTo>
                  <a:lnTo>
                    <a:pt x="26416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09288" y="1084198"/>
              <a:ext cx="95123" cy="122682"/>
            </a:xfrm>
            <a:prstGeom prst="rect">
              <a:avLst/>
            </a:prstGeom>
          </p:spPr>
        </p:pic>
        <p:sp>
          <p:nvSpPr>
            <p:cNvPr id="47" name="object 47" descr=""/>
            <p:cNvSpPr/>
            <p:nvPr/>
          </p:nvSpPr>
          <p:spPr>
            <a:xfrm>
              <a:off x="4328160" y="1073911"/>
              <a:ext cx="43180" cy="168275"/>
            </a:xfrm>
            <a:custGeom>
              <a:avLst/>
              <a:gdLst/>
              <a:ahLst/>
              <a:cxnLst/>
              <a:rect l="l" t="t" r="r" b="b"/>
              <a:pathLst>
                <a:path w="43179" h="168275">
                  <a:moveTo>
                    <a:pt x="0" y="0"/>
                  </a:moveTo>
                  <a:lnTo>
                    <a:pt x="13080" y="0"/>
                  </a:lnTo>
                  <a:lnTo>
                    <a:pt x="13080" y="69214"/>
                  </a:lnTo>
                  <a:lnTo>
                    <a:pt x="43179" y="69214"/>
                  </a:lnTo>
                  <a:lnTo>
                    <a:pt x="43179" y="80772"/>
                  </a:lnTo>
                  <a:lnTo>
                    <a:pt x="13080" y="80772"/>
                  </a:lnTo>
                  <a:lnTo>
                    <a:pt x="13080" y="167893"/>
                  </a:lnTo>
                  <a:lnTo>
                    <a:pt x="0" y="167893"/>
                  </a:lnTo>
                  <a:lnTo>
                    <a:pt x="0" y="0"/>
                  </a:lnTo>
                  <a:close/>
                </a:path>
              </a:pathLst>
            </a:custGeom>
            <a:ln w="9143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8" name="object 48" descr=""/>
          <p:cNvGrpSpPr/>
          <p:nvPr/>
        </p:nvGrpSpPr>
        <p:grpSpPr>
          <a:xfrm>
            <a:off x="4623561" y="1069339"/>
            <a:ext cx="327660" cy="177165"/>
            <a:chOff x="4623561" y="1069339"/>
            <a:chExt cx="327660" cy="177165"/>
          </a:xfrm>
        </p:grpSpPr>
        <p:sp>
          <p:nvSpPr>
            <p:cNvPr id="49" name="object 49" descr=""/>
            <p:cNvSpPr/>
            <p:nvPr/>
          </p:nvSpPr>
          <p:spPr>
            <a:xfrm>
              <a:off x="4628133" y="1073911"/>
              <a:ext cx="318135" cy="168275"/>
            </a:xfrm>
            <a:custGeom>
              <a:avLst/>
              <a:gdLst/>
              <a:ahLst/>
              <a:cxnLst/>
              <a:rect l="l" t="t" r="r" b="b"/>
              <a:pathLst>
                <a:path w="318135" h="168275">
                  <a:moveTo>
                    <a:pt x="77977" y="104393"/>
                  </a:moveTo>
                  <a:lnTo>
                    <a:pt x="37337" y="112775"/>
                  </a:lnTo>
                  <a:lnTo>
                    <a:pt x="23240" y="135382"/>
                  </a:lnTo>
                  <a:lnTo>
                    <a:pt x="24122" y="142166"/>
                  </a:lnTo>
                  <a:lnTo>
                    <a:pt x="65448" y="165973"/>
                  </a:lnTo>
                  <a:lnTo>
                    <a:pt x="77977" y="166497"/>
                  </a:lnTo>
                  <a:lnTo>
                    <a:pt x="90453" y="165973"/>
                  </a:lnTo>
                  <a:lnTo>
                    <a:pt x="101393" y="164401"/>
                  </a:lnTo>
                  <a:lnTo>
                    <a:pt x="110785" y="161782"/>
                  </a:lnTo>
                  <a:lnTo>
                    <a:pt x="118617" y="158114"/>
                  </a:lnTo>
                  <a:lnTo>
                    <a:pt x="122217" y="155448"/>
                  </a:lnTo>
                  <a:lnTo>
                    <a:pt x="77977" y="155448"/>
                  </a:lnTo>
                  <a:lnTo>
                    <a:pt x="68570" y="155112"/>
                  </a:lnTo>
                  <a:lnTo>
                    <a:pt x="36956" y="141604"/>
                  </a:lnTo>
                  <a:lnTo>
                    <a:pt x="36956" y="129286"/>
                  </a:lnTo>
                  <a:lnTo>
                    <a:pt x="77977" y="115442"/>
                  </a:lnTo>
                  <a:lnTo>
                    <a:pt x="122232" y="115442"/>
                  </a:lnTo>
                  <a:lnTo>
                    <a:pt x="118617" y="112775"/>
                  </a:lnTo>
                  <a:lnTo>
                    <a:pt x="110732" y="109108"/>
                  </a:lnTo>
                  <a:lnTo>
                    <a:pt x="101345" y="106489"/>
                  </a:lnTo>
                  <a:lnTo>
                    <a:pt x="90435" y="104917"/>
                  </a:lnTo>
                  <a:lnTo>
                    <a:pt x="77977" y="104393"/>
                  </a:lnTo>
                  <a:close/>
                </a:path>
                <a:path w="318135" h="168275">
                  <a:moveTo>
                    <a:pt x="122232" y="115442"/>
                  </a:moveTo>
                  <a:lnTo>
                    <a:pt x="77977" y="115442"/>
                  </a:lnTo>
                  <a:lnTo>
                    <a:pt x="87383" y="115776"/>
                  </a:lnTo>
                  <a:lnTo>
                    <a:pt x="95599" y="116776"/>
                  </a:lnTo>
                  <a:lnTo>
                    <a:pt x="102623" y="118443"/>
                  </a:lnTo>
                  <a:lnTo>
                    <a:pt x="108457" y="120776"/>
                  </a:lnTo>
                  <a:lnTo>
                    <a:pt x="115442" y="124460"/>
                  </a:lnTo>
                  <a:lnTo>
                    <a:pt x="118999" y="129286"/>
                  </a:lnTo>
                  <a:lnTo>
                    <a:pt x="118999" y="141604"/>
                  </a:lnTo>
                  <a:lnTo>
                    <a:pt x="77977" y="155448"/>
                  </a:lnTo>
                  <a:lnTo>
                    <a:pt x="122217" y="155448"/>
                  </a:lnTo>
                  <a:lnTo>
                    <a:pt x="124785" y="153544"/>
                  </a:lnTo>
                  <a:lnTo>
                    <a:pt x="129190" y="148224"/>
                  </a:lnTo>
                  <a:lnTo>
                    <a:pt x="131833" y="142166"/>
                  </a:lnTo>
                  <a:lnTo>
                    <a:pt x="132714" y="135382"/>
                  </a:lnTo>
                  <a:lnTo>
                    <a:pt x="131833" y="128617"/>
                  </a:lnTo>
                  <a:lnTo>
                    <a:pt x="129190" y="122602"/>
                  </a:lnTo>
                  <a:lnTo>
                    <a:pt x="124785" y="117326"/>
                  </a:lnTo>
                  <a:lnTo>
                    <a:pt x="122232" y="115442"/>
                  </a:lnTo>
                  <a:close/>
                </a:path>
                <a:path w="318135" h="168275">
                  <a:moveTo>
                    <a:pt x="236346" y="11557"/>
                  </a:moveTo>
                  <a:lnTo>
                    <a:pt x="223392" y="11557"/>
                  </a:lnTo>
                  <a:lnTo>
                    <a:pt x="223392" y="38988"/>
                  </a:lnTo>
                  <a:lnTo>
                    <a:pt x="222631" y="50180"/>
                  </a:lnTo>
                  <a:lnTo>
                    <a:pt x="204505" y="93491"/>
                  </a:lnTo>
                  <a:lnTo>
                    <a:pt x="178180" y="118745"/>
                  </a:lnTo>
                  <a:lnTo>
                    <a:pt x="188213" y="127380"/>
                  </a:lnTo>
                  <a:lnTo>
                    <a:pt x="219602" y="92051"/>
                  </a:lnTo>
                  <a:lnTo>
                    <a:pt x="229996" y="69976"/>
                  </a:lnTo>
                  <a:lnTo>
                    <a:pt x="242938" y="69976"/>
                  </a:lnTo>
                  <a:lnTo>
                    <a:pt x="239379" y="59991"/>
                  </a:lnTo>
                  <a:lnTo>
                    <a:pt x="237107" y="49289"/>
                  </a:lnTo>
                  <a:lnTo>
                    <a:pt x="236382" y="38988"/>
                  </a:lnTo>
                  <a:lnTo>
                    <a:pt x="236346" y="11557"/>
                  </a:lnTo>
                  <a:close/>
                </a:path>
                <a:path w="318135" h="168275">
                  <a:moveTo>
                    <a:pt x="242938" y="69976"/>
                  </a:moveTo>
                  <a:lnTo>
                    <a:pt x="229996" y="69976"/>
                  </a:lnTo>
                  <a:lnTo>
                    <a:pt x="232259" y="76239"/>
                  </a:lnTo>
                  <a:lnTo>
                    <a:pt x="258460" y="113141"/>
                  </a:lnTo>
                  <a:lnTo>
                    <a:pt x="272161" y="125349"/>
                  </a:lnTo>
                  <a:lnTo>
                    <a:pt x="281304" y="115188"/>
                  </a:lnTo>
                  <a:lnTo>
                    <a:pt x="271468" y="108047"/>
                  </a:lnTo>
                  <a:lnTo>
                    <a:pt x="262715" y="99964"/>
                  </a:lnTo>
                  <a:lnTo>
                    <a:pt x="255033" y="90953"/>
                  </a:lnTo>
                  <a:lnTo>
                    <a:pt x="248412" y="81025"/>
                  </a:lnTo>
                  <a:lnTo>
                    <a:pt x="243151" y="70574"/>
                  </a:lnTo>
                  <a:lnTo>
                    <a:pt x="242938" y="69976"/>
                  </a:lnTo>
                  <a:close/>
                </a:path>
                <a:path w="318135" h="168275">
                  <a:moveTo>
                    <a:pt x="155828" y="81661"/>
                  </a:moveTo>
                  <a:lnTo>
                    <a:pt x="0" y="81661"/>
                  </a:lnTo>
                  <a:lnTo>
                    <a:pt x="0" y="93217"/>
                  </a:lnTo>
                  <a:lnTo>
                    <a:pt x="155828" y="93217"/>
                  </a:lnTo>
                  <a:lnTo>
                    <a:pt x="155828" y="81661"/>
                  </a:lnTo>
                  <a:close/>
                </a:path>
                <a:path w="318135" h="168275">
                  <a:moveTo>
                    <a:pt x="84581" y="59816"/>
                  </a:moveTo>
                  <a:lnTo>
                    <a:pt x="71374" y="59816"/>
                  </a:lnTo>
                  <a:lnTo>
                    <a:pt x="71374" y="81661"/>
                  </a:lnTo>
                  <a:lnTo>
                    <a:pt x="84581" y="81661"/>
                  </a:lnTo>
                  <a:lnTo>
                    <a:pt x="84581" y="59816"/>
                  </a:lnTo>
                  <a:close/>
                </a:path>
                <a:path w="318135" h="168275">
                  <a:moveTo>
                    <a:pt x="130301" y="3810"/>
                  </a:moveTo>
                  <a:lnTo>
                    <a:pt x="26035" y="3810"/>
                  </a:lnTo>
                  <a:lnTo>
                    <a:pt x="26035" y="59816"/>
                  </a:lnTo>
                  <a:lnTo>
                    <a:pt x="132333" y="59816"/>
                  </a:lnTo>
                  <a:lnTo>
                    <a:pt x="132333" y="48260"/>
                  </a:lnTo>
                  <a:lnTo>
                    <a:pt x="39242" y="48260"/>
                  </a:lnTo>
                  <a:lnTo>
                    <a:pt x="39242" y="15493"/>
                  </a:lnTo>
                  <a:lnTo>
                    <a:pt x="130301" y="15493"/>
                  </a:lnTo>
                  <a:lnTo>
                    <a:pt x="130301" y="3810"/>
                  </a:lnTo>
                  <a:close/>
                </a:path>
                <a:path w="318135" h="168275">
                  <a:moveTo>
                    <a:pt x="318007" y="0"/>
                  </a:moveTo>
                  <a:lnTo>
                    <a:pt x="304926" y="0"/>
                  </a:lnTo>
                  <a:lnTo>
                    <a:pt x="304926" y="167893"/>
                  </a:lnTo>
                  <a:lnTo>
                    <a:pt x="318007" y="167893"/>
                  </a:lnTo>
                  <a:lnTo>
                    <a:pt x="318007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623561" y="1069339"/>
              <a:ext cx="327151" cy="177037"/>
            </a:xfrm>
            <a:prstGeom prst="rect">
              <a:avLst/>
            </a:prstGeom>
          </p:spPr>
        </p:pic>
      </p:grpSp>
      <p:grpSp>
        <p:nvGrpSpPr>
          <p:cNvPr id="51" name="object 51" descr=""/>
          <p:cNvGrpSpPr/>
          <p:nvPr/>
        </p:nvGrpSpPr>
        <p:grpSpPr>
          <a:xfrm>
            <a:off x="5043296" y="1067688"/>
            <a:ext cx="697865" cy="179070"/>
            <a:chOff x="5043296" y="1067688"/>
            <a:chExt cx="697865" cy="179070"/>
          </a:xfrm>
        </p:grpSpPr>
        <p:sp>
          <p:nvSpPr>
            <p:cNvPr id="52" name="object 52" descr=""/>
            <p:cNvSpPr/>
            <p:nvPr/>
          </p:nvSpPr>
          <p:spPr>
            <a:xfrm>
              <a:off x="5047868" y="1072260"/>
              <a:ext cx="688975" cy="169545"/>
            </a:xfrm>
            <a:custGeom>
              <a:avLst/>
              <a:gdLst/>
              <a:ahLst/>
              <a:cxnLst/>
              <a:rect l="l" t="t" r="r" b="b"/>
              <a:pathLst>
                <a:path w="688975" h="169544">
                  <a:moveTo>
                    <a:pt x="573151" y="113156"/>
                  </a:moveTo>
                  <a:lnTo>
                    <a:pt x="560069" y="113156"/>
                  </a:lnTo>
                  <a:lnTo>
                    <a:pt x="560069" y="163067"/>
                  </a:lnTo>
                  <a:lnTo>
                    <a:pt x="665988" y="163067"/>
                  </a:lnTo>
                  <a:lnTo>
                    <a:pt x="665988" y="151384"/>
                  </a:lnTo>
                  <a:lnTo>
                    <a:pt x="573151" y="151384"/>
                  </a:lnTo>
                  <a:lnTo>
                    <a:pt x="573151" y="113156"/>
                  </a:lnTo>
                  <a:close/>
                </a:path>
                <a:path w="688975" h="169544">
                  <a:moveTo>
                    <a:pt x="262508" y="101980"/>
                  </a:moveTo>
                  <a:lnTo>
                    <a:pt x="221741" y="110998"/>
                  </a:lnTo>
                  <a:lnTo>
                    <a:pt x="207517" y="134492"/>
                  </a:lnTo>
                  <a:lnTo>
                    <a:pt x="208420" y="141378"/>
                  </a:lnTo>
                  <a:lnTo>
                    <a:pt x="239188" y="164845"/>
                  </a:lnTo>
                  <a:lnTo>
                    <a:pt x="262508" y="167131"/>
                  </a:lnTo>
                  <a:lnTo>
                    <a:pt x="274893" y="166560"/>
                  </a:lnTo>
                  <a:lnTo>
                    <a:pt x="285765" y="164845"/>
                  </a:lnTo>
                  <a:lnTo>
                    <a:pt x="295138" y="161988"/>
                  </a:lnTo>
                  <a:lnTo>
                    <a:pt x="303021" y="157987"/>
                  </a:lnTo>
                  <a:lnTo>
                    <a:pt x="305812" y="155828"/>
                  </a:lnTo>
                  <a:lnTo>
                    <a:pt x="262508" y="155828"/>
                  </a:lnTo>
                  <a:lnTo>
                    <a:pt x="253120" y="155467"/>
                  </a:lnTo>
                  <a:lnTo>
                    <a:pt x="221571" y="140842"/>
                  </a:lnTo>
                  <a:lnTo>
                    <a:pt x="221571" y="128142"/>
                  </a:lnTo>
                  <a:lnTo>
                    <a:pt x="262508" y="113029"/>
                  </a:lnTo>
                  <a:lnTo>
                    <a:pt x="305773" y="113029"/>
                  </a:lnTo>
                  <a:lnTo>
                    <a:pt x="303148" y="110998"/>
                  </a:lnTo>
                  <a:lnTo>
                    <a:pt x="295245" y="107070"/>
                  </a:lnTo>
                  <a:lnTo>
                    <a:pt x="285829" y="104251"/>
                  </a:lnTo>
                  <a:lnTo>
                    <a:pt x="274913" y="102550"/>
                  </a:lnTo>
                  <a:lnTo>
                    <a:pt x="262508" y="101980"/>
                  </a:lnTo>
                  <a:close/>
                </a:path>
                <a:path w="688975" h="169544">
                  <a:moveTo>
                    <a:pt x="305773" y="113029"/>
                  </a:moveTo>
                  <a:lnTo>
                    <a:pt x="262508" y="113029"/>
                  </a:lnTo>
                  <a:lnTo>
                    <a:pt x="271857" y="113411"/>
                  </a:lnTo>
                  <a:lnTo>
                    <a:pt x="280094" y="114554"/>
                  </a:lnTo>
                  <a:lnTo>
                    <a:pt x="287083" y="116405"/>
                  </a:lnTo>
                  <a:lnTo>
                    <a:pt x="292988" y="118999"/>
                  </a:lnTo>
                  <a:lnTo>
                    <a:pt x="299973" y="123062"/>
                  </a:lnTo>
                  <a:lnTo>
                    <a:pt x="303402" y="128142"/>
                  </a:lnTo>
                  <a:lnTo>
                    <a:pt x="303402" y="140842"/>
                  </a:lnTo>
                  <a:lnTo>
                    <a:pt x="262508" y="155828"/>
                  </a:lnTo>
                  <a:lnTo>
                    <a:pt x="305812" y="155828"/>
                  </a:lnTo>
                  <a:lnTo>
                    <a:pt x="309336" y="153102"/>
                  </a:lnTo>
                  <a:lnTo>
                    <a:pt x="313816" y="147574"/>
                  </a:lnTo>
                  <a:lnTo>
                    <a:pt x="316487" y="141378"/>
                  </a:lnTo>
                  <a:lnTo>
                    <a:pt x="317372" y="134492"/>
                  </a:lnTo>
                  <a:lnTo>
                    <a:pt x="316489" y="127589"/>
                  </a:lnTo>
                  <a:lnTo>
                    <a:pt x="313832" y="121364"/>
                  </a:lnTo>
                  <a:lnTo>
                    <a:pt x="309389" y="115829"/>
                  </a:lnTo>
                  <a:lnTo>
                    <a:pt x="305773" y="113029"/>
                  </a:lnTo>
                  <a:close/>
                </a:path>
                <a:path w="688975" h="169544">
                  <a:moveTo>
                    <a:pt x="45084" y="110743"/>
                  </a:moveTo>
                  <a:lnTo>
                    <a:pt x="32130" y="110743"/>
                  </a:lnTo>
                  <a:lnTo>
                    <a:pt x="32130" y="164084"/>
                  </a:lnTo>
                  <a:lnTo>
                    <a:pt x="139953" y="164084"/>
                  </a:lnTo>
                  <a:lnTo>
                    <a:pt x="139953" y="152653"/>
                  </a:lnTo>
                  <a:lnTo>
                    <a:pt x="45084" y="152653"/>
                  </a:lnTo>
                  <a:lnTo>
                    <a:pt x="45084" y="110743"/>
                  </a:lnTo>
                  <a:close/>
                </a:path>
                <a:path w="688975" h="169544">
                  <a:moveTo>
                    <a:pt x="135508" y="1650"/>
                  </a:moveTo>
                  <a:lnTo>
                    <a:pt x="122554" y="1650"/>
                  </a:lnTo>
                  <a:lnTo>
                    <a:pt x="122554" y="121030"/>
                  </a:lnTo>
                  <a:lnTo>
                    <a:pt x="135508" y="121030"/>
                  </a:lnTo>
                  <a:lnTo>
                    <a:pt x="135508" y="1650"/>
                  </a:lnTo>
                  <a:close/>
                </a:path>
                <a:path w="688975" h="169544">
                  <a:moveTo>
                    <a:pt x="55625" y="7112"/>
                  </a:moveTo>
                  <a:lnTo>
                    <a:pt x="42925" y="7112"/>
                  </a:lnTo>
                  <a:lnTo>
                    <a:pt x="42925" y="28701"/>
                  </a:lnTo>
                  <a:lnTo>
                    <a:pt x="42160" y="37802"/>
                  </a:lnTo>
                  <a:lnTo>
                    <a:pt x="23877" y="73100"/>
                  </a:lnTo>
                  <a:lnTo>
                    <a:pt x="0" y="91566"/>
                  </a:lnTo>
                  <a:lnTo>
                    <a:pt x="9397" y="100584"/>
                  </a:lnTo>
                  <a:lnTo>
                    <a:pt x="38551" y="73100"/>
                  </a:lnTo>
                  <a:lnTo>
                    <a:pt x="49783" y="54483"/>
                  </a:lnTo>
                  <a:lnTo>
                    <a:pt x="63360" y="54483"/>
                  </a:lnTo>
                  <a:lnTo>
                    <a:pt x="62966" y="53901"/>
                  </a:lnTo>
                  <a:lnTo>
                    <a:pt x="58880" y="45481"/>
                  </a:lnTo>
                  <a:lnTo>
                    <a:pt x="56437" y="37085"/>
                  </a:lnTo>
                  <a:lnTo>
                    <a:pt x="55625" y="28701"/>
                  </a:lnTo>
                  <a:lnTo>
                    <a:pt x="55625" y="7112"/>
                  </a:lnTo>
                  <a:close/>
                </a:path>
                <a:path w="688975" h="169544">
                  <a:moveTo>
                    <a:pt x="63360" y="54483"/>
                  </a:moveTo>
                  <a:lnTo>
                    <a:pt x="49783" y="54483"/>
                  </a:lnTo>
                  <a:lnTo>
                    <a:pt x="52476" y="59576"/>
                  </a:lnTo>
                  <a:lnTo>
                    <a:pt x="82980" y="92217"/>
                  </a:lnTo>
                  <a:lnTo>
                    <a:pt x="89026" y="96265"/>
                  </a:lnTo>
                  <a:lnTo>
                    <a:pt x="97789" y="86867"/>
                  </a:lnTo>
                  <a:lnTo>
                    <a:pt x="89906" y="82484"/>
                  </a:lnTo>
                  <a:lnTo>
                    <a:pt x="82438" y="76946"/>
                  </a:lnTo>
                  <a:lnTo>
                    <a:pt x="75376" y="70240"/>
                  </a:lnTo>
                  <a:lnTo>
                    <a:pt x="68706" y="62356"/>
                  </a:lnTo>
                  <a:lnTo>
                    <a:pt x="63360" y="54483"/>
                  </a:lnTo>
                  <a:close/>
                </a:path>
                <a:path w="688975" h="169544">
                  <a:moveTo>
                    <a:pt x="688593" y="87122"/>
                  </a:moveTo>
                  <a:lnTo>
                    <a:pt x="532764" y="87122"/>
                  </a:lnTo>
                  <a:lnTo>
                    <a:pt x="532764" y="98933"/>
                  </a:lnTo>
                  <a:lnTo>
                    <a:pt x="688593" y="98933"/>
                  </a:lnTo>
                  <a:lnTo>
                    <a:pt x="688593" y="87122"/>
                  </a:lnTo>
                  <a:close/>
                </a:path>
                <a:path w="688975" h="169544">
                  <a:moveTo>
                    <a:pt x="406145" y="53086"/>
                  </a:moveTo>
                  <a:lnTo>
                    <a:pt x="370572" y="69441"/>
                  </a:lnTo>
                  <a:lnTo>
                    <a:pt x="363981" y="90550"/>
                  </a:lnTo>
                  <a:lnTo>
                    <a:pt x="364683" y="97789"/>
                  </a:lnTo>
                  <a:lnTo>
                    <a:pt x="397212" y="127222"/>
                  </a:lnTo>
                  <a:lnTo>
                    <a:pt x="406018" y="127888"/>
                  </a:lnTo>
                  <a:lnTo>
                    <a:pt x="415006" y="127220"/>
                  </a:lnTo>
                  <a:lnTo>
                    <a:pt x="423118" y="125206"/>
                  </a:lnTo>
                  <a:lnTo>
                    <a:pt x="430289" y="121888"/>
                  </a:lnTo>
                  <a:lnTo>
                    <a:pt x="436625" y="117221"/>
                  </a:lnTo>
                  <a:lnTo>
                    <a:pt x="436978" y="116839"/>
                  </a:lnTo>
                  <a:lnTo>
                    <a:pt x="397636" y="116839"/>
                  </a:lnTo>
                  <a:lnTo>
                    <a:pt x="390651" y="114173"/>
                  </a:lnTo>
                  <a:lnTo>
                    <a:pt x="385063" y="109092"/>
                  </a:lnTo>
                  <a:lnTo>
                    <a:pt x="379602" y="103886"/>
                  </a:lnTo>
                  <a:lnTo>
                    <a:pt x="376808" y="97789"/>
                  </a:lnTo>
                  <a:lnTo>
                    <a:pt x="376923" y="83044"/>
                  </a:lnTo>
                  <a:lnTo>
                    <a:pt x="379475" y="77088"/>
                  </a:lnTo>
                  <a:lnTo>
                    <a:pt x="385063" y="72009"/>
                  </a:lnTo>
                  <a:lnTo>
                    <a:pt x="390525" y="66801"/>
                  </a:lnTo>
                  <a:lnTo>
                    <a:pt x="397636" y="64135"/>
                  </a:lnTo>
                  <a:lnTo>
                    <a:pt x="436856" y="64135"/>
                  </a:lnTo>
                  <a:lnTo>
                    <a:pt x="436625" y="63880"/>
                  </a:lnTo>
                  <a:lnTo>
                    <a:pt x="430291" y="59193"/>
                  </a:lnTo>
                  <a:lnTo>
                    <a:pt x="423100" y="55816"/>
                  </a:lnTo>
                  <a:lnTo>
                    <a:pt x="415051" y="53772"/>
                  </a:lnTo>
                  <a:lnTo>
                    <a:pt x="406145" y="53086"/>
                  </a:lnTo>
                  <a:close/>
                </a:path>
                <a:path w="688975" h="169544">
                  <a:moveTo>
                    <a:pt x="436856" y="64135"/>
                  </a:moveTo>
                  <a:lnTo>
                    <a:pt x="414781" y="64135"/>
                  </a:lnTo>
                  <a:lnTo>
                    <a:pt x="421893" y="66801"/>
                  </a:lnTo>
                  <a:lnTo>
                    <a:pt x="427354" y="72009"/>
                  </a:lnTo>
                  <a:lnTo>
                    <a:pt x="432815" y="77088"/>
                  </a:lnTo>
                  <a:lnTo>
                    <a:pt x="435489" y="83044"/>
                  </a:lnTo>
                  <a:lnTo>
                    <a:pt x="435609" y="97789"/>
                  </a:lnTo>
                  <a:lnTo>
                    <a:pt x="432815" y="103886"/>
                  </a:lnTo>
                  <a:lnTo>
                    <a:pt x="427354" y="109092"/>
                  </a:lnTo>
                  <a:lnTo>
                    <a:pt x="421766" y="114173"/>
                  </a:lnTo>
                  <a:lnTo>
                    <a:pt x="414781" y="116839"/>
                  </a:lnTo>
                  <a:lnTo>
                    <a:pt x="436978" y="116839"/>
                  </a:lnTo>
                  <a:lnTo>
                    <a:pt x="441793" y="111629"/>
                  </a:lnTo>
                  <a:lnTo>
                    <a:pt x="445484" y="105346"/>
                  </a:lnTo>
                  <a:lnTo>
                    <a:pt x="447698" y="98397"/>
                  </a:lnTo>
                  <a:lnTo>
                    <a:pt x="448436" y="90804"/>
                  </a:lnTo>
                  <a:lnTo>
                    <a:pt x="447724" y="83312"/>
                  </a:lnTo>
                  <a:lnTo>
                    <a:pt x="447642" y="82863"/>
                  </a:lnTo>
                  <a:lnTo>
                    <a:pt x="445484" y="75961"/>
                  </a:lnTo>
                  <a:lnTo>
                    <a:pt x="441793" y="69570"/>
                  </a:lnTo>
                  <a:lnTo>
                    <a:pt x="436856" y="64135"/>
                  </a:lnTo>
                  <a:close/>
                </a:path>
                <a:path w="688975" h="169544">
                  <a:moveTo>
                    <a:pt x="573785" y="7747"/>
                  </a:moveTo>
                  <a:lnTo>
                    <a:pt x="560831" y="7747"/>
                  </a:lnTo>
                  <a:lnTo>
                    <a:pt x="560831" y="64008"/>
                  </a:lnTo>
                  <a:lnTo>
                    <a:pt x="665606" y="64008"/>
                  </a:lnTo>
                  <a:lnTo>
                    <a:pt x="665606" y="52450"/>
                  </a:lnTo>
                  <a:lnTo>
                    <a:pt x="573785" y="52450"/>
                  </a:lnTo>
                  <a:lnTo>
                    <a:pt x="573785" y="7747"/>
                  </a:lnTo>
                  <a:close/>
                </a:path>
                <a:path w="688975" h="169544">
                  <a:moveTo>
                    <a:pt x="485139" y="1650"/>
                  </a:moveTo>
                  <a:lnTo>
                    <a:pt x="472185" y="1650"/>
                  </a:lnTo>
                  <a:lnTo>
                    <a:pt x="472185" y="169544"/>
                  </a:lnTo>
                  <a:lnTo>
                    <a:pt x="485139" y="169544"/>
                  </a:lnTo>
                  <a:lnTo>
                    <a:pt x="485139" y="90424"/>
                  </a:lnTo>
                  <a:lnTo>
                    <a:pt x="513588" y="90424"/>
                  </a:lnTo>
                  <a:lnTo>
                    <a:pt x="513588" y="78866"/>
                  </a:lnTo>
                  <a:lnTo>
                    <a:pt x="485139" y="78866"/>
                  </a:lnTo>
                  <a:lnTo>
                    <a:pt x="485139" y="1650"/>
                  </a:lnTo>
                  <a:close/>
                </a:path>
                <a:path w="688975" h="169544">
                  <a:moveTo>
                    <a:pt x="456056" y="28321"/>
                  </a:moveTo>
                  <a:lnTo>
                    <a:pt x="356361" y="28321"/>
                  </a:lnTo>
                  <a:lnTo>
                    <a:pt x="356361" y="40131"/>
                  </a:lnTo>
                  <a:lnTo>
                    <a:pt x="456056" y="40131"/>
                  </a:lnTo>
                  <a:lnTo>
                    <a:pt x="456056" y="28321"/>
                  </a:lnTo>
                  <a:close/>
                </a:path>
                <a:path w="688975" h="169544">
                  <a:moveTo>
                    <a:pt x="412622" y="1650"/>
                  </a:moveTo>
                  <a:lnTo>
                    <a:pt x="399541" y="1650"/>
                  </a:lnTo>
                  <a:lnTo>
                    <a:pt x="399541" y="28321"/>
                  </a:lnTo>
                  <a:lnTo>
                    <a:pt x="412622" y="28321"/>
                  </a:lnTo>
                  <a:lnTo>
                    <a:pt x="412622" y="1650"/>
                  </a:lnTo>
                  <a:close/>
                </a:path>
                <a:path w="688975" h="169544">
                  <a:moveTo>
                    <a:pt x="313943" y="1650"/>
                  </a:moveTo>
                  <a:lnTo>
                    <a:pt x="300989" y="1650"/>
                  </a:lnTo>
                  <a:lnTo>
                    <a:pt x="300989" y="47243"/>
                  </a:lnTo>
                  <a:lnTo>
                    <a:pt x="267969" y="47243"/>
                  </a:lnTo>
                  <a:lnTo>
                    <a:pt x="267969" y="58800"/>
                  </a:lnTo>
                  <a:lnTo>
                    <a:pt x="300989" y="58800"/>
                  </a:lnTo>
                  <a:lnTo>
                    <a:pt x="300989" y="98551"/>
                  </a:lnTo>
                  <a:lnTo>
                    <a:pt x="313943" y="98551"/>
                  </a:lnTo>
                  <a:lnTo>
                    <a:pt x="313943" y="1650"/>
                  </a:lnTo>
                  <a:close/>
                </a:path>
                <a:path w="688975" h="169544">
                  <a:moveTo>
                    <a:pt x="235584" y="30987"/>
                  </a:moveTo>
                  <a:lnTo>
                    <a:pt x="222630" y="30987"/>
                  </a:lnTo>
                  <a:lnTo>
                    <a:pt x="222630" y="39242"/>
                  </a:lnTo>
                  <a:lnTo>
                    <a:pt x="221799" y="45910"/>
                  </a:lnTo>
                  <a:lnTo>
                    <a:pt x="195246" y="79629"/>
                  </a:lnTo>
                  <a:lnTo>
                    <a:pt x="178688" y="88011"/>
                  </a:lnTo>
                  <a:lnTo>
                    <a:pt x="188340" y="98043"/>
                  </a:lnTo>
                  <a:lnTo>
                    <a:pt x="222456" y="69802"/>
                  </a:lnTo>
                  <a:lnTo>
                    <a:pt x="229107" y="58927"/>
                  </a:lnTo>
                  <a:lnTo>
                    <a:pt x="243138" y="58927"/>
                  </a:lnTo>
                  <a:lnTo>
                    <a:pt x="242978" y="58741"/>
                  </a:lnTo>
                  <a:lnTo>
                    <a:pt x="238855" y="52069"/>
                  </a:lnTo>
                  <a:lnTo>
                    <a:pt x="236398" y="45493"/>
                  </a:lnTo>
                  <a:lnTo>
                    <a:pt x="235616" y="39242"/>
                  </a:lnTo>
                  <a:lnTo>
                    <a:pt x="235584" y="30987"/>
                  </a:lnTo>
                  <a:close/>
                </a:path>
                <a:path w="688975" h="169544">
                  <a:moveTo>
                    <a:pt x="243138" y="58927"/>
                  </a:moveTo>
                  <a:lnTo>
                    <a:pt x="229107" y="58927"/>
                  </a:lnTo>
                  <a:lnTo>
                    <a:pt x="236444" y="69594"/>
                  </a:lnTo>
                  <a:lnTo>
                    <a:pt x="245697" y="79105"/>
                  </a:lnTo>
                  <a:lnTo>
                    <a:pt x="256879" y="87449"/>
                  </a:lnTo>
                  <a:lnTo>
                    <a:pt x="270003" y="94613"/>
                  </a:lnTo>
                  <a:lnTo>
                    <a:pt x="278764" y="83947"/>
                  </a:lnTo>
                  <a:lnTo>
                    <a:pt x="270599" y="81016"/>
                  </a:lnTo>
                  <a:lnTo>
                    <a:pt x="262874" y="76977"/>
                  </a:lnTo>
                  <a:lnTo>
                    <a:pt x="255601" y="71820"/>
                  </a:lnTo>
                  <a:lnTo>
                    <a:pt x="248792" y="65531"/>
                  </a:lnTo>
                  <a:lnTo>
                    <a:pt x="243138" y="58927"/>
                  </a:lnTo>
                  <a:close/>
                </a:path>
                <a:path w="688975" h="169544">
                  <a:moveTo>
                    <a:pt x="273811" y="19558"/>
                  </a:moveTo>
                  <a:lnTo>
                    <a:pt x="184150" y="19558"/>
                  </a:lnTo>
                  <a:lnTo>
                    <a:pt x="184150" y="30987"/>
                  </a:lnTo>
                  <a:lnTo>
                    <a:pt x="273811" y="30987"/>
                  </a:lnTo>
                  <a:lnTo>
                    <a:pt x="273811" y="19558"/>
                  </a:lnTo>
                  <a:close/>
                </a:path>
                <a:path w="688975" h="169544">
                  <a:moveTo>
                    <a:pt x="235584" y="0"/>
                  </a:moveTo>
                  <a:lnTo>
                    <a:pt x="222630" y="0"/>
                  </a:lnTo>
                  <a:lnTo>
                    <a:pt x="222630" y="19558"/>
                  </a:lnTo>
                  <a:lnTo>
                    <a:pt x="235584" y="19558"/>
                  </a:lnTo>
                  <a:lnTo>
                    <a:pt x="235584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5047868" y="1072260"/>
              <a:ext cx="688975" cy="169545"/>
            </a:xfrm>
            <a:custGeom>
              <a:avLst/>
              <a:gdLst/>
              <a:ahLst/>
              <a:cxnLst/>
              <a:rect l="l" t="t" r="r" b="b"/>
              <a:pathLst>
                <a:path w="688975" h="169544">
                  <a:moveTo>
                    <a:pt x="560069" y="113156"/>
                  </a:moveTo>
                  <a:lnTo>
                    <a:pt x="573151" y="113156"/>
                  </a:lnTo>
                  <a:lnTo>
                    <a:pt x="573151" y="151384"/>
                  </a:lnTo>
                  <a:lnTo>
                    <a:pt x="665988" y="151384"/>
                  </a:lnTo>
                  <a:lnTo>
                    <a:pt x="665988" y="163067"/>
                  </a:lnTo>
                  <a:lnTo>
                    <a:pt x="560069" y="163067"/>
                  </a:lnTo>
                  <a:lnTo>
                    <a:pt x="560069" y="113156"/>
                  </a:lnTo>
                  <a:close/>
                </a:path>
                <a:path w="688975" h="169544">
                  <a:moveTo>
                    <a:pt x="262508" y="113029"/>
                  </a:moveTo>
                  <a:lnTo>
                    <a:pt x="224916" y="123062"/>
                  </a:lnTo>
                  <a:lnTo>
                    <a:pt x="221487" y="128269"/>
                  </a:lnTo>
                  <a:lnTo>
                    <a:pt x="221487" y="134492"/>
                  </a:lnTo>
                  <a:lnTo>
                    <a:pt x="221487" y="140715"/>
                  </a:lnTo>
                  <a:lnTo>
                    <a:pt x="262508" y="155828"/>
                  </a:lnTo>
                  <a:lnTo>
                    <a:pt x="271770" y="155467"/>
                  </a:lnTo>
                  <a:lnTo>
                    <a:pt x="303402" y="140842"/>
                  </a:lnTo>
                  <a:lnTo>
                    <a:pt x="303402" y="134492"/>
                  </a:lnTo>
                  <a:lnTo>
                    <a:pt x="303402" y="128142"/>
                  </a:lnTo>
                  <a:lnTo>
                    <a:pt x="271843" y="113409"/>
                  </a:lnTo>
                  <a:lnTo>
                    <a:pt x="262508" y="113029"/>
                  </a:lnTo>
                  <a:close/>
                </a:path>
                <a:path w="688975" h="169544">
                  <a:moveTo>
                    <a:pt x="32130" y="110743"/>
                  </a:moveTo>
                  <a:lnTo>
                    <a:pt x="45084" y="110743"/>
                  </a:lnTo>
                  <a:lnTo>
                    <a:pt x="45084" y="152653"/>
                  </a:lnTo>
                  <a:lnTo>
                    <a:pt x="139953" y="152653"/>
                  </a:lnTo>
                  <a:lnTo>
                    <a:pt x="139953" y="164084"/>
                  </a:lnTo>
                  <a:lnTo>
                    <a:pt x="32130" y="164084"/>
                  </a:lnTo>
                  <a:lnTo>
                    <a:pt x="32130" y="110743"/>
                  </a:lnTo>
                  <a:close/>
                </a:path>
                <a:path w="688975" h="169544">
                  <a:moveTo>
                    <a:pt x="262508" y="101980"/>
                  </a:moveTo>
                  <a:lnTo>
                    <a:pt x="303148" y="110998"/>
                  </a:lnTo>
                  <a:lnTo>
                    <a:pt x="317372" y="134492"/>
                  </a:lnTo>
                  <a:lnTo>
                    <a:pt x="316487" y="141378"/>
                  </a:lnTo>
                  <a:lnTo>
                    <a:pt x="285765" y="164845"/>
                  </a:lnTo>
                  <a:lnTo>
                    <a:pt x="262508" y="167131"/>
                  </a:lnTo>
                  <a:lnTo>
                    <a:pt x="250104" y="166560"/>
                  </a:lnTo>
                  <a:lnTo>
                    <a:pt x="211121" y="147573"/>
                  </a:lnTo>
                  <a:lnTo>
                    <a:pt x="207517" y="134492"/>
                  </a:lnTo>
                  <a:lnTo>
                    <a:pt x="208401" y="127589"/>
                  </a:lnTo>
                  <a:lnTo>
                    <a:pt x="239077" y="104251"/>
                  </a:lnTo>
                  <a:lnTo>
                    <a:pt x="262508" y="101980"/>
                  </a:lnTo>
                  <a:close/>
                </a:path>
                <a:path w="688975" h="169544">
                  <a:moveTo>
                    <a:pt x="532764" y="87122"/>
                  </a:moveTo>
                  <a:lnTo>
                    <a:pt x="688593" y="87122"/>
                  </a:lnTo>
                  <a:lnTo>
                    <a:pt x="688593" y="98933"/>
                  </a:lnTo>
                  <a:lnTo>
                    <a:pt x="532764" y="98933"/>
                  </a:lnTo>
                  <a:lnTo>
                    <a:pt x="532764" y="87122"/>
                  </a:lnTo>
                  <a:close/>
                </a:path>
                <a:path w="688975" h="169544">
                  <a:moveTo>
                    <a:pt x="406145" y="64135"/>
                  </a:moveTo>
                  <a:lnTo>
                    <a:pt x="397636" y="64135"/>
                  </a:lnTo>
                  <a:lnTo>
                    <a:pt x="390525" y="66801"/>
                  </a:lnTo>
                  <a:lnTo>
                    <a:pt x="385063" y="72009"/>
                  </a:lnTo>
                  <a:lnTo>
                    <a:pt x="379475" y="77088"/>
                  </a:lnTo>
                  <a:lnTo>
                    <a:pt x="376808" y="83312"/>
                  </a:lnTo>
                  <a:lnTo>
                    <a:pt x="376808" y="90550"/>
                  </a:lnTo>
                  <a:lnTo>
                    <a:pt x="376808" y="97789"/>
                  </a:lnTo>
                  <a:lnTo>
                    <a:pt x="379602" y="103886"/>
                  </a:lnTo>
                  <a:lnTo>
                    <a:pt x="385063" y="109092"/>
                  </a:lnTo>
                  <a:lnTo>
                    <a:pt x="390651" y="114173"/>
                  </a:lnTo>
                  <a:lnTo>
                    <a:pt x="397636" y="116839"/>
                  </a:lnTo>
                  <a:lnTo>
                    <a:pt x="406145" y="116839"/>
                  </a:lnTo>
                  <a:lnTo>
                    <a:pt x="414781" y="116839"/>
                  </a:lnTo>
                  <a:lnTo>
                    <a:pt x="421766" y="114173"/>
                  </a:lnTo>
                  <a:lnTo>
                    <a:pt x="427354" y="109092"/>
                  </a:lnTo>
                  <a:lnTo>
                    <a:pt x="432815" y="103886"/>
                  </a:lnTo>
                  <a:lnTo>
                    <a:pt x="435609" y="97789"/>
                  </a:lnTo>
                  <a:lnTo>
                    <a:pt x="435609" y="90550"/>
                  </a:lnTo>
                  <a:lnTo>
                    <a:pt x="435609" y="83312"/>
                  </a:lnTo>
                  <a:lnTo>
                    <a:pt x="432815" y="77088"/>
                  </a:lnTo>
                  <a:lnTo>
                    <a:pt x="427354" y="72009"/>
                  </a:lnTo>
                  <a:lnTo>
                    <a:pt x="421893" y="66801"/>
                  </a:lnTo>
                  <a:lnTo>
                    <a:pt x="414781" y="64135"/>
                  </a:lnTo>
                  <a:lnTo>
                    <a:pt x="406145" y="64135"/>
                  </a:lnTo>
                  <a:close/>
                </a:path>
                <a:path w="688975" h="169544">
                  <a:moveTo>
                    <a:pt x="406145" y="53086"/>
                  </a:moveTo>
                  <a:lnTo>
                    <a:pt x="441793" y="69570"/>
                  </a:lnTo>
                  <a:lnTo>
                    <a:pt x="448436" y="90804"/>
                  </a:lnTo>
                  <a:lnTo>
                    <a:pt x="447698" y="98397"/>
                  </a:lnTo>
                  <a:lnTo>
                    <a:pt x="414998" y="127222"/>
                  </a:lnTo>
                  <a:lnTo>
                    <a:pt x="406018" y="127888"/>
                  </a:lnTo>
                  <a:lnTo>
                    <a:pt x="397186" y="127220"/>
                  </a:lnTo>
                  <a:lnTo>
                    <a:pt x="364718" y="98145"/>
                  </a:lnTo>
                  <a:lnTo>
                    <a:pt x="363981" y="90550"/>
                  </a:lnTo>
                  <a:lnTo>
                    <a:pt x="364718" y="82863"/>
                  </a:lnTo>
                  <a:lnTo>
                    <a:pt x="397240" y="53752"/>
                  </a:lnTo>
                  <a:lnTo>
                    <a:pt x="406145" y="53086"/>
                  </a:lnTo>
                  <a:close/>
                </a:path>
                <a:path w="688975" h="169544">
                  <a:moveTo>
                    <a:pt x="560831" y="7747"/>
                  </a:moveTo>
                  <a:lnTo>
                    <a:pt x="573785" y="7747"/>
                  </a:lnTo>
                  <a:lnTo>
                    <a:pt x="573785" y="52450"/>
                  </a:lnTo>
                  <a:lnTo>
                    <a:pt x="665606" y="52450"/>
                  </a:lnTo>
                  <a:lnTo>
                    <a:pt x="665606" y="64008"/>
                  </a:lnTo>
                  <a:lnTo>
                    <a:pt x="560831" y="64008"/>
                  </a:lnTo>
                  <a:lnTo>
                    <a:pt x="560831" y="7747"/>
                  </a:lnTo>
                  <a:close/>
                </a:path>
                <a:path w="688975" h="169544">
                  <a:moveTo>
                    <a:pt x="42925" y="7112"/>
                  </a:moveTo>
                  <a:lnTo>
                    <a:pt x="55625" y="7112"/>
                  </a:lnTo>
                  <a:lnTo>
                    <a:pt x="55625" y="28701"/>
                  </a:lnTo>
                  <a:lnTo>
                    <a:pt x="56437" y="37085"/>
                  </a:lnTo>
                  <a:lnTo>
                    <a:pt x="75376" y="70240"/>
                  </a:lnTo>
                  <a:lnTo>
                    <a:pt x="97789" y="86867"/>
                  </a:lnTo>
                  <a:lnTo>
                    <a:pt x="89026" y="96265"/>
                  </a:lnTo>
                  <a:lnTo>
                    <a:pt x="60338" y="70574"/>
                  </a:lnTo>
                  <a:lnTo>
                    <a:pt x="49783" y="54483"/>
                  </a:lnTo>
                  <a:lnTo>
                    <a:pt x="46876" y="60438"/>
                  </a:lnTo>
                  <a:lnTo>
                    <a:pt x="21097" y="92217"/>
                  </a:lnTo>
                  <a:lnTo>
                    <a:pt x="9397" y="100584"/>
                  </a:lnTo>
                  <a:lnTo>
                    <a:pt x="0" y="91566"/>
                  </a:lnTo>
                  <a:lnTo>
                    <a:pt x="8673" y="86522"/>
                  </a:lnTo>
                  <a:lnTo>
                    <a:pt x="16621" y="80359"/>
                  </a:lnTo>
                  <a:lnTo>
                    <a:pt x="39846" y="46831"/>
                  </a:lnTo>
                  <a:lnTo>
                    <a:pt x="42925" y="28701"/>
                  </a:lnTo>
                  <a:lnTo>
                    <a:pt x="42925" y="7112"/>
                  </a:lnTo>
                  <a:close/>
                </a:path>
                <a:path w="688975" h="169544">
                  <a:moveTo>
                    <a:pt x="472185" y="1650"/>
                  </a:moveTo>
                  <a:lnTo>
                    <a:pt x="485139" y="1650"/>
                  </a:lnTo>
                  <a:lnTo>
                    <a:pt x="485139" y="78866"/>
                  </a:lnTo>
                  <a:lnTo>
                    <a:pt x="513588" y="78866"/>
                  </a:lnTo>
                  <a:lnTo>
                    <a:pt x="513588" y="90424"/>
                  </a:lnTo>
                  <a:lnTo>
                    <a:pt x="485139" y="90424"/>
                  </a:lnTo>
                  <a:lnTo>
                    <a:pt x="485139" y="169544"/>
                  </a:lnTo>
                  <a:lnTo>
                    <a:pt x="472185" y="169544"/>
                  </a:lnTo>
                  <a:lnTo>
                    <a:pt x="472185" y="1650"/>
                  </a:lnTo>
                  <a:close/>
                </a:path>
                <a:path w="688975" h="169544">
                  <a:moveTo>
                    <a:pt x="399541" y="1650"/>
                  </a:moveTo>
                  <a:lnTo>
                    <a:pt x="412622" y="1650"/>
                  </a:lnTo>
                  <a:lnTo>
                    <a:pt x="412622" y="28321"/>
                  </a:lnTo>
                  <a:lnTo>
                    <a:pt x="456056" y="28321"/>
                  </a:lnTo>
                  <a:lnTo>
                    <a:pt x="456056" y="40131"/>
                  </a:lnTo>
                  <a:lnTo>
                    <a:pt x="356361" y="40131"/>
                  </a:lnTo>
                  <a:lnTo>
                    <a:pt x="356361" y="28321"/>
                  </a:lnTo>
                  <a:lnTo>
                    <a:pt x="399541" y="28321"/>
                  </a:lnTo>
                  <a:lnTo>
                    <a:pt x="399541" y="1650"/>
                  </a:lnTo>
                  <a:close/>
                </a:path>
                <a:path w="688975" h="169544">
                  <a:moveTo>
                    <a:pt x="300989" y="1650"/>
                  </a:moveTo>
                  <a:lnTo>
                    <a:pt x="313943" y="1650"/>
                  </a:lnTo>
                  <a:lnTo>
                    <a:pt x="313943" y="98551"/>
                  </a:lnTo>
                  <a:lnTo>
                    <a:pt x="300989" y="98551"/>
                  </a:lnTo>
                  <a:lnTo>
                    <a:pt x="300989" y="58800"/>
                  </a:lnTo>
                  <a:lnTo>
                    <a:pt x="267969" y="58800"/>
                  </a:lnTo>
                  <a:lnTo>
                    <a:pt x="267969" y="47243"/>
                  </a:lnTo>
                  <a:lnTo>
                    <a:pt x="300989" y="47243"/>
                  </a:lnTo>
                  <a:lnTo>
                    <a:pt x="300989" y="1650"/>
                  </a:lnTo>
                  <a:close/>
                </a:path>
                <a:path w="688975" h="169544">
                  <a:moveTo>
                    <a:pt x="122554" y="1650"/>
                  </a:moveTo>
                  <a:lnTo>
                    <a:pt x="135508" y="1650"/>
                  </a:lnTo>
                  <a:lnTo>
                    <a:pt x="135508" y="121030"/>
                  </a:lnTo>
                  <a:lnTo>
                    <a:pt x="122554" y="121030"/>
                  </a:lnTo>
                  <a:lnTo>
                    <a:pt x="122554" y="1650"/>
                  </a:lnTo>
                  <a:close/>
                </a:path>
                <a:path w="688975" h="169544">
                  <a:moveTo>
                    <a:pt x="222630" y="0"/>
                  </a:moveTo>
                  <a:lnTo>
                    <a:pt x="235584" y="0"/>
                  </a:lnTo>
                  <a:lnTo>
                    <a:pt x="235584" y="19558"/>
                  </a:lnTo>
                  <a:lnTo>
                    <a:pt x="273811" y="19558"/>
                  </a:lnTo>
                  <a:lnTo>
                    <a:pt x="273811" y="30987"/>
                  </a:lnTo>
                  <a:lnTo>
                    <a:pt x="235584" y="30987"/>
                  </a:lnTo>
                  <a:lnTo>
                    <a:pt x="235584" y="38988"/>
                  </a:lnTo>
                  <a:lnTo>
                    <a:pt x="255601" y="71820"/>
                  </a:lnTo>
                  <a:lnTo>
                    <a:pt x="278764" y="83947"/>
                  </a:lnTo>
                  <a:lnTo>
                    <a:pt x="270001" y="94614"/>
                  </a:lnTo>
                  <a:lnTo>
                    <a:pt x="256879" y="87449"/>
                  </a:lnTo>
                  <a:lnTo>
                    <a:pt x="245697" y="79105"/>
                  </a:lnTo>
                  <a:lnTo>
                    <a:pt x="236444" y="69594"/>
                  </a:lnTo>
                  <a:lnTo>
                    <a:pt x="229107" y="58927"/>
                  </a:lnTo>
                  <a:lnTo>
                    <a:pt x="226204" y="64359"/>
                  </a:lnTo>
                  <a:lnTo>
                    <a:pt x="194504" y="94613"/>
                  </a:lnTo>
                  <a:lnTo>
                    <a:pt x="188340" y="98043"/>
                  </a:lnTo>
                  <a:lnTo>
                    <a:pt x="178688" y="88011"/>
                  </a:lnTo>
                  <a:lnTo>
                    <a:pt x="187259" y="84343"/>
                  </a:lnTo>
                  <a:lnTo>
                    <a:pt x="195246" y="79629"/>
                  </a:lnTo>
                  <a:lnTo>
                    <a:pt x="221799" y="45910"/>
                  </a:lnTo>
                  <a:lnTo>
                    <a:pt x="222630" y="39242"/>
                  </a:lnTo>
                  <a:lnTo>
                    <a:pt x="222630" y="30987"/>
                  </a:lnTo>
                  <a:lnTo>
                    <a:pt x="184150" y="30987"/>
                  </a:lnTo>
                  <a:lnTo>
                    <a:pt x="184150" y="19558"/>
                  </a:lnTo>
                  <a:lnTo>
                    <a:pt x="222630" y="19558"/>
                  </a:lnTo>
                  <a:lnTo>
                    <a:pt x="22263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4" name="object 54" descr=""/>
          <p:cNvGrpSpPr/>
          <p:nvPr/>
        </p:nvGrpSpPr>
        <p:grpSpPr>
          <a:xfrm>
            <a:off x="5825235" y="1069339"/>
            <a:ext cx="511809" cy="175260"/>
            <a:chOff x="5825235" y="1069339"/>
            <a:chExt cx="511809" cy="175260"/>
          </a:xfrm>
        </p:grpSpPr>
        <p:sp>
          <p:nvSpPr>
            <p:cNvPr id="55" name="object 55" descr=""/>
            <p:cNvSpPr/>
            <p:nvPr/>
          </p:nvSpPr>
          <p:spPr>
            <a:xfrm>
              <a:off x="5829807" y="1073911"/>
              <a:ext cx="502920" cy="166370"/>
            </a:xfrm>
            <a:custGeom>
              <a:avLst/>
              <a:gdLst/>
              <a:ahLst/>
              <a:cxnLst/>
              <a:rect l="l" t="t" r="r" b="b"/>
              <a:pathLst>
                <a:path w="502920" h="166369">
                  <a:moveTo>
                    <a:pt x="217677" y="96012"/>
                  </a:moveTo>
                  <a:lnTo>
                    <a:pt x="204850" y="96012"/>
                  </a:lnTo>
                  <a:lnTo>
                    <a:pt x="204850" y="163322"/>
                  </a:lnTo>
                  <a:lnTo>
                    <a:pt x="308101" y="163322"/>
                  </a:lnTo>
                  <a:lnTo>
                    <a:pt x="308101" y="151891"/>
                  </a:lnTo>
                  <a:lnTo>
                    <a:pt x="217677" y="151891"/>
                  </a:lnTo>
                  <a:lnTo>
                    <a:pt x="217677" y="130683"/>
                  </a:lnTo>
                  <a:lnTo>
                    <a:pt x="308101" y="130683"/>
                  </a:lnTo>
                  <a:lnTo>
                    <a:pt x="308101" y="119252"/>
                  </a:lnTo>
                  <a:lnTo>
                    <a:pt x="217677" y="119252"/>
                  </a:lnTo>
                  <a:lnTo>
                    <a:pt x="217677" y="96012"/>
                  </a:lnTo>
                  <a:close/>
                </a:path>
                <a:path w="502920" h="166369">
                  <a:moveTo>
                    <a:pt x="308101" y="130683"/>
                  </a:moveTo>
                  <a:lnTo>
                    <a:pt x="295147" y="130683"/>
                  </a:lnTo>
                  <a:lnTo>
                    <a:pt x="295147" y="151891"/>
                  </a:lnTo>
                  <a:lnTo>
                    <a:pt x="308101" y="151891"/>
                  </a:lnTo>
                  <a:lnTo>
                    <a:pt x="308101" y="130683"/>
                  </a:lnTo>
                  <a:close/>
                </a:path>
                <a:path w="502920" h="166369">
                  <a:moveTo>
                    <a:pt x="308101" y="96012"/>
                  </a:moveTo>
                  <a:lnTo>
                    <a:pt x="295147" y="96012"/>
                  </a:lnTo>
                  <a:lnTo>
                    <a:pt x="295147" y="119252"/>
                  </a:lnTo>
                  <a:lnTo>
                    <a:pt x="308101" y="119252"/>
                  </a:lnTo>
                  <a:lnTo>
                    <a:pt x="308101" y="96012"/>
                  </a:lnTo>
                  <a:close/>
                </a:path>
                <a:path w="502920" h="166369">
                  <a:moveTo>
                    <a:pt x="69722" y="103504"/>
                  </a:moveTo>
                  <a:lnTo>
                    <a:pt x="29209" y="112013"/>
                  </a:lnTo>
                  <a:lnTo>
                    <a:pt x="15112" y="134365"/>
                  </a:lnTo>
                  <a:lnTo>
                    <a:pt x="15922" y="140588"/>
                  </a:lnTo>
                  <a:lnTo>
                    <a:pt x="46481" y="163496"/>
                  </a:lnTo>
                  <a:lnTo>
                    <a:pt x="69722" y="165608"/>
                  </a:lnTo>
                  <a:lnTo>
                    <a:pt x="82194" y="165082"/>
                  </a:lnTo>
                  <a:lnTo>
                    <a:pt x="93147" y="163496"/>
                  </a:lnTo>
                  <a:lnTo>
                    <a:pt x="102477" y="160893"/>
                  </a:lnTo>
                  <a:lnTo>
                    <a:pt x="110362" y="157225"/>
                  </a:lnTo>
                  <a:lnTo>
                    <a:pt x="114144" y="154432"/>
                  </a:lnTo>
                  <a:lnTo>
                    <a:pt x="69722" y="154432"/>
                  </a:lnTo>
                  <a:lnTo>
                    <a:pt x="60481" y="154098"/>
                  </a:lnTo>
                  <a:lnTo>
                    <a:pt x="28955" y="140588"/>
                  </a:lnTo>
                  <a:lnTo>
                    <a:pt x="28955" y="128142"/>
                  </a:lnTo>
                  <a:lnTo>
                    <a:pt x="69722" y="114808"/>
                  </a:lnTo>
                  <a:lnTo>
                    <a:pt x="114371" y="114808"/>
                  </a:lnTo>
                  <a:lnTo>
                    <a:pt x="110362" y="111887"/>
                  </a:lnTo>
                  <a:lnTo>
                    <a:pt x="102530" y="108219"/>
                  </a:lnTo>
                  <a:lnTo>
                    <a:pt x="93138" y="105600"/>
                  </a:lnTo>
                  <a:lnTo>
                    <a:pt x="82198" y="104028"/>
                  </a:lnTo>
                  <a:lnTo>
                    <a:pt x="69722" y="103504"/>
                  </a:lnTo>
                  <a:close/>
                </a:path>
                <a:path w="502920" h="166369">
                  <a:moveTo>
                    <a:pt x="114371" y="114808"/>
                  </a:moveTo>
                  <a:lnTo>
                    <a:pt x="69722" y="114808"/>
                  </a:lnTo>
                  <a:lnTo>
                    <a:pt x="79275" y="115121"/>
                  </a:lnTo>
                  <a:lnTo>
                    <a:pt x="87566" y="116077"/>
                  </a:lnTo>
                  <a:lnTo>
                    <a:pt x="110870" y="140588"/>
                  </a:lnTo>
                  <a:lnTo>
                    <a:pt x="107314" y="145414"/>
                  </a:lnTo>
                  <a:lnTo>
                    <a:pt x="69722" y="154432"/>
                  </a:lnTo>
                  <a:lnTo>
                    <a:pt x="114144" y="154432"/>
                  </a:lnTo>
                  <a:lnTo>
                    <a:pt x="116550" y="152654"/>
                  </a:lnTo>
                  <a:lnTo>
                    <a:pt x="120999" y="147320"/>
                  </a:lnTo>
                  <a:lnTo>
                    <a:pt x="123686" y="141224"/>
                  </a:lnTo>
                  <a:lnTo>
                    <a:pt x="124587" y="134365"/>
                  </a:lnTo>
                  <a:lnTo>
                    <a:pt x="123703" y="127674"/>
                  </a:lnTo>
                  <a:lnTo>
                    <a:pt x="121046" y="121697"/>
                  </a:lnTo>
                  <a:lnTo>
                    <a:pt x="116603" y="116435"/>
                  </a:lnTo>
                  <a:lnTo>
                    <a:pt x="114371" y="114808"/>
                  </a:lnTo>
                  <a:close/>
                </a:path>
                <a:path w="502920" h="166369">
                  <a:moveTo>
                    <a:pt x="477265" y="100457"/>
                  </a:moveTo>
                  <a:lnTo>
                    <a:pt x="371855" y="100457"/>
                  </a:lnTo>
                  <a:lnTo>
                    <a:pt x="371855" y="111378"/>
                  </a:lnTo>
                  <a:lnTo>
                    <a:pt x="464438" y="111378"/>
                  </a:lnTo>
                  <a:lnTo>
                    <a:pt x="464438" y="127762"/>
                  </a:lnTo>
                  <a:lnTo>
                    <a:pt x="371855" y="127762"/>
                  </a:lnTo>
                  <a:lnTo>
                    <a:pt x="371855" y="166115"/>
                  </a:lnTo>
                  <a:lnTo>
                    <a:pt x="481711" y="166115"/>
                  </a:lnTo>
                  <a:lnTo>
                    <a:pt x="481711" y="155321"/>
                  </a:lnTo>
                  <a:lnTo>
                    <a:pt x="384682" y="155321"/>
                  </a:lnTo>
                  <a:lnTo>
                    <a:pt x="384682" y="137922"/>
                  </a:lnTo>
                  <a:lnTo>
                    <a:pt x="477265" y="137922"/>
                  </a:lnTo>
                  <a:lnTo>
                    <a:pt x="477265" y="100457"/>
                  </a:lnTo>
                  <a:close/>
                </a:path>
                <a:path w="502920" h="166369">
                  <a:moveTo>
                    <a:pt x="502538" y="74167"/>
                  </a:moveTo>
                  <a:lnTo>
                    <a:pt x="346709" y="74167"/>
                  </a:lnTo>
                  <a:lnTo>
                    <a:pt x="346709" y="84836"/>
                  </a:lnTo>
                  <a:lnTo>
                    <a:pt x="502538" y="84836"/>
                  </a:lnTo>
                  <a:lnTo>
                    <a:pt x="502538" y="74167"/>
                  </a:lnTo>
                  <a:close/>
                </a:path>
                <a:path w="502920" h="166369">
                  <a:moveTo>
                    <a:pt x="12700" y="7747"/>
                  </a:moveTo>
                  <a:lnTo>
                    <a:pt x="0" y="7747"/>
                  </a:lnTo>
                  <a:lnTo>
                    <a:pt x="0" y="86867"/>
                  </a:lnTo>
                  <a:lnTo>
                    <a:pt x="76962" y="86867"/>
                  </a:lnTo>
                  <a:lnTo>
                    <a:pt x="76962" y="75564"/>
                  </a:lnTo>
                  <a:lnTo>
                    <a:pt x="12700" y="75564"/>
                  </a:lnTo>
                  <a:lnTo>
                    <a:pt x="12700" y="48260"/>
                  </a:lnTo>
                  <a:lnTo>
                    <a:pt x="76962" y="48260"/>
                  </a:lnTo>
                  <a:lnTo>
                    <a:pt x="76962" y="36829"/>
                  </a:lnTo>
                  <a:lnTo>
                    <a:pt x="12700" y="36829"/>
                  </a:lnTo>
                  <a:lnTo>
                    <a:pt x="12700" y="7747"/>
                  </a:lnTo>
                  <a:close/>
                </a:path>
                <a:path w="502920" h="166369">
                  <a:moveTo>
                    <a:pt x="76962" y="48260"/>
                  </a:moveTo>
                  <a:lnTo>
                    <a:pt x="64134" y="48260"/>
                  </a:lnTo>
                  <a:lnTo>
                    <a:pt x="64134" y="75564"/>
                  </a:lnTo>
                  <a:lnTo>
                    <a:pt x="76962" y="75564"/>
                  </a:lnTo>
                  <a:lnTo>
                    <a:pt x="76962" y="48260"/>
                  </a:lnTo>
                  <a:close/>
                </a:path>
                <a:path w="502920" h="166369">
                  <a:moveTo>
                    <a:pt x="76962" y="7747"/>
                  </a:moveTo>
                  <a:lnTo>
                    <a:pt x="64134" y="7747"/>
                  </a:lnTo>
                  <a:lnTo>
                    <a:pt x="64134" y="36829"/>
                  </a:lnTo>
                  <a:lnTo>
                    <a:pt x="76962" y="36829"/>
                  </a:lnTo>
                  <a:lnTo>
                    <a:pt x="76962" y="7747"/>
                  </a:lnTo>
                  <a:close/>
                </a:path>
                <a:path w="502920" h="166369">
                  <a:moveTo>
                    <a:pt x="308228" y="49529"/>
                  </a:moveTo>
                  <a:lnTo>
                    <a:pt x="295147" y="49529"/>
                  </a:lnTo>
                  <a:lnTo>
                    <a:pt x="295147" y="86740"/>
                  </a:lnTo>
                  <a:lnTo>
                    <a:pt x="308228" y="86740"/>
                  </a:lnTo>
                  <a:lnTo>
                    <a:pt x="308228" y="49529"/>
                  </a:lnTo>
                  <a:close/>
                </a:path>
                <a:path w="502920" h="166369">
                  <a:moveTo>
                    <a:pt x="198881" y="5461"/>
                  </a:moveTo>
                  <a:lnTo>
                    <a:pt x="186054" y="5461"/>
                  </a:lnTo>
                  <a:lnTo>
                    <a:pt x="186054" y="80390"/>
                  </a:lnTo>
                  <a:lnTo>
                    <a:pt x="263651" y="80390"/>
                  </a:lnTo>
                  <a:lnTo>
                    <a:pt x="263651" y="68834"/>
                  </a:lnTo>
                  <a:lnTo>
                    <a:pt x="198881" y="68834"/>
                  </a:lnTo>
                  <a:lnTo>
                    <a:pt x="198881" y="43814"/>
                  </a:lnTo>
                  <a:lnTo>
                    <a:pt x="308228" y="43814"/>
                  </a:lnTo>
                  <a:lnTo>
                    <a:pt x="308228" y="37718"/>
                  </a:lnTo>
                  <a:lnTo>
                    <a:pt x="263651" y="37718"/>
                  </a:lnTo>
                  <a:lnTo>
                    <a:pt x="263651" y="32385"/>
                  </a:lnTo>
                  <a:lnTo>
                    <a:pt x="198881" y="32385"/>
                  </a:lnTo>
                  <a:lnTo>
                    <a:pt x="198881" y="5461"/>
                  </a:lnTo>
                  <a:close/>
                </a:path>
                <a:path w="502920" h="166369">
                  <a:moveTo>
                    <a:pt x="308228" y="43814"/>
                  </a:moveTo>
                  <a:lnTo>
                    <a:pt x="250570" y="43814"/>
                  </a:lnTo>
                  <a:lnTo>
                    <a:pt x="250570" y="68834"/>
                  </a:lnTo>
                  <a:lnTo>
                    <a:pt x="263651" y="68834"/>
                  </a:lnTo>
                  <a:lnTo>
                    <a:pt x="263651" y="49529"/>
                  </a:lnTo>
                  <a:lnTo>
                    <a:pt x="308228" y="49529"/>
                  </a:lnTo>
                  <a:lnTo>
                    <a:pt x="308228" y="43814"/>
                  </a:lnTo>
                  <a:close/>
                </a:path>
                <a:path w="502920" h="166369">
                  <a:moveTo>
                    <a:pt x="308228" y="0"/>
                  </a:moveTo>
                  <a:lnTo>
                    <a:pt x="295147" y="0"/>
                  </a:lnTo>
                  <a:lnTo>
                    <a:pt x="295147" y="37718"/>
                  </a:lnTo>
                  <a:lnTo>
                    <a:pt x="308228" y="37718"/>
                  </a:lnTo>
                  <a:lnTo>
                    <a:pt x="308228" y="0"/>
                  </a:lnTo>
                  <a:close/>
                </a:path>
                <a:path w="502920" h="166369">
                  <a:moveTo>
                    <a:pt x="263651" y="5461"/>
                  </a:moveTo>
                  <a:lnTo>
                    <a:pt x="250570" y="5461"/>
                  </a:lnTo>
                  <a:lnTo>
                    <a:pt x="250570" y="32385"/>
                  </a:lnTo>
                  <a:lnTo>
                    <a:pt x="263651" y="32385"/>
                  </a:lnTo>
                  <a:lnTo>
                    <a:pt x="263651" y="5461"/>
                  </a:lnTo>
                  <a:close/>
                </a:path>
                <a:path w="502920" h="166369">
                  <a:moveTo>
                    <a:pt x="424688" y="635"/>
                  </a:moveTo>
                  <a:lnTo>
                    <a:pt x="384809" y="8762"/>
                  </a:lnTo>
                  <a:lnTo>
                    <a:pt x="370839" y="30225"/>
                  </a:lnTo>
                  <a:lnTo>
                    <a:pt x="371719" y="36653"/>
                  </a:lnTo>
                  <a:lnTo>
                    <a:pt x="412474" y="59316"/>
                  </a:lnTo>
                  <a:lnTo>
                    <a:pt x="424688" y="59816"/>
                  </a:lnTo>
                  <a:lnTo>
                    <a:pt x="436901" y="59316"/>
                  </a:lnTo>
                  <a:lnTo>
                    <a:pt x="447627" y="57816"/>
                  </a:lnTo>
                  <a:lnTo>
                    <a:pt x="456852" y="55316"/>
                  </a:lnTo>
                  <a:lnTo>
                    <a:pt x="464565" y="51815"/>
                  </a:lnTo>
                  <a:lnTo>
                    <a:pt x="467576" y="49657"/>
                  </a:lnTo>
                  <a:lnTo>
                    <a:pt x="424688" y="49657"/>
                  </a:lnTo>
                  <a:lnTo>
                    <a:pt x="415613" y="49323"/>
                  </a:lnTo>
                  <a:lnTo>
                    <a:pt x="384301" y="36067"/>
                  </a:lnTo>
                  <a:lnTo>
                    <a:pt x="384301" y="24511"/>
                  </a:lnTo>
                  <a:lnTo>
                    <a:pt x="424688" y="11049"/>
                  </a:lnTo>
                  <a:lnTo>
                    <a:pt x="467944" y="11049"/>
                  </a:lnTo>
                  <a:lnTo>
                    <a:pt x="464565" y="8636"/>
                  </a:lnTo>
                  <a:lnTo>
                    <a:pt x="456924" y="5135"/>
                  </a:lnTo>
                  <a:lnTo>
                    <a:pt x="447722" y="2635"/>
                  </a:lnTo>
                  <a:lnTo>
                    <a:pt x="436973" y="1135"/>
                  </a:lnTo>
                  <a:lnTo>
                    <a:pt x="424688" y="635"/>
                  </a:lnTo>
                  <a:close/>
                </a:path>
                <a:path w="502920" h="166369">
                  <a:moveTo>
                    <a:pt x="467944" y="11049"/>
                  </a:moveTo>
                  <a:lnTo>
                    <a:pt x="424688" y="11049"/>
                  </a:lnTo>
                  <a:lnTo>
                    <a:pt x="433689" y="11382"/>
                  </a:lnTo>
                  <a:lnTo>
                    <a:pt x="441642" y="12382"/>
                  </a:lnTo>
                  <a:lnTo>
                    <a:pt x="448548" y="14049"/>
                  </a:lnTo>
                  <a:lnTo>
                    <a:pt x="454405" y="16383"/>
                  </a:lnTo>
                  <a:lnTo>
                    <a:pt x="461390" y="19938"/>
                  </a:lnTo>
                  <a:lnTo>
                    <a:pt x="464850" y="24511"/>
                  </a:lnTo>
                  <a:lnTo>
                    <a:pt x="464850" y="36067"/>
                  </a:lnTo>
                  <a:lnTo>
                    <a:pt x="424688" y="49657"/>
                  </a:lnTo>
                  <a:lnTo>
                    <a:pt x="467576" y="49657"/>
                  </a:lnTo>
                  <a:lnTo>
                    <a:pt x="470640" y="47460"/>
                  </a:lnTo>
                  <a:lnTo>
                    <a:pt x="474964" y="42402"/>
                  </a:lnTo>
                  <a:lnTo>
                    <a:pt x="477549" y="36653"/>
                  </a:lnTo>
                  <a:lnTo>
                    <a:pt x="478408" y="30225"/>
                  </a:lnTo>
                  <a:lnTo>
                    <a:pt x="477549" y="23745"/>
                  </a:lnTo>
                  <a:lnTo>
                    <a:pt x="474964" y="18002"/>
                  </a:lnTo>
                  <a:lnTo>
                    <a:pt x="470640" y="12973"/>
                  </a:lnTo>
                  <a:lnTo>
                    <a:pt x="467944" y="11049"/>
                  </a:lnTo>
                  <a:close/>
                </a:path>
                <a:path w="502920" h="166369">
                  <a:moveTo>
                    <a:pt x="121665" y="0"/>
                  </a:moveTo>
                  <a:lnTo>
                    <a:pt x="108712" y="0"/>
                  </a:lnTo>
                  <a:lnTo>
                    <a:pt x="108712" y="99313"/>
                  </a:lnTo>
                  <a:lnTo>
                    <a:pt x="121665" y="99313"/>
                  </a:lnTo>
                  <a:lnTo>
                    <a:pt x="121665" y="58165"/>
                  </a:lnTo>
                  <a:lnTo>
                    <a:pt x="147065" y="58165"/>
                  </a:lnTo>
                  <a:lnTo>
                    <a:pt x="147065" y="46482"/>
                  </a:lnTo>
                  <a:lnTo>
                    <a:pt x="121665" y="46482"/>
                  </a:lnTo>
                  <a:lnTo>
                    <a:pt x="121665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5829807" y="1073911"/>
              <a:ext cx="502920" cy="166370"/>
            </a:xfrm>
            <a:custGeom>
              <a:avLst/>
              <a:gdLst/>
              <a:ahLst/>
              <a:cxnLst/>
              <a:rect l="l" t="t" r="r" b="b"/>
              <a:pathLst>
                <a:path w="502920" h="166369">
                  <a:moveTo>
                    <a:pt x="217677" y="130683"/>
                  </a:moveTo>
                  <a:lnTo>
                    <a:pt x="217677" y="151891"/>
                  </a:lnTo>
                  <a:lnTo>
                    <a:pt x="295147" y="151891"/>
                  </a:lnTo>
                  <a:lnTo>
                    <a:pt x="295147" y="130683"/>
                  </a:lnTo>
                  <a:lnTo>
                    <a:pt x="217677" y="130683"/>
                  </a:lnTo>
                  <a:close/>
                </a:path>
                <a:path w="502920" h="166369">
                  <a:moveTo>
                    <a:pt x="69722" y="114808"/>
                  </a:moveTo>
                  <a:lnTo>
                    <a:pt x="32384" y="123316"/>
                  </a:lnTo>
                  <a:lnTo>
                    <a:pt x="28955" y="128142"/>
                  </a:lnTo>
                  <a:lnTo>
                    <a:pt x="28955" y="134365"/>
                  </a:lnTo>
                  <a:lnTo>
                    <a:pt x="28955" y="140588"/>
                  </a:lnTo>
                  <a:lnTo>
                    <a:pt x="69722" y="154432"/>
                  </a:lnTo>
                  <a:lnTo>
                    <a:pt x="79130" y="154098"/>
                  </a:lnTo>
                  <a:lnTo>
                    <a:pt x="110870" y="140588"/>
                  </a:lnTo>
                  <a:lnTo>
                    <a:pt x="110870" y="134365"/>
                  </a:lnTo>
                  <a:lnTo>
                    <a:pt x="110870" y="128270"/>
                  </a:lnTo>
                  <a:lnTo>
                    <a:pt x="79275" y="115121"/>
                  </a:lnTo>
                  <a:lnTo>
                    <a:pt x="69722" y="114808"/>
                  </a:lnTo>
                  <a:close/>
                </a:path>
                <a:path w="502920" h="166369">
                  <a:moveTo>
                    <a:pt x="69722" y="103504"/>
                  </a:moveTo>
                  <a:lnTo>
                    <a:pt x="110362" y="111887"/>
                  </a:lnTo>
                  <a:lnTo>
                    <a:pt x="124587" y="134365"/>
                  </a:lnTo>
                  <a:lnTo>
                    <a:pt x="123686" y="141224"/>
                  </a:lnTo>
                  <a:lnTo>
                    <a:pt x="82180" y="165084"/>
                  </a:lnTo>
                  <a:lnTo>
                    <a:pt x="69722" y="165608"/>
                  </a:lnTo>
                  <a:lnTo>
                    <a:pt x="57340" y="165082"/>
                  </a:lnTo>
                  <a:lnTo>
                    <a:pt x="18653" y="147208"/>
                  </a:lnTo>
                  <a:lnTo>
                    <a:pt x="15112" y="134365"/>
                  </a:lnTo>
                  <a:lnTo>
                    <a:pt x="15994" y="127694"/>
                  </a:lnTo>
                  <a:lnTo>
                    <a:pt x="57338" y="104030"/>
                  </a:lnTo>
                  <a:lnTo>
                    <a:pt x="69722" y="103504"/>
                  </a:lnTo>
                  <a:close/>
                </a:path>
                <a:path w="502920" h="166369">
                  <a:moveTo>
                    <a:pt x="371855" y="100457"/>
                  </a:moveTo>
                  <a:lnTo>
                    <a:pt x="477265" y="100457"/>
                  </a:lnTo>
                  <a:lnTo>
                    <a:pt x="477265" y="137922"/>
                  </a:lnTo>
                  <a:lnTo>
                    <a:pt x="384682" y="137922"/>
                  </a:lnTo>
                  <a:lnTo>
                    <a:pt x="384682" y="155321"/>
                  </a:lnTo>
                  <a:lnTo>
                    <a:pt x="481711" y="155321"/>
                  </a:lnTo>
                  <a:lnTo>
                    <a:pt x="481711" y="166115"/>
                  </a:lnTo>
                  <a:lnTo>
                    <a:pt x="371855" y="166115"/>
                  </a:lnTo>
                  <a:lnTo>
                    <a:pt x="371855" y="127762"/>
                  </a:lnTo>
                  <a:lnTo>
                    <a:pt x="464438" y="127762"/>
                  </a:lnTo>
                  <a:lnTo>
                    <a:pt x="464438" y="111378"/>
                  </a:lnTo>
                  <a:lnTo>
                    <a:pt x="371855" y="111378"/>
                  </a:lnTo>
                  <a:lnTo>
                    <a:pt x="371855" y="100457"/>
                  </a:lnTo>
                  <a:close/>
                </a:path>
                <a:path w="502920" h="166369">
                  <a:moveTo>
                    <a:pt x="204850" y="96012"/>
                  </a:moveTo>
                  <a:lnTo>
                    <a:pt x="217677" y="96012"/>
                  </a:lnTo>
                  <a:lnTo>
                    <a:pt x="217677" y="119252"/>
                  </a:lnTo>
                  <a:lnTo>
                    <a:pt x="295147" y="119252"/>
                  </a:lnTo>
                  <a:lnTo>
                    <a:pt x="295147" y="96012"/>
                  </a:lnTo>
                  <a:lnTo>
                    <a:pt x="308101" y="96012"/>
                  </a:lnTo>
                  <a:lnTo>
                    <a:pt x="308101" y="163322"/>
                  </a:lnTo>
                  <a:lnTo>
                    <a:pt x="204850" y="163322"/>
                  </a:lnTo>
                  <a:lnTo>
                    <a:pt x="204850" y="96012"/>
                  </a:lnTo>
                  <a:close/>
                </a:path>
                <a:path w="502920" h="166369">
                  <a:moveTo>
                    <a:pt x="346709" y="74167"/>
                  </a:moveTo>
                  <a:lnTo>
                    <a:pt x="502538" y="74167"/>
                  </a:lnTo>
                  <a:lnTo>
                    <a:pt x="502538" y="84836"/>
                  </a:lnTo>
                  <a:lnTo>
                    <a:pt x="346709" y="84836"/>
                  </a:lnTo>
                  <a:lnTo>
                    <a:pt x="346709" y="74167"/>
                  </a:lnTo>
                  <a:close/>
                </a:path>
                <a:path w="502920" h="166369">
                  <a:moveTo>
                    <a:pt x="12700" y="48260"/>
                  </a:moveTo>
                  <a:lnTo>
                    <a:pt x="12700" y="75564"/>
                  </a:lnTo>
                  <a:lnTo>
                    <a:pt x="64134" y="75564"/>
                  </a:lnTo>
                  <a:lnTo>
                    <a:pt x="64134" y="48260"/>
                  </a:lnTo>
                  <a:lnTo>
                    <a:pt x="12700" y="48260"/>
                  </a:lnTo>
                  <a:close/>
                </a:path>
                <a:path w="502920" h="166369">
                  <a:moveTo>
                    <a:pt x="198881" y="43814"/>
                  </a:moveTo>
                  <a:lnTo>
                    <a:pt x="198881" y="68834"/>
                  </a:lnTo>
                  <a:lnTo>
                    <a:pt x="250570" y="68834"/>
                  </a:lnTo>
                  <a:lnTo>
                    <a:pt x="250570" y="43814"/>
                  </a:lnTo>
                  <a:lnTo>
                    <a:pt x="198881" y="43814"/>
                  </a:lnTo>
                  <a:close/>
                </a:path>
                <a:path w="502920" h="166369">
                  <a:moveTo>
                    <a:pt x="424688" y="11049"/>
                  </a:moveTo>
                  <a:lnTo>
                    <a:pt x="384301" y="24511"/>
                  </a:lnTo>
                  <a:lnTo>
                    <a:pt x="384301" y="30225"/>
                  </a:lnTo>
                  <a:lnTo>
                    <a:pt x="384301" y="36067"/>
                  </a:lnTo>
                  <a:lnTo>
                    <a:pt x="424688" y="49657"/>
                  </a:lnTo>
                  <a:lnTo>
                    <a:pt x="433689" y="49323"/>
                  </a:lnTo>
                  <a:lnTo>
                    <a:pt x="464946" y="35940"/>
                  </a:lnTo>
                  <a:lnTo>
                    <a:pt x="464946" y="30225"/>
                  </a:lnTo>
                  <a:lnTo>
                    <a:pt x="464946" y="24637"/>
                  </a:lnTo>
                  <a:lnTo>
                    <a:pt x="433689" y="11382"/>
                  </a:lnTo>
                  <a:lnTo>
                    <a:pt x="424688" y="11049"/>
                  </a:lnTo>
                  <a:close/>
                </a:path>
                <a:path w="502920" h="166369">
                  <a:moveTo>
                    <a:pt x="0" y="7747"/>
                  </a:moveTo>
                  <a:lnTo>
                    <a:pt x="12700" y="7747"/>
                  </a:lnTo>
                  <a:lnTo>
                    <a:pt x="12700" y="36829"/>
                  </a:lnTo>
                  <a:lnTo>
                    <a:pt x="64134" y="36829"/>
                  </a:lnTo>
                  <a:lnTo>
                    <a:pt x="64134" y="7747"/>
                  </a:lnTo>
                  <a:lnTo>
                    <a:pt x="76962" y="7747"/>
                  </a:lnTo>
                  <a:lnTo>
                    <a:pt x="76962" y="86867"/>
                  </a:lnTo>
                  <a:lnTo>
                    <a:pt x="0" y="86867"/>
                  </a:lnTo>
                  <a:lnTo>
                    <a:pt x="0" y="7747"/>
                  </a:lnTo>
                  <a:close/>
                </a:path>
                <a:path w="502920" h="166369">
                  <a:moveTo>
                    <a:pt x="424688" y="635"/>
                  </a:moveTo>
                  <a:lnTo>
                    <a:pt x="464565" y="8636"/>
                  </a:lnTo>
                  <a:lnTo>
                    <a:pt x="478408" y="30225"/>
                  </a:lnTo>
                  <a:lnTo>
                    <a:pt x="477549" y="36653"/>
                  </a:lnTo>
                  <a:lnTo>
                    <a:pt x="436901" y="59316"/>
                  </a:lnTo>
                  <a:lnTo>
                    <a:pt x="424688" y="59816"/>
                  </a:lnTo>
                  <a:lnTo>
                    <a:pt x="412474" y="59316"/>
                  </a:lnTo>
                  <a:lnTo>
                    <a:pt x="374348" y="42402"/>
                  </a:lnTo>
                  <a:lnTo>
                    <a:pt x="370839" y="30225"/>
                  </a:lnTo>
                  <a:lnTo>
                    <a:pt x="371719" y="23872"/>
                  </a:lnTo>
                  <a:lnTo>
                    <a:pt x="412474" y="1137"/>
                  </a:lnTo>
                  <a:lnTo>
                    <a:pt x="424688" y="635"/>
                  </a:lnTo>
                  <a:close/>
                </a:path>
                <a:path w="502920" h="166369">
                  <a:moveTo>
                    <a:pt x="295147" y="0"/>
                  </a:moveTo>
                  <a:lnTo>
                    <a:pt x="308228" y="0"/>
                  </a:lnTo>
                  <a:lnTo>
                    <a:pt x="308228" y="86740"/>
                  </a:lnTo>
                  <a:lnTo>
                    <a:pt x="295147" y="86740"/>
                  </a:lnTo>
                  <a:lnTo>
                    <a:pt x="295147" y="49529"/>
                  </a:lnTo>
                  <a:lnTo>
                    <a:pt x="263651" y="49529"/>
                  </a:lnTo>
                  <a:lnTo>
                    <a:pt x="263651" y="80390"/>
                  </a:lnTo>
                  <a:lnTo>
                    <a:pt x="186054" y="80390"/>
                  </a:lnTo>
                  <a:lnTo>
                    <a:pt x="186054" y="5461"/>
                  </a:lnTo>
                  <a:lnTo>
                    <a:pt x="198881" y="5461"/>
                  </a:lnTo>
                  <a:lnTo>
                    <a:pt x="198881" y="32385"/>
                  </a:lnTo>
                  <a:lnTo>
                    <a:pt x="250570" y="32385"/>
                  </a:lnTo>
                  <a:lnTo>
                    <a:pt x="250570" y="5461"/>
                  </a:lnTo>
                  <a:lnTo>
                    <a:pt x="263651" y="5461"/>
                  </a:lnTo>
                  <a:lnTo>
                    <a:pt x="263651" y="37718"/>
                  </a:lnTo>
                  <a:lnTo>
                    <a:pt x="295147" y="37718"/>
                  </a:lnTo>
                  <a:lnTo>
                    <a:pt x="295147" y="0"/>
                  </a:lnTo>
                  <a:close/>
                </a:path>
                <a:path w="502920" h="166369">
                  <a:moveTo>
                    <a:pt x="108712" y="0"/>
                  </a:moveTo>
                  <a:lnTo>
                    <a:pt x="121665" y="0"/>
                  </a:lnTo>
                  <a:lnTo>
                    <a:pt x="121665" y="46482"/>
                  </a:lnTo>
                  <a:lnTo>
                    <a:pt x="147065" y="46482"/>
                  </a:lnTo>
                  <a:lnTo>
                    <a:pt x="147065" y="58165"/>
                  </a:lnTo>
                  <a:lnTo>
                    <a:pt x="121665" y="58165"/>
                  </a:lnTo>
                  <a:lnTo>
                    <a:pt x="121665" y="99313"/>
                  </a:lnTo>
                  <a:lnTo>
                    <a:pt x="108712" y="99313"/>
                  </a:lnTo>
                  <a:lnTo>
                    <a:pt x="108712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7" name="object 57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416040" y="1069339"/>
            <a:ext cx="918337" cy="177037"/>
          </a:xfrm>
          <a:prstGeom prst="rect">
            <a:avLst/>
          </a:prstGeom>
        </p:spPr>
      </p:pic>
      <p:grpSp>
        <p:nvGrpSpPr>
          <p:cNvPr id="58" name="object 58" descr=""/>
          <p:cNvGrpSpPr/>
          <p:nvPr/>
        </p:nvGrpSpPr>
        <p:grpSpPr>
          <a:xfrm>
            <a:off x="7883207" y="1826831"/>
            <a:ext cx="1721485" cy="3329304"/>
            <a:chOff x="7883207" y="1826831"/>
            <a:chExt cx="1721485" cy="3329304"/>
          </a:xfrm>
        </p:grpSpPr>
        <p:pic>
          <p:nvPicPr>
            <p:cNvPr id="59" name="object 5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892795" y="1836420"/>
              <a:ext cx="1702307" cy="3310128"/>
            </a:xfrm>
            <a:prstGeom prst="rect">
              <a:avLst/>
            </a:prstGeom>
          </p:spPr>
        </p:pic>
        <p:sp>
          <p:nvSpPr>
            <p:cNvPr id="60" name="object 60" descr=""/>
            <p:cNvSpPr/>
            <p:nvPr/>
          </p:nvSpPr>
          <p:spPr>
            <a:xfrm>
              <a:off x="7887969" y="1831594"/>
              <a:ext cx="1711960" cy="3319779"/>
            </a:xfrm>
            <a:custGeom>
              <a:avLst/>
              <a:gdLst/>
              <a:ahLst/>
              <a:cxnLst/>
              <a:rect l="l" t="t" r="r" b="b"/>
              <a:pathLst>
                <a:path w="1711959" h="3319779">
                  <a:moveTo>
                    <a:pt x="0" y="3319653"/>
                  </a:moveTo>
                  <a:lnTo>
                    <a:pt x="1711832" y="3319653"/>
                  </a:lnTo>
                  <a:lnTo>
                    <a:pt x="1711832" y="0"/>
                  </a:lnTo>
                  <a:lnTo>
                    <a:pt x="0" y="0"/>
                  </a:lnTo>
                  <a:lnTo>
                    <a:pt x="0" y="3319653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1" name="object 61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018276" y="1833372"/>
            <a:ext cx="1709927" cy="3313176"/>
          </a:xfrm>
          <a:prstGeom prst="rect">
            <a:avLst/>
          </a:prstGeom>
        </p:spPr>
      </p:pic>
      <p:grpSp>
        <p:nvGrpSpPr>
          <p:cNvPr id="62" name="object 62" descr=""/>
          <p:cNvGrpSpPr/>
          <p:nvPr/>
        </p:nvGrpSpPr>
        <p:grpSpPr>
          <a:xfrm>
            <a:off x="2063686" y="1808543"/>
            <a:ext cx="1870075" cy="3318510"/>
            <a:chOff x="2063686" y="1808543"/>
            <a:chExt cx="1870075" cy="3318510"/>
          </a:xfrm>
        </p:grpSpPr>
        <p:pic>
          <p:nvPicPr>
            <p:cNvPr id="63" name="object 6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20467" y="1818131"/>
              <a:ext cx="1703832" cy="3299460"/>
            </a:xfrm>
            <a:prstGeom prst="rect">
              <a:avLst/>
            </a:prstGeom>
          </p:spPr>
        </p:pic>
        <p:sp>
          <p:nvSpPr>
            <p:cNvPr id="64" name="object 64" descr=""/>
            <p:cNvSpPr/>
            <p:nvPr/>
          </p:nvSpPr>
          <p:spPr>
            <a:xfrm>
              <a:off x="2215641" y="1813305"/>
              <a:ext cx="1713864" cy="3308985"/>
            </a:xfrm>
            <a:custGeom>
              <a:avLst/>
              <a:gdLst/>
              <a:ahLst/>
              <a:cxnLst/>
              <a:rect l="l" t="t" r="r" b="b"/>
              <a:pathLst>
                <a:path w="1713864" h="3308985">
                  <a:moveTo>
                    <a:pt x="0" y="3308985"/>
                  </a:moveTo>
                  <a:lnTo>
                    <a:pt x="1713357" y="3308985"/>
                  </a:lnTo>
                  <a:lnTo>
                    <a:pt x="1713357" y="0"/>
                  </a:lnTo>
                  <a:lnTo>
                    <a:pt x="0" y="0"/>
                  </a:lnTo>
                  <a:lnTo>
                    <a:pt x="0" y="3308985"/>
                  </a:lnTo>
                  <a:close/>
                </a:path>
              </a:pathLst>
            </a:custGeom>
            <a:ln w="952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2077973" y="3187445"/>
              <a:ext cx="94615" cy="178435"/>
            </a:xfrm>
            <a:custGeom>
              <a:avLst/>
              <a:gdLst/>
              <a:ahLst/>
              <a:cxnLst/>
              <a:rect l="l" t="t" r="r" b="b"/>
              <a:pathLst>
                <a:path w="94614" h="178435">
                  <a:moveTo>
                    <a:pt x="0" y="0"/>
                  </a:moveTo>
                  <a:lnTo>
                    <a:pt x="94106" y="89026"/>
                  </a:lnTo>
                  <a:lnTo>
                    <a:pt x="0" y="178180"/>
                  </a:lnTo>
                </a:path>
              </a:pathLst>
            </a:custGeom>
            <a:ln w="28575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6" name="object 66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226563" y="4718304"/>
              <a:ext cx="1075943" cy="118872"/>
            </a:xfrm>
            <a:prstGeom prst="rect">
              <a:avLst/>
            </a:prstGeom>
          </p:spPr>
        </p:pic>
      </p:grpSp>
      <p:grpSp>
        <p:nvGrpSpPr>
          <p:cNvPr id="67" name="object 67" descr=""/>
          <p:cNvGrpSpPr/>
          <p:nvPr/>
        </p:nvGrpSpPr>
        <p:grpSpPr>
          <a:xfrm>
            <a:off x="4628641" y="5690870"/>
            <a:ext cx="3204845" cy="772160"/>
            <a:chOff x="4628641" y="5690870"/>
            <a:chExt cx="3204845" cy="772160"/>
          </a:xfrm>
        </p:grpSpPr>
        <p:sp>
          <p:nvSpPr>
            <p:cNvPr id="68" name="object 68" descr=""/>
            <p:cNvSpPr/>
            <p:nvPr/>
          </p:nvSpPr>
          <p:spPr>
            <a:xfrm>
              <a:off x="4641341" y="5703570"/>
              <a:ext cx="3179445" cy="746760"/>
            </a:xfrm>
            <a:custGeom>
              <a:avLst/>
              <a:gdLst/>
              <a:ahLst/>
              <a:cxnLst/>
              <a:rect l="l" t="t" r="r" b="b"/>
              <a:pathLst>
                <a:path w="3179445" h="746760">
                  <a:moveTo>
                    <a:pt x="3179064" y="0"/>
                  </a:moveTo>
                  <a:lnTo>
                    <a:pt x="0" y="0"/>
                  </a:lnTo>
                  <a:lnTo>
                    <a:pt x="0" y="746759"/>
                  </a:lnTo>
                  <a:lnTo>
                    <a:pt x="3179064" y="746759"/>
                  </a:lnTo>
                  <a:lnTo>
                    <a:pt x="3179064" y="0"/>
                  </a:lnTo>
                  <a:close/>
                </a:path>
              </a:pathLst>
            </a:custGeom>
            <a:solidFill>
              <a:srgbClr val="FFF5CC">
                <a:alpha val="2392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4641341" y="5703570"/>
              <a:ext cx="3179445" cy="746760"/>
            </a:xfrm>
            <a:custGeom>
              <a:avLst/>
              <a:gdLst/>
              <a:ahLst/>
              <a:cxnLst/>
              <a:rect l="l" t="t" r="r" b="b"/>
              <a:pathLst>
                <a:path w="3179445" h="746760">
                  <a:moveTo>
                    <a:pt x="0" y="746759"/>
                  </a:moveTo>
                  <a:lnTo>
                    <a:pt x="3179064" y="746759"/>
                  </a:lnTo>
                  <a:lnTo>
                    <a:pt x="3179064" y="0"/>
                  </a:lnTo>
                  <a:lnTo>
                    <a:pt x="0" y="0"/>
                  </a:lnTo>
                  <a:lnTo>
                    <a:pt x="0" y="746759"/>
                  </a:lnTo>
                  <a:close/>
                </a:path>
              </a:pathLst>
            </a:custGeom>
            <a:ln w="25400">
              <a:solidFill>
                <a:srgbClr val="ED4242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0" name="object 70" descr=""/>
          <p:cNvGrpSpPr/>
          <p:nvPr/>
        </p:nvGrpSpPr>
        <p:grpSpPr>
          <a:xfrm>
            <a:off x="336422" y="1816163"/>
            <a:ext cx="1723389" cy="3310890"/>
            <a:chOff x="336422" y="1816163"/>
            <a:chExt cx="1723389" cy="3310890"/>
          </a:xfrm>
        </p:grpSpPr>
        <p:pic>
          <p:nvPicPr>
            <p:cNvPr id="71" name="object 71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45947" y="1825752"/>
              <a:ext cx="1703832" cy="3291840"/>
            </a:xfrm>
            <a:prstGeom prst="rect">
              <a:avLst/>
            </a:prstGeom>
          </p:spPr>
        </p:pic>
        <p:sp>
          <p:nvSpPr>
            <p:cNvPr id="72" name="object 72" descr=""/>
            <p:cNvSpPr/>
            <p:nvPr/>
          </p:nvSpPr>
          <p:spPr>
            <a:xfrm>
              <a:off x="341185" y="1820926"/>
              <a:ext cx="1713864" cy="3301365"/>
            </a:xfrm>
            <a:custGeom>
              <a:avLst/>
              <a:gdLst/>
              <a:ahLst/>
              <a:cxnLst/>
              <a:rect l="l" t="t" r="r" b="b"/>
              <a:pathLst>
                <a:path w="1713864" h="3301365">
                  <a:moveTo>
                    <a:pt x="0" y="3301365"/>
                  </a:moveTo>
                  <a:lnTo>
                    <a:pt x="1713357" y="3301365"/>
                  </a:lnTo>
                  <a:lnTo>
                    <a:pt x="1713357" y="0"/>
                  </a:lnTo>
                  <a:lnTo>
                    <a:pt x="0" y="0"/>
                  </a:lnTo>
                  <a:lnTo>
                    <a:pt x="0" y="330136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3" name="object 73" descr=""/>
          <p:cNvSpPr txBox="1"/>
          <p:nvPr/>
        </p:nvSpPr>
        <p:spPr>
          <a:xfrm>
            <a:off x="451205" y="5203291"/>
            <a:ext cx="146113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53670">
              <a:lnSpc>
                <a:spcPct val="150000"/>
              </a:lnSpc>
              <a:spcBef>
                <a:spcPts val="100"/>
              </a:spcBef>
            </a:pP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학생증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카드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연결</a:t>
            </a:r>
            <a:r>
              <a:rPr dirty="0" sz="800" spc="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spc="-25" b="1" i="1">
                <a:solidFill>
                  <a:srgbClr val="164393"/>
                </a:solidFill>
                <a:latin typeface="맑은 고딕"/>
                <a:cs typeface="맑은 고딕"/>
              </a:rPr>
              <a:t>계좌의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정보를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입력해주세요</a:t>
            </a:r>
            <a:r>
              <a:rPr dirty="0" sz="800" spc="-10" b="1">
                <a:solidFill>
                  <a:srgbClr val="164393"/>
                </a:solidFill>
                <a:latin typeface="맑은 고딕"/>
                <a:cs typeface="맑은 고딕"/>
              </a:rPr>
              <a:t>(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비밀번호</a:t>
            </a:r>
            <a:r>
              <a:rPr dirty="0" sz="800" spc="-10" b="1">
                <a:solidFill>
                  <a:srgbClr val="164393"/>
                </a:solidFill>
                <a:latin typeface="맑은 고딕"/>
                <a:cs typeface="맑은 고딕"/>
              </a:rPr>
              <a:t>)</a:t>
            </a:r>
            <a:endParaRPr sz="800">
              <a:latin typeface="맑은 고딕"/>
              <a:cs typeface="맑은 고딕"/>
            </a:endParaRPr>
          </a:p>
        </p:txBody>
      </p:sp>
      <p:sp>
        <p:nvSpPr>
          <p:cNvPr id="74" name="object 74" descr=""/>
          <p:cNvSpPr txBox="1"/>
          <p:nvPr/>
        </p:nvSpPr>
        <p:spPr>
          <a:xfrm>
            <a:off x="2522347" y="5201259"/>
            <a:ext cx="97980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51435">
              <a:lnSpc>
                <a:spcPct val="150000"/>
              </a:lnSpc>
              <a:spcBef>
                <a:spcPts val="100"/>
              </a:spcBef>
            </a:pP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체크카드에</a:t>
            </a:r>
            <a:r>
              <a:rPr dirty="0" sz="800" spc="-2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spc="-25" b="1" i="1">
                <a:solidFill>
                  <a:srgbClr val="164393"/>
                </a:solidFill>
                <a:latin typeface="맑은 고딕"/>
                <a:cs typeface="맑은 고딕"/>
              </a:rPr>
              <a:t>필요한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정보를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입력해주세요</a:t>
            </a:r>
            <a:endParaRPr sz="800">
              <a:latin typeface="맑은 고딕"/>
              <a:cs typeface="맑은 고딕"/>
            </a:endParaRPr>
          </a:p>
        </p:txBody>
      </p:sp>
      <p:sp>
        <p:nvSpPr>
          <p:cNvPr id="75" name="object 75" descr=""/>
          <p:cNvSpPr txBox="1"/>
          <p:nvPr/>
        </p:nvSpPr>
        <p:spPr>
          <a:xfrm>
            <a:off x="6456045" y="5270753"/>
            <a:ext cx="94996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최종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학적</a:t>
            </a:r>
            <a:r>
              <a:rPr dirty="0" sz="800" spc="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정보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spc="-25" b="1" i="1">
                <a:solidFill>
                  <a:srgbClr val="164393"/>
                </a:solidFill>
                <a:latin typeface="맑은 고딕"/>
                <a:cs typeface="맑은 고딕"/>
              </a:rPr>
              <a:t>확인</a:t>
            </a:r>
            <a:endParaRPr sz="800">
              <a:latin typeface="맑은 고딕"/>
              <a:cs typeface="맑은 고딕"/>
            </a:endParaRPr>
          </a:p>
        </p:txBody>
      </p:sp>
      <p:sp>
        <p:nvSpPr>
          <p:cNvPr id="76" name="object 76" descr=""/>
          <p:cNvSpPr txBox="1"/>
          <p:nvPr/>
        </p:nvSpPr>
        <p:spPr>
          <a:xfrm>
            <a:off x="8509761" y="5254878"/>
            <a:ext cx="46926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b="1" i="1">
                <a:solidFill>
                  <a:srgbClr val="C00000"/>
                </a:solidFill>
                <a:latin typeface="맑은 고딕"/>
                <a:cs typeface="맑은 고딕"/>
              </a:rPr>
              <a:t>신청</a:t>
            </a:r>
            <a:r>
              <a:rPr dirty="0" sz="800" spc="-20" b="1" i="1">
                <a:solidFill>
                  <a:srgbClr val="C00000"/>
                </a:solidFill>
                <a:latin typeface="맑은 고딕"/>
                <a:cs typeface="맑은 고딕"/>
              </a:rPr>
              <a:t> </a:t>
            </a:r>
            <a:r>
              <a:rPr dirty="0" sz="800" spc="-35" b="1" i="1">
                <a:solidFill>
                  <a:srgbClr val="C00000"/>
                </a:solidFill>
                <a:latin typeface="맑은 고딕"/>
                <a:cs typeface="맑은 고딕"/>
              </a:rPr>
              <a:t>완료</a:t>
            </a:r>
            <a:endParaRPr sz="800">
              <a:latin typeface="맑은 고딕"/>
              <a:cs typeface="맑은 고딕"/>
            </a:endParaRPr>
          </a:p>
        </p:txBody>
      </p:sp>
      <p:pic>
        <p:nvPicPr>
          <p:cNvPr id="77" name="object 77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801611" y="2554223"/>
            <a:ext cx="929640" cy="124967"/>
          </a:xfrm>
          <a:prstGeom prst="rect">
            <a:avLst/>
          </a:prstGeom>
        </p:spPr>
      </p:pic>
      <p:grpSp>
        <p:nvGrpSpPr>
          <p:cNvPr id="78" name="object 78" descr=""/>
          <p:cNvGrpSpPr/>
          <p:nvPr/>
        </p:nvGrpSpPr>
        <p:grpSpPr>
          <a:xfrm>
            <a:off x="2194814" y="1803971"/>
            <a:ext cx="3769995" cy="3352165"/>
            <a:chOff x="2194814" y="1803971"/>
            <a:chExt cx="3769995" cy="3352165"/>
          </a:xfrm>
        </p:grpSpPr>
        <p:sp>
          <p:nvSpPr>
            <p:cNvPr id="79" name="object 79" descr=""/>
            <p:cNvSpPr/>
            <p:nvPr/>
          </p:nvSpPr>
          <p:spPr>
            <a:xfrm>
              <a:off x="2207514" y="3324605"/>
              <a:ext cx="1713230" cy="1793875"/>
            </a:xfrm>
            <a:custGeom>
              <a:avLst/>
              <a:gdLst/>
              <a:ahLst/>
              <a:cxnLst/>
              <a:rect l="l" t="t" r="r" b="b"/>
              <a:pathLst>
                <a:path w="1713229" h="1793875">
                  <a:moveTo>
                    <a:pt x="0" y="1793748"/>
                  </a:moveTo>
                  <a:lnTo>
                    <a:pt x="1712976" y="1793748"/>
                  </a:lnTo>
                  <a:lnTo>
                    <a:pt x="1712976" y="0"/>
                  </a:lnTo>
                  <a:lnTo>
                    <a:pt x="0" y="0"/>
                  </a:lnTo>
                  <a:lnTo>
                    <a:pt x="0" y="1793748"/>
                  </a:lnTo>
                  <a:close/>
                </a:path>
              </a:pathLst>
            </a:custGeom>
            <a:ln w="25399">
              <a:solidFill>
                <a:srgbClr val="16439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0" name="object 80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360676" y="4698491"/>
              <a:ext cx="1271015" cy="143256"/>
            </a:xfrm>
            <a:prstGeom prst="rect">
              <a:avLst/>
            </a:prstGeom>
          </p:spPr>
        </p:pic>
        <p:sp>
          <p:nvSpPr>
            <p:cNvPr id="81" name="object 81" descr=""/>
            <p:cNvSpPr/>
            <p:nvPr/>
          </p:nvSpPr>
          <p:spPr>
            <a:xfrm>
              <a:off x="3969258" y="3196589"/>
              <a:ext cx="94615" cy="177165"/>
            </a:xfrm>
            <a:custGeom>
              <a:avLst/>
              <a:gdLst/>
              <a:ahLst/>
              <a:cxnLst/>
              <a:rect l="l" t="t" r="r" b="b"/>
              <a:pathLst>
                <a:path w="94614" h="177164">
                  <a:moveTo>
                    <a:pt x="0" y="0"/>
                  </a:moveTo>
                  <a:lnTo>
                    <a:pt x="94106" y="88264"/>
                  </a:lnTo>
                  <a:lnTo>
                    <a:pt x="0" y="176657"/>
                  </a:lnTo>
                </a:path>
              </a:pathLst>
            </a:custGeom>
            <a:ln w="28575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2" name="object 82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107180" y="1813559"/>
              <a:ext cx="1703831" cy="3332988"/>
            </a:xfrm>
            <a:prstGeom prst="rect">
              <a:avLst/>
            </a:prstGeom>
          </p:spPr>
        </p:pic>
        <p:sp>
          <p:nvSpPr>
            <p:cNvPr id="83" name="object 83" descr=""/>
            <p:cNvSpPr/>
            <p:nvPr/>
          </p:nvSpPr>
          <p:spPr>
            <a:xfrm>
              <a:off x="4102354" y="1808733"/>
              <a:ext cx="1713864" cy="3342640"/>
            </a:xfrm>
            <a:custGeom>
              <a:avLst/>
              <a:gdLst/>
              <a:ahLst/>
              <a:cxnLst/>
              <a:rect l="l" t="t" r="r" b="b"/>
              <a:pathLst>
                <a:path w="1713864" h="3342640">
                  <a:moveTo>
                    <a:pt x="0" y="3342513"/>
                  </a:moveTo>
                  <a:lnTo>
                    <a:pt x="1713356" y="3342513"/>
                  </a:lnTo>
                  <a:lnTo>
                    <a:pt x="1713356" y="0"/>
                  </a:lnTo>
                  <a:lnTo>
                    <a:pt x="0" y="0"/>
                  </a:lnTo>
                  <a:lnTo>
                    <a:pt x="0" y="3342513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5855970" y="3187445"/>
              <a:ext cx="94615" cy="178435"/>
            </a:xfrm>
            <a:custGeom>
              <a:avLst/>
              <a:gdLst/>
              <a:ahLst/>
              <a:cxnLst/>
              <a:rect l="l" t="t" r="r" b="b"/>
              <a:pathLst>
                <a:path w="94614" h="178435">
                  <a:moveTo>
                    <a:pt x="0" y="0"/>
                  </a:moveTo>
                  <a:lnTo>
                    <a:pt x="94106" y="89026"/>
                  </a:lnTo>
                  <a:lnTo>
                    <a:pt x="0" y="178180"/>
                  </a:lnTo>
                </a:path>
              </a:pathLst>
            </a:custGeom>
            <a:ln w="28575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5" name="object 85" descr=""/>
          <p:cNvGrpSpPr/>
          <p:nvPr/>
        </p:nvGrpSpPr>
        <p:grpSpPr>
          <a:xfrm>
            <a:off x="1892807" y="5783579"/>
            <a:ext cx="2689860" cy="548640"/>
            <a:chOff x="1892807" y="5783579"/>
            <a:chExt cx="2689860" cy="548640"/>
          </a:xfrm>
        </p:grpSpPr>
        <p:pic>
          <p:nvPicPr>
            <p:cNvPr id="86" name="object 86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892807" y="5911595"/>
              <a:ext cx="2337816" cy="338327"/>
            </a:xfrm>
            <a:prstGeom prst="rect">
              <a:avLst/>
            </a:prstGeom>
          </p:spPr>
        </p:pic>
        <p:pic>
          <p:nvPicPr>
            <p:cNvPr id="87" name="object 87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090415" y="5783579"/>
              <a:ext cx="492251" cy="548640"/>
            </a:xfrm>
            <a:prstGeom prst="rect">
              <a:avLst/>
            </a:prstGeom>
          </p:spPr>
        </p:pic>
      </p:grpSp>
      <p:sp>
        <p:nvSpPr>
          <p:cNvPr id="88" name="object 88" descr=""/>
          <p:cNvSpPr txBox="1"/>
          <p:nvPr/>
        </p:nvSpPr>
        <p:spPr>
          <a:xfrm>
            <a:off x="6013450" y="1828545"/>
            <a:ext cx="1719580" cy="3322954"/>
          </a:xfrm>
          <a:prstGeom prst="rect">
            <a:avLst/>
          </a:prstGeom>
          <a:ln w="9525">
            <a:solidFill>
              <a:srgbClr val="BEBEBE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>
              <a:latin typeface="Times New Roman"/>
              <a:cs typeface="Times New Roman"/>
            </a:endParaRPr>
          </a:p>
          <a:p>
            <a:pPr algn="r" marR="20955">
              <a:lnSpc>
                <a:spcPct val="100000"/>
              </a:lnSpc>
            </a:pPr>
            <a:r>
              <a:rPr dirty="0" sz="700" spc="-10">
                <a:latin typeface="맑은 고딕"/>
                <a:cs typeface="맑은 고딕"/>
              </a:rPr>
              <a:t>신한쏠대학교</a:t>
            </a:r>
            <a:endParaRPr sz="700">
              <a:latin typeface="맑은 고딕"/>
              <a:cs typeface="맑은 고딕"/>
            </a:endParaRPr>
          </a:p>
        </p:txBody>
      </p:sp>
      <p:sp>
        <p:nvSpPr>
          <p:cNvPr id="89" name="object 89" descr=""/>
          <p:cNvSpPr/>
          <p:nvPr/>
        </p:nvSpPr>
        <p:spPr>
          <a:xfrm>
            <a:off x="7753350" y="3196589"/>
            <a:ext cx="94615" cy="177165"/>
          </a:xfrm>
          <a:custGeom>
            <a:avLst/>
            <a:gdLst/>
            <a:ahLst/>
            <a:cxnLst/>
            <a:rect l="l" t="t" r="r" b="b"/>
            <a:pathLst>
              <a:path w="94615" h="177164">
                <a:moveTo>
                  <a:pt x="0" y="0"/>
                </a:moveTo>
                <a:lnTo>
                  <a:pt x="94106" y="88264"/>
                </a:lnTo>
                <a:lnTo>
                  <a:pt x="0" y="176657"/>
                </a:lnTo>
              </a:path>
            </a:pathLst>
          </a:custGeom>
          <a:ln w="28575">
            <a:solidFill>
              <a:srgbClr val="293984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90" name="object 90" descr="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332231" y="1491996"/>
            <a:ext cx="3183635" cy="230124"/>
          </a:xfrm>
          <a:prstGeom prst="rect">
            <a:avLst/>
          </a:prstGeom>
        </p:spPr>
      </p:pic>
      <p:pic>
        <p:nvPicPr>
          <p:cNvPr id="91" name="object 91" descr="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9052559" y="2950464"/>
            <a:ext cx="493775" cy="641603"/>
          </a:xfrm>
          <a:prstGeom prst="rect">
            <a:avLst/>
          </a:prstGeom>
        </p:spPr>
      </p:pic>
      <p:sp>
        <p:nvSpPr>
          <p:cNvPr id="92" name="object 92" descr=""/>
          <p:cNvSpPr txBox="1"/>
          <p:nvPr/>
        </p:nvSpPr>
        <p:spPr>
          <a:xfrm>
            <a:off x="4572127" y="5292597"/>
            <a:ext cx="77533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학생증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spc="-20" b="1" i="1">
                <a:solidFill>
                  <a:srgbClr val="164393"/>
                </a:solidFill>
                <a:latin typeface="맑은 고딕"/>
                <a:cs typeface="맑은 고딕"/>
              </a:rPr>
              <a:t>사진등록</a:t>
            </a:r>
            <a:endParaRPr sz="800">
              <a:latin typeface="맑은 고딕"/>
              <a:cs typeface="맑은 고딕"/>
            </a:endParaRPr>
          </a:p>
        </p:txBody>
      </p:sp>
      <p:grpSp>
        <p:nvGrpSpPr>
          <p:cNvPr id="93" name="object 93" descr=""/>
          <p:cNvGrpSpPr/>
          <p:nvPr/>
        </p:nvGrpSpPr>
        <p:grpSpPr>
          <a:xfrm>
            <a:off x="4720082" y="5800039"/>
            <a:ext cx="337185" cy="117475"/>
            <a:chOff x="4720082" y="5800039"/>
            <a:chExt cx="337185" cy="117475"/>
          </a:xfrm>
        </p:grpSpPr>
        <p:sp>
          <p:nvSpPr>
            <p:cNvPr id="94" name="object 94" descr=""/>
            <p:cNvSpPr/>
            <p:nvPr/>
          </p:nvSpPr>
          <p:spPr>
            <a:xfrm>
              <a:off x="4724654" y="5804611"/>
              <a:ext cx="328295" cy="108585"/>
            </a:xfrm>
            <a:custGeom>
              <a:avLst/>
              <a:gdLst/>
              <a:ahLst/>
              <a:cxnLst/>
              <a:rect l="l" t="t" r="r" b="b"/>
              <a:pathLst>
                <a:path w="328295" h="108585">
                  <a:moveTo>
                    <a:pt x="277749" y="67081"/>
                  </a:moveTo>
                  <a:lnTo>
                    <a:pt x="243332" y="80810"/>
                  </a:lnTo>
                  <a:lnTo>
                    <a:pt x="243332" y="93243"/>
                  </a:lnTo>
                  <a:lnTo>
                    <a:pt x="277749" y="107099"/>
                  </a:lnTo>
                  <a:lnTo>
                    <a:pt x="285632" y="106763"/>
                  </a:lnTo>
                  <a:lnTo>
                    <a:pt x="292528" y="105757"/>
                  </a:lnTo>
                  <a:lnTo>
                    <a:pt x="298448" y="104082"/>
                  </a:lnTo>
                  <a:lnTo>
                    <a:pt x="303403" y="101739"/>
                  </a:lnTo>
                  <a:lnTo>
                    <a:pt x="306291" y="100012"/>
                  </a:lnTo>
                  <a:lnTo>
                    <a:pt x="269367" y="100012"/>
                  </a:lnTo>
                  <a:lnTo>
                    <a:pt x="263017" y="98856"/>
                  </a:lnTo>
                  <a:lnTo>
                    <a:pt x="254126" y="94246"/>
                  </a:lnTo>
                  <a:lnTo>
                    <a:pt x="251968" y="91046"/>
                  </a:lnTo>
                  <a:lnTo>
                    <a:pt x="251968" y="82931"/>
                  </a:lnTo>
                  <a:lnTo>
                    <a:pt x="254126" y="79794"/>
                  </a:lnTo>
                  <a:lnTo>
                    <a:pt x="262763" y="75298"/>
                  </a:lnTo>
                  <a:lnTo>
                    <a:pt x="269240" y="74168"/>
                  </a:lnTo>
                  <a:lnTo>
                    <a:pt x="306292" y="74168"/>
                  </a:lnTo>
                  <a:lnTo>
                    <a:pt x="303403" y="72415"/>
                  </a:lnTo>
                  <a:lnTo>
                    <a:pt x="298448" y="70081"/>
                  </a:lnTo>
                  <a:lnTo>
                    <a:pt x="292528" y="68414"/>
                  </a:lnTo>
                  <a:lnTo>
                    <a:pt x="285632" y="67414"/>
                  </a:lnTo>
                  <a:lnTo>
                    <a:pt x="277749" y="67081"/>
                  </a:lnTo>
                  <a:close/>
                </a:path>
                <a:path w="328295" h="108585">
                  <a:moveTo>
                    <a:pt x="306292" y="74168"/>
                  </a:moveTo>
                  <a:lnTo>
                    <a:pt x="286258" y="74168"/>
                  </a:lnTo>
                  <a:lnTo>
                    <a:pt x="292735" y="75298"/>
                  </a:lnTo>
                  <a:lnTo>
                    <a:pt x="297053" y="77546"/>
                  </a:lnTo>
                  <a:lnTo>
                    <a:pt x="301498" y="79794"/>
                  </a:lnTo>
                  <a:lnTo>
                    <a:pt x="303657" y="82931"/>
                  </a:lnTo>
                  <a:lnTo>
                    <a:pt x="303657" y="91046"/>
                  </a:lnTo>
                  <a:lnTo>
                    <a:pt x="301371" y="94246"/>
                  </a:lnTo>
                  <a:lnTo>
                    <a:pt x="296925" y="96545"/>
                  </a:lnTo>
                  <a:lnTo>
                    <a:pt x="292608" y="98856"/>
                  </a:lnTo>
                  <a:lnTo>
                    <a:pt x="286131" y="100012"/>
                  </a:lnTo>
                  <a:lnTo>
                    <a:pt x="306291" y="100012"/>
                  </a:lnTo>
                  <a:lnTo>
                    <a:pt x="309372" y="98171"/>
                  </a:lnTo>
                  <a:lnTo>
                    <a:pt x="312293" y="93243"/>
                  </a:lnTo>
                  <a:lnTo>
                    <a:pt x="312293" y="80810"/>
                  </a:lnTo>
                  <a:lnTo>
                    <a:pt x="309245" y="75958"/>
                  </a:lnTo>
                  <a:lnTo>
                    <a:pt x="306292" y="74168"/>
                  </a:lnTo>
                  <a:close/>
                </a:path>
                <a:path w="328295" h="108585">
                  <a:moveTo>
                    <a:pt x="168656" y="65239"/>
                  </a:moveTo>
                  <a:lnTo>
                    <a:pt x="132715" y="79768"/>
                  </a:lnTo>
                  <a:lnTo>
                    <a:pt x="132715" y="91897"/>
                  </a:lnTo>
                  <a:lnTo>
                    <a:pt x="168656" y="106375"/>
                  </a:lnTo>
                  <a:lnTo>
                    <a:pt x="176678" y="106017"/>
                  </a:lnTo>
                  <a:lnTo>
                    <a:pt x="183784" y="104944"/>
                  </a:lnTo>
                  <a:lnTo>
                    <a:pt x="189962" y="103155"/>
                  </a:lnTo>
                  <a:lnTo>
                    <a:pt x="195199" y="100647"/>
                  </a:lnTo>
                  <a:lnTo>
                    <a:pt x="197418" y="99288"/>
                  </a:lnTo>
                  <a:lnTo>
                    <a:pt x="160020" y="99288"/>
                  </a:lnTo>
                  <a:lnTo>
                    <a:pt x="153288" y="98031"/>
                  </a:lnTo>
                  <a:lnTo>
                    <a:pt x="143891" y="93002"/>
                  </a:lnTo>
                  <a:lnTo>
                    <a:pt x="141632" y="89814"/>
                  </a:lnTo>
                  <a:lnTo>
                    <a:pt x="141632" y="81889"/>
                  </a:lnTo>
                  <a:lnTo>
                    <a:pt x="143891" y="78701"/>
                  </a:lnTo>
                  <a:lnTo>
                    <a:pt x="148635" y="76123"/>
                  </a:lnTo>
                  <a:lnTo>
                    <a:pt x="153162" y="73596"/>
                  </a:lnTo>
                  <a:lnTo>
                    <a:pt x="159893" y="72326"/>
                  </a:lnTo>
                  <a:lnTo>
                    <a:pt x="197369" y="72326"/>
                  </a:lnTo>
                  <a:lnTo>
                    <a:pt x="195199" y="70993"/>
                  </a:lnTo>
                  <a:lnTo>
                    <a:pt x="189962" y="68476"/>
                  </a:lnTo>
                  <a:lnTo>
                    <a:pt x="183784" y="66678"/>
                  </a:lnTo>
                  <a:lnTo>
                    <a:pt x="176678" y="65599"/>
                  </a:lnTo>
                  <a:lnTo>
                    <a:pt x="168656" y="65239"/>
                  </a:lnTo>
                  <a:close/>
                </a:path>
                <a:path w="328295" h="108585">
                  <a:moveTo>
                    <a:pt x="197369" y="72326"/>
                  </a:moveTo>
                  <a:lnTo>
                    <a:pt x="177292" y="72326"/>
                  </a:lnTo>
                  <a:lnTo>
                    <a:pt x="183896" y="73596"/>
                  </a:lnTo>
                  <a:lnTo>
                    <a:pt x="188643" y="76149"/>
                  </a:lnTo>
                  <a:lnTo>
                    <a:pt x="193421" y="78651"/>
                  </a:lnTo>
                  <a:lnTo>
                    <a:pt x="195707" y="81889"/>
                  </a:lnTo>
                  <a:lnTo>
                    <a:pt x="195707" y="89814"/>
                  </a:lnTo>
                  <a:lnTo>
                    <a:pt x="193421" y="93052"/>
                  </a:lnTo>
                  <a:lnTo>
                    <a:pt x="188595" y="95542"/>
                  </a:lnTo>
                  <a:lnTo>
                    <a:pt x="183896" y="98031"/>
                  </a:lnTo>
                  <a:lnTo>
                    <a:pt x="177165" y="99288"/>
                  </a:lnTo>
                  <a:lnTo>
                    <a:pt x="197418" y="99288"/>
                  </a:lnTo>
                  <a:lnTo>
                    <a:pt x="201422" y="96837"/>
                  </a:lnTo>
                  <a:lnTo>
                    <a:pt x="204597" y="91897"/>
                  </a:lnTo>
                  <a:lnTo>
                    <a:pt x="204597" y="79768"/>
                  </a:lnTo>
                  <a:lnTo>
                    <a:pt x="201422" y="74815"/>
                  </a:lnTo>
                  <a:lnTo>
                    <a:pt x="197369" y="72326"/>
                  </a:lnTo>
                  <a:close/>
                </a:path>
                <a:path w="328295" h="108585">
                  <a:moveTo>
                    <a:pt x="83438" y="71882"/>
                  </a:moveTo>
                  <a:lnTo>
                    <a:pt x="13335" y="71882"/>
                  </a:lnTo>
                  <a:lnTo>
                    <a:pt x="13335" y="79197"/>
                  </a:lnTo>
                  <a:lnTo>
                    <a:pt x="75184" y="79197"/>
                  </a:lnTo>
                  <a:lnTo>
                    <a:pt x="75184" y="108216"/>
                  </a:lnTo>
                  <a:lnTo>
                    <a:pt x="83438" y="108216"/>
                  </a:lnTo>
                  <a:lnTo>
                    <a:pt x="83438" y="71882"/>
                  </a:lnTo>
                  <a:close/>
                </a:path>
                <a:path w="328295" h="108585">
                  <a:moveTo>
                    <a:pt x="327787" y="49110"/>
                  </a:moveTo>
                  <a:lnTo>
                    <a:pt x="227837" y="49110"/>
                  </a:lnTo>
                  <a:lnTo>
                    <a:pt x="227837" y="56591"/>
                  </a:lnTo>
                  <a:lnTo>
                    <a:pt x="327787" y="56591"/>
                  </a:lnTo>
                  <a:lnTo>
                    <a:pt x="327787" y="49110"/>
                  </a:lnTo>
                  <a:close/>
                </a:path>
                <a:path w="328295" h="108585">
                  <a:moveTo>
                    <a:pt x="40512" y="26174"/>
                  </a:moveTo>
                  <a:lnTo>
                    <a:pt x="23875" y="26174"/>
                  </a:lnTo>
                  <a:lnTo>
                    <a:pt x="17272" y="27914"/>
                  </a:lnTo>
                  <a:lnTo>
                    <a:pt x="7874" y="34912"/>
                  </a:lnTo>
                  <a:lnTo>
                    <a:pt x="5587" y="39382"/>
                  </a:lnTo>
                  <a:lnTo>
                    <a:pt x="5587" y="50279"/>
                  </a:lnTo>
                  <a:lnTo>
                    <a:pt x="7874" y="54762"/>
                  </a:lnTo>
                  <a:lnTo>
                    <a:pt x="17272" y="61760"/>
                  </a:lnTo>
                  <a:lnTo>
                    <a:pt x="23749" y="63512"/>
                  </a:lnTo>
                  <a:lnTo>
                    <a:pt x="40259" y="63512"/>
                  </a:lnTo>
                  <a:lnTo>
                    <a:pt x="46862" y="61747"/>
                  </a:lnTo>
                  <a:lnTo>
                    <a:pt x="51562" y="58204"/>
                  </a:lnTo>
                  <a:lnTo>
                    <a:pt x="53992" y="56426"/>
                  </a:lnTo>
                  <a:lnTo>
                    <a:pt x="26416" y="56426"/>
                  </a:lnTo>
                  <a:lnTo>
                    <a:pt x="21844" y="55333"/>
                  </a:lnTo>
                  <a:lnTo>
                    <a:pt x="18669" y="53162"/>
                  </a:lnTo>
                  <a:lnTo>
                    <a:pt x="15367" y="50977"/>
                  </a:lnTo>
                  <a:lnTo>
                    <a:pt x="13716" y="48196"/>
                  </a:lnTo>
                  <a:lnTo>
                    <a:pt x="13716" y="41351"/>
                  </a:lnTo>
                  <a:lnTo>
                    <a:pt x="15367" y="38557"/>
                  </a:lnTo>
                  <a:lnTo>
                    <a:pt x="21971" y="34315"/>
                  </a:lnTo>
                  <a:lnTo>
                    <a:pt x="26416" y="33261"/>
                  </a:lnTo>
                  <a:lnTo>
                    <a:pt x="54170" y="33261"/>
                  </a:lnTo>
                  <a:lnTo>
                    <a:pt x="46990" y="27914"/>
                  </a:lnTo>
                  <a:lnTo>
                    <a:pt x="40512" y="26174"/>
                  </a:lnTo>
                  <a:close/>
                </a:path>
                <a:path w="328295" h="108585">
                  <a:moveTo>
                    <a:pt x="54170" y="33261"/>
                  </a:moveTo>
                  <a:lnTo>
                    <a:pt x="37846" y="33261"/>
                  </a:lnTo>
                  <a:lnTo>
                    <a:pt x="42291" y="34315"/>
                  </a:lnTo>
                  <a:lnTo>
                    <a:pt x="48895" y="38557"/>
                  </a:lnTo>
                  <a:lnTo>
                    <a:pt x="50546" y="41351"/>
                  </a:lnTo>
                  <a:lnTo>
                    <a:pt x="50546" y="48196"/>
                  </a:lnTo>
                  <a:lnTo>
                    <a:pt x="48895" y="50977"/>
                  </a:lnTo>
                  <a:lnTo>
                    <a:pt x="45720" y="53162"/>
                  </a:lnTo>
                  <a:lnTo>
                    <a:pt x="42418" y="55333"/>
                  </a:lnTo>
                  <a:lnTo>
                    <a:pt x="37973" y="56426"/>
                  </a:lnTo>
                  <a:lnTo>
                    <a:pt x="53992" y="56426"/>
                  </a:lnTo>
                  <a:lnTo>
                    <a:pt x="56387" y="54673"/>
                  </a:lnTo>
                  <a:lnTo>
                    <a:pt x="58759" y="50279"/>
                  </a:lnTo>
                  <a:lnTo>
                    <a:pt x="58800" y="39382"/>
                  </a:lnTo>
                  <a:lnTo>
                    <a:pt x="56387" y="34912"/>
                  </a:lnTo>
                  <a:lnTo>
                    <a:pt x="54170" y="33261"/>
                  </a:lnTo>
                  <a:close/>
                </a:path>
                <a:path w="328295" h="108585">
                  <a:moveTo>
                    <a:pt x="144780" y="4356"/>
                  </a:moveTo>
                  <a:lnTo>
                    <a:pt x="136906" y="4356"/>
                  </a:lnTo>
                  <a:lnTo>
                    <a:pt x="136906" y="23025"/>
                  </a:lnTo>
                  <a:lnTo>
                    <a:pt x="134747" y="30010"/>
                  </a:lnTo>
                  <a:lnTo>
                    <a:pt x="130301" y="36690"/>
                  </a:lnTo>
                  <a:lnTo>
                    <a:pt x="125984" y="43370"/>
                  </a:lnTo>
                  <a:lnTo>
                    <a:pt x="120269" y="48590"/>
                  </a:lnTo>
                  <a:lnTo>
                    <a:pt x="113157" y="52349"/>
                  </a:lnTo>
                  <a:lnTo>
                    <a:pt x="119125" y="57924"/>
                  </a:lnTo>
                  <a:lnTo>
                    <a:pt x="123698" y="55105"/>
                  </a:lnTo>
                  <a:lnTo>
                    <a:pt x="140970" y="31635"/>
                  </a:lnTo>
                  <a:lnTo>
                    <a:pt x="148872" y="31635"/>
                  </a:lnTo>
                  <a:lnTo>
                    <a:pt x="147066" y="29171"/>
                  </a:lnTo>
                  <a:lnTo>
                    <a:pt x="144780" y="22618"/>
                  </a:lnTo>
                  <a:lnTo>
                    <a:pt x="144780" y="4356"/>
                  </a:lnTo>
                  <a:close/>
                </a:path>
                <a:path w="328295" h="108585">
                  <a:moveTo>
                    <a:pt x="148872" y="31635"/>
                  </a:moveTo>
                  <a:lnTo>
                    <a:pt x="140970" y="31635"/>
                  </a:lnTo>
                  <a:lnTo>
                    <a:pt x="142494" y="35318"/>
                  </a:lnTo>
                  <a:lnTo>
                    <a:pt x="145415" y="39585"/>
                  </a:lnTo>
                  <a:lnTo>
                    <a:pt x="154050" y="49263"/>
                  </a:lnTo>
                  <a:lnTo>
                    <a:pt x="158242" y="52844"/>
                  </a:lnTo>
                  <a:lnTo>
                    <a:pt x="162306" y="55194"/>
                  </a:lnTo>
                  <a:lnTo>
                    <a:pt x="167894" y="48996"/>
                  </a:lnTo>
                  <a:lnTo>
                    <a:pt x="161544" y="46164"/>
                  </a:lnTo>
                  <a:lnTo>
                    <a:pt x="156083" y="41643"/>
                  </a:lnTo>
                  <a:lnTo>
                    <a:pt x="151572" y="35318"/>
                  </a:lnTo>
                  <a:lnTo>
                    <a:pt x="148872" y="31635"/>
                  </a:lnTo>
                  <a:close/>
                </a:path>
                <a:path w="328295" h="108585">
                  <a:moveTo>
                    <a:pt x="287437" y="19304"/>
                  </a:moveTo>
                  <a:lnTo>
                    <a:pt x="277875" y="19304"/>
                  </a:lnTo>
                  <a:lnTo>
                    <a:pt x="280797" y="23583"/>
                  </a:lnTo>
                  <a:lnTo>
                    <a:pt x="318135" y="39738"/>
                  </a:lnTo>
                  <a:lnTo>
                    <a:pt x="322453" y="32931"/>
                  </a:lnTo>
                  <a:lnTo>
                    <a:pt x="315785" y="32071"/>
                  </a:lnTo>
                  <a:lnTo>
                    <a:pt x="309308" y="30500"/>
                  </a:lnTo>
                  <a:lnTo>
                    <a:pt x="303022" y="28218"/>
                  </a:lnTo>
                  <a:lnTo>
                    <a:pt x="296880" y="25196"/>
                  </a:lnTo>
                  <a:lnTo>
                    <a:pt x="288925" y="20764"/>
                  </a:lnTo>
                  <a:lnTo>
                    <a:pt x="287437" y="19304"/>
                  </a:lnTo>
                  <a:close/>
                </a:path>
                <a:path w="328295" h="108585">
                  <a:moveTo>
                    <a:pt x="282321" y="11049"/>
                  </a:moveTo>
                  <a:lnTo>
                    <a:pt x="273304" y="11049"/>
                  </a:lnTo>
                  <a:lnTo>
                    <a:pt x="271653" y="16065"/>
                  </a:lnTo>
                  <a:lnTo>
                    <a:pt x="266954" y="20789"/>
                  </a:lnTo>
                  <a:lnTo>
                    <a:pt x="233045" y="32931"/>
                  </a:lnTo>
                  <a:lnTo>
                    <a:pt x="237998" y="39624"/>
                  </a:lnTo>
                  <a:lnTo>
                    <a:pt x="274700" y="23583"/>
                  </a:lnTo>
                  <a:lnTo>
                    <a:pt x="277875" y="19304"/>
                  </a:lnTo>
                  <a:lnTo>
                    <a:pt x="287437" y="19304"/>
                  </a:lnTo>
                  <a:lnTo>
                    <a:pt x="284099" y="16027"/>
                  </a:lnTo>
                  <a:lnTo>
                    <a:pt x="282321" y="11049"/>
                  </a:lnTo>
                  <a:close/>
                </a:path>
                <a:path w="328295" h="108585">
                  <a:moveTo>
                    <a:pt x="316611" y="3517"/>
                  </a:moveTo>
                  <a:lnTo>
                    <a:pt x="238887" y="3517"/>
                  </a:lnTo>
                  <a:lnTo>
                    <a:pt x="238887" y="11049"/>
                  </a:lnTo>
                  <a:lnTo>
                    <a:pt x="316611" y="11049"/>
                  </a:lnTo>
                  <a:lnTo>
                    <a:pt x="316611" y="3517"/>
                  </a:lnTo>
                  <a:close/>
                </a:path>
                <a:path w="328295" h="108585">
                  <a:moveTo>
                    <a:pt x="203835" y="36334"/>
                  </a:moveTo>
                  <a:lnTo>
                    <a:pt x="195453" y="36334"/>
                  </a:lnTo>
                  <a:lnTo>
                    <a:pt x="195453" y="63284"/>
                  </a:lnTo>
                  <a:lnTo>
                    <a:pt x="203835" y="63284"/>
                  </a:lnTo>
                  <a:lnTo>
                    <a:pt x="203835" y="36334"/>
                  </a:lnTo>
                  <a:close/>
                </a:path>
                <a:path w="328295" h="108585">
                  <a:moveTo>
                    <a:pt x="182880" y="2730"/>
                  </a:moveTo>
                  <a:lnTo>
                    <a:pt x="174625" y="2730"/>
                  </a:lnTo>
                  <a:lnTo>
                    <a:pt x="174625" y="60439"/>
                  </a:lnTo>
                  <a:lnTo>
                    <a:pt x="182880" y="60439"/>
                  </a:lnTo>
                  <a:lnTo>
                    <a:pt x="182880" y="36334"/>
                  </a:lnTo>
                  <a:lnTo>
                    <a:pt x="203835" y="36334"/>
                  </a:lnTo>
                  <a:lnTo>
                    <a:pt x="203835" y="29133"/>
                  </a:lnTo>
                  <a:lnTo>
                    <a:pt x="182880" y="29133"/>
                  </a:lnTo>
                  <a:lnTo>
                    <a:pt x="182880" y="2730"/>
                  </a:lnTo>
                  <a:close/>
                </a:path>
                <a:path w="328295" h="108585">
                  <a:moveTo>
                    <a:pt x="203835" y="558"/>
                  </a:moveTo>
                  <a:lnTo>
                    <a:pt x="195453" y="558"/>
                  </a:lnTo>
                  <a:lnTo>
                    <a:pt x="195453" y="29133"/>
                  </a:lnTo>
                  <a:lnTo>
                    <a:pt x="203835" y="29133"/>
                  </a:lnTo>
                  <a:lnTo>
                    <a:pt x="203835" y="558"/>
                  </a:lnTo>
                  <a:close/>
                </a:path>
                <a:path w="328295" h="108585">
                  <a:moveTo>
                    <a:pt x="83566" y="558"/>
                  </a:moveTo>
                  <a:lnTo>
                    <a:pt x="75184" y="558"/>
                  </a:lnTo>
                  <a:lnTo>
                    <a:pt x="75184" y="66014"/>
                  </a:lnTo>
                  <a:lnTo>
                    <a:pt x="83566" y="66014"/>
                  </a:lnTo>
                  <a:lnTo>
                    <a:pt x="83566" y="41910"/>
                  </a:lnTo>
                  <a:lnTo>
                    <a:pt x="99822" y="41910"/>
                  </a:lnTo>
                  <a:lnTo>
                    <a:pt x="99822" y="34493"/>
                  </a:lnTo>
                  <a:lnTo>
                    <a:pt x="83566" y="34493"/>
                  </a:lnTo>
                  <a:lnTo>
                    <a:pt x="83566" y="558"/>
                  </a:lnTo>
                  <a:close/>
                </a:path>
                <a:path w="328295" h="108585">
                  <a:moveTo>
                    <a:pt x="63754" y="13106"/>
                  </a:moveTo>
                  <a:lnTo>
                    <a:pt x="0" y="13106"/>
                  </a:lnTo>
                  <a:lnTo>
                    <a:pt x="0" y="20535"/>
                  </a:lnTo>
                  <a:lnTo>
                    <a:pt x="63754" y="20535"/>
                  </a:lnTo>
                  <a:lnTo>
                    <a:pt x="63754" y="13106"/>
                  </a:lnTo>
                  <a:close/>
                </a:path>
                <a:path w="328295" h="108585">
                  <a:moveTo>
                    <a:pt x="36322" y="0"/>
                  </a:moveTo>
                  <a:lnTo>
                    <a:pt x="27812" y="0"/>
                  </a:lnTo>
                  <a:lnTo>
                    <a:pt x="27812" y="13106"/>
                  </a:lnTo>
                  <a:lnTo>
                    <a:pt x="36322" y="13106"/>
                  </a:lnTo>
                  <a:lnTo>
                    <a:pt x="3632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5" name="object 95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720082" y="5800039"/>
              <a:ext cx="336931" cy="117360"/>
            </a:xfrm>
            <a:prstGeom prst="rect">
              <a:avLst/>
            </a:prstGeom>
          </p:spPr>
        </p:pic>
      </p:grpSp>
      <p:pic>
        <p:nvPicPr>
          <p:cNvPr id="96" name="object 96" descr="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5104003" y="5800597"/>
            <a:ext cx="221234" cy="116801"/>
          </a:xfrm>
          <a:prstGeom prst="rect">
            <a:avLst/>
          </a:prstGeom>
        </p:spPr>
      </p:pic>
      <p:grpSp>
        <p:nvGrpSpPr>
          <p:cNvPr id="97" name="object 97" descr=""/>
          <p:cNvGrpSpPr/>
          <p:nvPr/>
        </p:nvGrpSpPr>
        <p:grpSpPr>
          <a:xfrm>
            <a:off x="5371465" y="5799594"/>
            <a:ext cx="337185" cy="116839"/>
            <a:chOff x="5371465" y="5799594"/>
            <a:chExt cx="337185" cy="116839"/>
          </a:xfrm>
        </p:grpSpPr>
        <p:sp>
          <p:nvSpPr>
            <p:cNvPr id="98" name="object 98" descr=""/>
            <p:cNvSpPr/>
            <p:nvPr/>
          </p:nvSpPr>
          <p:spPr>
            <a:xfrm>
              <a:off x="5376037" y="5804166"/>
              <a:ext cx="328295" cy="107314"/>
            </a:xfrm>
            <a:custGeom>
              <a:avLst/>
              <a:gdLst/>
              <a:ahLst/>
              <a:cxnLst/>
              <a:rect l="l" t="t" r="r" b="b"/>
              <a:pathLst>
                <a:path w="328295" h="107314">
                  <a:moveTo>
                    <a:pt x="254253" y="76898"/>
                  </a:moveTo>
                  <a:lnTo>
                    <a:pt x="245999" y="76898"/>
                  </a:lnTo>
                  <a:lnTo>
                    <a:pt x="245999" y="106705"/>
                  </a:lnTo>
                  <a:lnTo>
                    <a:pt x="314833" y="106705"/>
                  </a:lnTo>
                  <a:lnTo>
                    <a:pt x="314833" y="99275"/>
                  </a:lnTo>
                  <a:lnTo>
                    <a:pt x="254253" y="99275"/>
                  </a:lnTo>
                  <a:lnTo>
                    <a:pt x="254253" y="76898"/>
                  </a:lnTo>
                  <a:close/>
                </a:path>
                <a:path w="328295" h="107314">
                  <a:moveTo>
                    <a:pt x="311530" y="1003"/>
                  </a:moveTo>
                  <a:lnTo>
                    <a:pt x="303149" y="1003"/>
                  </a:lnTo>
                  <a:lnTo>
                    <a:pt x="303149" y="81140"/>
                  </a:lnTo>
                  <a:lnTo>
                    <a:pt x="311530" y="81140"/>
                  </a:lnTo>
                  <a:lnTo>
                    <a:pt x="311530" y="50164"/>
                  </a:lnTo>
                  <a:lnTo>
                    <a:pt x="327787" y="50164"/>
                  </a:lnTo>
                  <a:lnTo>
                    <a:pt x="327787" y="42583"/>
                  </a:lnTo>
                  <a:lnTo>
                    <a:pt x="311530" y="42583"/>
                  </a:lnTo>
                  <a:lnTo>
                    <a:pt x="311530" y="1003"/>
                  </a:lnTo>
                  <a:close/>
                </a:path>
                <a:path w="328295" h="107314">
                  <a:moveTo>
                    <a:pt x="268224" y="28574"/>
                  </a:moveTo>
                  <a:lnTo>
                    <a:pt x="251967" y="28574"/>
                  </a:lnTo>
                  <a:lnTo>
                    <a:pt x="245490" y="30518"/>
                  </a:lnTo>
                  <a:lnTo>
                    <a:pt x="240664" y="34429"/>
                  </a:lnTo>
                  <a:lnTo>
                    <a:pt x="235965" y="38341"/>
                  </a:lnTo>
                  <a:lnTo>
                    <a:pt x="233572" y="43078"/>
                  </a:lnTo>
                  <a:lnTo>
                    <a:pt x="233552" y="54508"/>
                  </a:lnTo>
                  <a:lnTo>
                    <a:pt x="235965" y="59334"/>
                  </a:lnTo>
                  <a:lnTo>
                    <a:pt x="240664" y="63258"/>
                  </a:lnTo>
                  <a:lnTo>
                    <a:pt x="245490" y="67182"/>
                  </a:lnTo>
                  <a:lnTo>
                    <a:pt x="251840" y="69138"/>
                  </a:lnTo>
                  <a:lnTo>
                    <a:pt x="268224" y="69138"/>
                  </a:lnTo>
                  <a:lnTo>
                    <a:pt x="274700" y="67157"/>
                  </a:lnTo>
                  <a:lnTo>
                    <a:pt x="279400" y="63195"/>
                  </a:lnTo>
                  <a:lnTo>
                    <a:pt x="280792" y="62052"/>
                  </a:lnTo>
                  <a:lnTo>
                    <a:pt x="254508" y="62052"/>
                  </a:lnTo>
                  <a:lnTo>
                    <a:pt x="250062" y="60807"/>
                  </a:lnTo>
                  <a:lnTo>
                    <a:pt x="243459" y="55829"/>
                  </a:lnTo>
                  <a:lnTo>
                    <a:pt x="241808" y="52641"/>
                  </a:lnTo>
                  <a:lnTo>
                    <a:pt x="241808" y="44945"/>
                  </a:lnTo>
                  <a:lnTo>
                    <a:pt x="243459" y="41795"/>
                  </a:lnTo>
                  <a:lnTo>
                    <a:pt x="250062" y="36880"/>
                  </a:lnTo>
                  <a:lnTo>
                    <a:pt x="254508" y="35661"/>
                  </a:lnTo>
                  <a:lnTo>
                    <a:pt x="281047" y="35661"/>
                  </a:lnTo>
                  <a:lnTo>
                    <a:pt x="279526" y="34404"/>
                  </a:lnTo>
                  <a:lnTo>
                    <a:pt x="274700" y="30518"/>
                  </a:lnTo>
                  <a:lnTo>
                    <a:pt x="268224" y="28574"/>
                  </a:lnTo>
                  <a:close/>
                </a:path>
                <a:path w="328295" h="107314">
                  <a:moveTo>
                    <a:pt x="281047" y="35661"/>
                  </a:moveTo>
                  <a:lnTo>
                    <a:pt x="265811" y="35661"/>
                  </a:lnTo>
                  <a:lnTo>
                    <a:pt x="270255" y="36880"/>
                  </a:lnTo>
                  <a:lnTo>
                    <a:pt x="273558" y="39344"/>
                  </a:lnTo>
                  <a:lnTo>
                    <a:pt x="276733" y="41795"/>
                  </a:lnTo>
                  <a:lnTo>
                    <a:pt x="278384" y="44945"/>
                  </a:lnTo>
                  <a:lnTo>
                    <a:pt x="278384" y="52641"/>
                  </a:lnTo>
                  <a:lnTo>
                    <a:pt x="276733" y="55829"/>
                  </a:lnTo>
                  <a:lnTo>
                    <a:pt x="273430" y="58318"/>
                  </a:lnTo>
                  <a:lnTo>
                    <a:pt x="270255" y="60807"/>
                  </a:lnTo>
                  <a:lnTo>
                    <a:pt x="265684" y="62052"/>
                  </a:lnTo>
                  <a:lnTo>
                    <a:pt x="280792" y="62052"/>
                  </a:lnTo>
                  <a:lnTo>
                    <a:pt x="284225" y="59232"/>
                  </a:lnTo>
                  <a:lnTo>
                    <a:pt x="286600" y="54508"/>
                  </a:lnTo>
                  <a:lnTo>
                    <a:pt x="286638" y="43078"/>
                  </a:lnTo>
                  <a:lnTo>
                    <a:pt x="284225" y="38290"/>
                  </a:lnTo>
                  <a:lnTo>
                    <a:pt x="281047" y="35661"/>
                  </a:lnTo>
                  <a:close/>
                </a:path>
                <a:path w="328295" h="107314">
                  <a:moveTo>
                    <a:pt x="291973" y="15392"/>
                  </a:moveTo>
                  <a:lnTo>
                    <a:pt x="227964" y="15392"/>
                  </a:lnTo>
                  <a:lnTo>
                    <a:pt x="227964" y="22821"/>
                  </a:lnTo>
                  <a:lnTo>
                    <a:pt x="291973" y="22821"/>
                  </a:lnTo>
                  <a:lnTo>
                    <a:pt x="291973" y="15392"/>
                  </a:lnTo>
                  <a:close/>
                </a:path>
                <a:path w="328295" h="107314">
                  <a:moveTo>
                    <a:pt x="264287" y="1447"/>
                  </a:moveTo>
                  <a:lnTo>
                    <a:pt x="255777" y="1447"/>
                  </a:lnTo>
                  <a:lnTo>
                    <a:pt x="255777" y="15392"/>
                  </a:lnTo>
                  <a:lnTo>
                    <a:pt x="264287" y="15392"/>
                  </a:lnTo>
                  <a:lnTo>
                    <a:pt x="264287" y="1447"/>
                  </a:lnTo>
                  <a:close/>
                </a:path>
                <a:path w="328295" h="107314">
                  <a:moveTo>
                    <a:pt x="168148" y="65354"/>
                  </a:moveTo>
                  <a:lnTo>
                    <a:pt x="132968" y="79984"/>
                  </a:lnTo>
                  <a:lnTo>
                    <a:pt x="132968" y="92341"/>
                  </a:lnTo>
                  <a:lnTo>
                    <a:pt x="168148" y="107099"/>
                  </a:lnTo>
                  <a:lnTo>
                    <a:pt x="176127" y="106734"/>
                  </a:lnTo>
                  <a:lnTo>
                    <a:pt x="183118" y="105640"/>
                  </a:lnTo>
                  <a:lnTo>
                    <a:pt x="189132" y="103814"/>
                  </a:lnTo>
                  <a:lnTo>
                    <a:pt x="194183" y="101257"/>
                  </a:lnTo>
                  <a:lnTo>
                    <a:pt x="196359" y="99898"/>
                  </a:lnTo>
                  <a:lnTo>
                    <a:pt x="159765" y="99898"/>
                  </a:lnTo>
                  <a:lnTo>
                    <a:pt x="153162" y="98615"/>
                  </a:lnTo>
                  <a:lnTo>
                    <a:pt x="148716" y="96050"/>
                  </a:lnTo>
                  <a:lnTo>
                    <a:pt x="144145" y="93471"/>
                  </a:lnTo>
                  <a:lnTo>
                    <a:pt x="141885" y="90220"/>
                  </a:lnTo>
                  <a:lnTo>
                    <a:pt x="141885" y="82143"/>
                  </a:lnTo>
                  <a:lnTo>
                    <a:pt x="144145" y="78905"/>
                  </a:lnTo>
                  <a:lnTo>
                    <a:pt x="148760" y="76288"/>
                  </a:lnTo>
                  <a:lnTo>
                    <a:pt x="153162" y="73736"/>
                  </a:lnTo>
                  <a:lnTo>
                    <a:pt x="159638" y="72440"/>
                  </a:lnTo>
                  <a:lnTo>
                    <a:pt x="196395" y="72440"/>
                  </a:lnTo>
                  <a:lnTo>
                    <a:pt x="194310" y="71119"/>
                  </a:lnTo>
                  <a:lnTo>
                    <a:pt x="189239" y="68595"/>
                  </a:lnTo>
                  <a:lnTo>
                    <a:pt x="183181" y="66794"/>
                  </a:lnTo>
                  <a:lnTo>
                    <a:pt x="176147" y="65713"/>
                  </a:lnTo>
                  <a:lnTo>
                    <a:pt x="168148" y="65354"/>
                  </a:lnTo>
                  <a:close/>
                </a:path>
                <a:path w="328295" h="107314">
                  <a:moveTo>
                    <a:pt x="196395" y="72440"/>
                  </a:moveTo>
                  <a:lnTo>
                    <a:pt x="176784" y="72440"/>
                  </a:lnTo>
                  <a:lnTo>
                    <a:pt x="183283" y="73736"/>
                  </a:lnTo>
                  <a:lnTo>
                    <a:pt x="187751" y="76314"/>
                  </a:lnTo>
                  <a:lnTo>
                    <a:pt x="192277" y="78854"/>
                  </a:lnTo>
                  <a:lnTo>
                    <a:pt x="194437" y="82143"/>
                  </a:lnTo>
                  <a:lnTo>
                    <a:pt x="194437" y="90220"/>
                  </a:lnTo>
                  <a:lnTo>
                    <a:pt x="192277" y="93522"/>
                  </a:lnTo>
                  <a:lnTo>
                    <a:pt x="183134" y="98615"/>
                  </a:lnTo>
                  <a:lnTo>
                    <a:pt x="176657" y="99898"/>
                  </a:lnTo>
                  <a:lnTo>
                    <a:pt x="196359" y="99898"/>
                  </a:lnTo>
                  <a:lnTo>
                    <a:pt x="200405" y="97370"/>
                  </a:lnTo>
                  <a:lnTo>
                    <a:pt x="203453" y="92341"/>
                  </a:lnTo>
                  <a:lnTo>
                    <a:pt x="203453" y="79984"/>
                  </a:lnTo>
                  <a:lnTo>
                    <a:pt x="200405" y="74980"/>
                  </a:lnTo>
                  <a:lnTo>
                    <a:pt x="196395" y="72440"/>
                  </a:lnTo>
                  <a:close/>
                </a:path>
                <a:path w="328295" h="107314">
                  <a:moveTo>
                    <a:pt x="28955" y="70929"/>
                  </a:moveTo>
                  <a:lnTo>
                    <a:pt x="20574" y="70929"/>
                  </a:lnTo>
                  <a:lnTo>
                    <a:pt x="20574" y="105143"/>
                  </a:lnTo>
                  <a:lnTo>
                    <a:pt x="89662" y="105143"/>
                  </a:lnTo>
                  <a:lnTo>
                    <a:pt x="89662" y="97828"/>
                  </a:lnTo>
                  <a:lnTo>
                    <a:pt x="28955" y="97828"/>
                  </a:lnTo>
                  <a:lnTo>
                    <a:pt x="28955" y="70929"/>
                  </a:lnTo>
                  <a:close/>
                </a:path>
                <a:path w="328295" h="107314">
                  <a:moveTo>
                    <a:pt x="86867" y="1003"/>
                  </a:moveTo>
                  <a:lnTo>
                    <a:pt x="78486" y="1003"/>
                  </a:lnTo>
                  <a:lnTo>
                    <a:pt x="78486" y="77571"/>
                  </a:lnTo>
                  <a:lnTo>
                    <a:pt x="86867" y="77571"/>
                  </a:lnTo>
                  <a:lnTo>
                    <a:pt x="86867" y="1003"/>
                  </a:lnTo>
                  <a:close/>
                </a:path>
                <a:path w="328295" h="107314">
                  <a:moveTo>
                    <a:pt x="35687" y="4521"/>
                  </a:moveTo>
                  <a:lnTo>
                    <a:pt x="27559" y="4521"/>
                  </a:lnTo>
                  <a:lnTo>
                    <a:pt x="27559" y="26174"/>
                  </a:lnTo>
                  <a:lnTo>
                    <a:pt x="24891" y="33883"/>
                  </a:lnTo>
                  <a:lnTo>
                    <a:pt x="0" y="58712"/>
                  </a:lnTo>
                  <a:lnTo>
                    <a:pt x="5968" y="64452"/>
                  </a:lnTo>
                  <a:lnTo>
                    <a:pt x="31876" y="34937"/>
                  </a:lnTo>
                  <a:lnTo>
                    <a:pt x="40176" y="34937"/>
                  </a:lnTo>
                  <a:lnTo>
                    <a:pt x="38480" y="32689"/>
                  </a:lnTo>
                  <a:lnTo>
                    <a:pt x="35687" y="25501"/>
                  </a:lnTo>
                  <a:lnTo>
                    <a:pt x="35687" y="4521"/>
                  </a:lnTo>
                  <a:close/>
                </a:path>
                <a:path w="328295" h="107314">
                  <a:moveTo>
                    <a:pt x="40176" y="34937"/>
                  </a:moveTo>
                  <a:lnTo>
                    <a:pt x="31876" y="34937"/>
                  </a:lnTo>
                  <a:lnTo>
                    <a:pt x="33782" y="39179"/>
                  </a:lnTo>
                  <a:lnTo>
                    <a:pt x="57023" y="61671"/>
                  </a:lnTo>
                  <a:lnTo>
                    <a:pt x="62611" y="55638"/>
                  </a:lnTo>
                  <a:lnTo>
                    <a:pt x="55752" y="52400"/>
                  </a:lnTo>
                  <a:lnTo>
                    <a:pt x="49529" y="47167"/>
                  </a:lnTo>
                  <a:lnTo>
                    <a:pt x="43903" y="39877"/>
                  </a:lnTo>
                  <a:lnTo>
                    <a:pt x="40176" y="34937"/>
                  </a:lnTo>
                  <a:close/>
                </a:path>
                <a:path w="328295" h="107314">
                  <a:moveTo>
                    <a:pt x="201295" y="1003"/>
                  </a:moveTo>
                  <a:lnTo>
                    <a:pt x="192912" y="1003"/>
                  </a:lnTo>
                  <a:lnTo>
                    <a:pt x="192912" y="30238"/>
                  </a:lnTo>
                  <a:lnTo>
                    <a:pt x="171830" y="30238"/>
                  </a:lnTo>
                  <a:lnTo>
                    <a:pt x="171830" y="37668"/>
                  </a:lnTo>
                  <a:lnTo>
                    <a:pt x="192912" y="37668"/>
                  </a:lnTo>
                  <a:lnTo>
                    <a:pt x="192912" y="63169"/>
                  </a:lnTo>
                  <a:lnTo>
                    <a:pt x="201295" y="63169"/>
                  </a:lnTo>
                  <a:lnTo>
                    <a:pt x="201295" y="1003"/>
                  </a:lnTo>
                  <a:close/>
                </a:path>
                <a:path w="328295" h="107314">
                  <a:moveTo>
                    <a:pt x="151002" y="19862"/>
                  </a:moveTo>
                  <a:lnTo>
                    <a:pt x="142621" y="19862"/>
                  </a:lnTo>
                  <a:lnTo>
                    <a:pt x="142621" y="30759"/>
                  </a:lnTo>
                  <a:lnTo>
                    <a:pt x="139826" y="36715"/>
                  </a:lnTo>
                  <a:lnTo>
                    <a:pt x="128650" y="49225"/>
                  </a:lnTo>
                  <a:lnTo>
                    <a:pt x="122047" y="53708"/>
                  </a:lnTo>
                  <a:lnTo>
                    <a:pt x="114553" y="56413"/>
                  </a:lnTo>
                  <a:lnTo>
                    <a:pt x="120650" y="62839"/>
                  </a:lnTo>
                  <a:lnTo>
                    <a:pt x="146812" y="37782"/>
                  </a:lnTo>
                  <a:lnTo>
                    <a:pt x="155388" y="37782"/>
                  </a:lnTo>
                  <a:lnTo>
                    <a:pt x="153797" y="36118"/>
                  </a:lnTo>
                  <a:lnTo>
                    <a:pt x="151002" y="30467"/>
                  </a:lnTo>
                  <a:lnTo>
                    <a:pt x="151002" y="19862"/>
                  </a:lnTo>
                  <a:close/>
                </a:path>
                <a:path w="328295" h="107314">
                  <a:moveTo>
                    <a:pt x="155388" y="37782"/>
                  </a:moveTo>
                  <a:lnTo>
                    <a:pt x="146812" y="37782"/>
                  </a:lnTo>
                  <a:lnTo>
                    <a:pt x="151524" y="44590"/>
                  </a:lnTo>
                  <a:lnTo>
                    <a:pt x="157464" y="50671"/>
                  </a:lnTo>
                  <a:lnTo>
                    <a:pt x="164617" y="56025"/>
                  </a:lnTo>
                  <a:lnTo>
                    <a:pt x="172974" y="60655"/>
                  </a:lnTo>
                  <a:lnTo>
                    <a:pt x="178688" y="53797"/>
                  </a:lnTo>
                  <a:lnTo>
                    <a:pt x="171450" y="51752"/>
                  </a:lnTo>
                  <a:lnTo>
                    <a:pt x="165100" y="47802"/>
                  </a:lnTo>
                  <a:lnTo>
                    <a:pt x="159385" y="41960"/>
                  </a:lnTo>
                  <a:lnTo>
                    <a:pt x="155388" y="37782"/>
                  </a:lnTo>
                  <a:close/>
                </a:path>
                <a:path w="328295" h="107314">
                  <a:moveTo>
                    <a:pt x="175513" y="12547"/>
                  </a:moveTo>
                  <a:lnTo>
                    <a:pt x="117983" y="12547"/>
                  </a:lnTo>
                  <a:lnTo>
                    <a:pt x="117983" y="19862"/>
                  </a:lnTo>
                  <a:lnTo>
                    <a:pt x="175513" y="19862"/>
                  </a:lnTo>
                  <a:lnTo>
                    <a:pt x="175513" y="12547"/>
                  </a:lnTo>
                  <a:close/>
                </a:path>
                <a:path w="328295" h="107314">
                  <a:moveTo>
                    <a:pt x="151002" y="0"/>
                  </a:moveTo>
                  <a:lnTo>
                    <a:pt x="142621" y="0"/>
                  </a:lnTo>
                  <a:lnTo>
                    <a:pt x="142621" y="12547"/>
                  </a:lnTo>
                  <a:lnTo>
                    <a:pt x="151002" y="12547"/>
                  </a:lnTo>
                  <a:lnTo>
                    <a:pt x="15100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9" name="object 99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371465" y="5799594"/>
              <a:ext cx="336931" cy="116243"/>
            </a:xfrm>
            <a:prstGeom prst="rect">
              <a:avLst/>
            </a:prstGeom>
          </p:spPr>
        </p:pic>
      </p:grpSp>
      <p:grpSp>
        <p:nvGrpSpPr>
          <p:cNvPr id="100" name="object 100" descr=""/>
          <p:cNvGrpSpPr/>
          <p:nvPr/>
        </p:nvGrpSpPr>
        <p:grpSpPr>
          <a:xfrm>
            <a:off x="5761228" y="5800597"/>
            <a:ext cx="317500" cy="116839"/>
            <a:chOff x="5761228" y="5800597"/>
            <a:chExt cx="317500" cy="116839"/>
          </a:xfrm>
        </p:grpSpPr>
        <p:sp>
          <p:nvSpPr>
            <p:cNvPr id="101" name="object 101" descr=""/>
            <p:cNvSpPr/>
            <p:nvPr/>
          </p:nvSpPr>
          <p:spPr>
            <a:xfrm>
              <a:off x="5765800" y="5805169"/>
              <a:ext cx="308610" cy="107950"/>
            </a:xfrm>
            <a:custGeom>
              <a:avLst/>
              <a:gdLst/>
              <a:ahLst/>
              <a:cxnLst/>
              <a:rect l="l" t="t" r="r" b="b"/>
              <a:pathLst>
                <a:path w="308610" h="107950">
                  <a:moveTo>
                    <a:pt x="159765" y="68694"/>
                  </a:moveTo>
                  <a:lnTo>
                    <a:pt x="151384" y="68694"/>
                  </a:lnTo>
                  <a:lnTo>
                    <a:pt x="151384" y="107657"/>
                  </a:lnTo>
                  <a:lnTo>
                    <a:pt x="159765" y="107657"/>
                  </a:lnTo>
                  <a:lnTo>
                    <a:pt x="159765" y="68694"/>
                  </a:lnTo>
                  <a:close/>
                </a:path>
                <a:path w="308610" h="107950">
                  <a:moveTo>
                    <a:pt x="205612" y="61163"/>
                  </a:moveTo>
                  <a:lnTo>
                    <a:pt x="105663" y="61163"/>
                  </a:lnTo>
                  <a:lnTo>
                    <a:pt x="105663" y="68694"/>
                  </a:lnTo>
                  <a:lnTo>
                    <a:pt x="205612" y="68694"/>
                  </a:lnTo>
                  <a:lnTo>
                    <a:pt x="205612" y="61163"/>
                  </a:lnTo>
                  <a:close/>
                </a:path>
                <a:path w="308610" h="107950">
                  <a:moveTo>
                    <a:pt x="75691" y="58153"/>
                  </a:moveTo>
                  <a:lnTo>
                    <a:pt x="10413" y="58153"/>
                  </a:lnTo>
                  <a:lnTo>
                    <a:pt x="10413" y="65455"/>
                  </a:lnTo>
                  <a:lnTo>
                    <a:pt x="67437" y="65455"/>
                  </a:lnTo>
                  <a:lnTo>
                    <a:pt x="67437" y="77736"/>
                  </a:lnTo>
                  <a:lnTo>
                    <a:pt x="10413" y="77736"/>
                  </a:lnTo>
                  <a:lnTo>
                    <a:pt x="10413" y="105257"/>
                  </a:lnTo>
                  <a:lnTo>
                    <a:pt x="78739" y="105257"/>
                  </a:lnTo>
                  <a:lnTo>
                    <a:pt x="78739" y="97828"/>
                  </a:lnTo>
                  <a:lnTo>
                    <a:pt x="18669" y="97828"/>
                  </a:lnTo>
                  <a:lnTo>
                    <a:pt x="18669" y="85051"/>
                  </a:lnTo>
                  <a:lnTo>
                    <a:pt x="75691" y="85051"/>
                  </a:lnTo>
                  <a:lnTo>
                    <a:pt x="75691" y="58153"/>
                  </a:lnTo>
                  <a:close/>
                </a:path>
                <a:path w="308610" h="107950">
                  <a:moveTo>
                    <a:pt x="130048" y="3174"/>
                  </a:moveTo>
                  <a:lnTo>
                    <a:pt x="121792" y="3174"/>
                  </a:lnTo>
                  <a:lnTo>
                    <a:pt x="121792" y="47205"/>
                  </a:lnTo>
                  <a:lnTo>
                    <a:pt x="189484" y="47205"/>
                  </a:lnTo>
                  <a:lnTo>
                    <a:pt x="189484" y="39903"/>
                  </a:lnTo>
                  <a:lnTo>
                    <a:pt x="130048" y="39903"/>
                  </a:lnTo>
                  <a:lnTo>
                    <a:pt x="130048" y="25831"/>
                  </a:lnTo>
                  <a:lnTo>
                    <a:pt x="189484" y="25831"/>
                  </a:lnTo>
                  <a:lnTo>
                    <a:pt x="189484" y="18529"/>
                  </a:lnTo>
                  <a:lnTo>
                    <a:pt x="130048" y="18529"/>
                  </a:lnTo>
                  <a:lnTo>
                    <a:pt x="130048" y="3174"/>
                  </a:lnTo>
                  <a:close/>
                </a:path>
                <a:path w="308610" h="107950">
                  <a:moveTo>
                    <a:pt x="189484" y="25831"/>
                  </a:moveTo>
                  <a:lnTo>
                    <a:pt x="181228" y="25831"/>
                  </a:lnTo>
                  <a:lnTo>
                    <a:pt x="181228" y="39903"/>
                  </a:lnTo>
                  <a:lnTo>
                    <a:pt x="189484" y="39903"/>
                  </a:lnTo>
                  <a:lnTo>
                    <a:pt x="189484" y="25831"/>
                  </a:lnTo>
                  <a:close/>
                </a:path>
                <a:path w="308610" h="107950">
                  <a:moveTo>
                    <a:pt x="189484" y="3174"/>
                  </a:moveTo>
                  <a:lnTo>
                    <a:pt x="181228" y="3174"/>
                  </a:lnTo>
                  <a:lnTo>
                    <a:pt x="181228" y="18529"/>
                  </a:lnTo>
                  <a:lnTo>
                    <a:pt x="189484" y="18529"/>
                  </a:lnTo>
                  <a:lnTo>
                    <a:pt x="189484" y="3174"/>
                  </a:lnTo>
                  <a:close/>
                </a:path>
                <a:path w="308610" h="107950">
                  <a:moveTo>
                    <a:pt x="308355" y="0"/>
                  </a:moveTo>
                  <a:lnTo>
                    <a:pt x="300100" y="0"/>
                  </a:lnTo>
                  <a:lnTo>
                    <a:pt x="300100" y="45364"/>
                  </a:lnTo>
                  <a:lnTo>
                    <a:pt x="278891" y="45364"/>
                  </a:lnTo>
                  <a:lnTo>
                    <a:pt x="278891" y="52679"/>
                  </a:lnTo>
                  <a:lnTo>
                    <a:pt x="300100" y="52679"/>
                  </a:lnTo>
                  <a:lnTo>
                    <a:pt x="300100" y="107657"/>
                  </a:lnTo>
                  <a:lnTo>
                    <a:pt x="308355" y="107657"/>
                  </a:lnTo>
                  <a:lnTo>
                    <a:pt x="308355" y="0"/>
                  </a:lnTo>
                  <a:close/>
                </a:path>
                <a:path w="308610" h="107950">
                  <a:moveTo>
                    <a:pt x="281304" y="9143"/>
                  </a:moveTo>
                  <a:lnTo>
                    <a:pt x="229742" y="9143"/>
                  </a:lnTo>
                  <a:lnTo>
                    <a:pt x="229742" y="81140"/>
                  </a:lnTo>
                  <a:lnTo>
                    <a:pt x="262693" y="81006"/>
                  </a:lnTo>
                  <a:lnTo>
                    <a:pt x="275463" y="80721"/>
                  </a:lnTo>
                  <a:lnTo>
                    <a:pt x="281559" y="80302"/>
                  </a:lnTo>
                  <a:lnTo>
                    <a:pt x="287274" y="79641"/>
                  </a:lnTo>
                  <a:lnTo>
                    <a:pt x="286864" y="73837"/>
                  </a:lnTo>
                  <a:lnTo>
                    <a:pt x="238125" y="73837"/>
                  </a:lnTo>
                  <a:lnTo>
                    <a:pt x="238125" y="47320"/>
                  </a:lnTo>
                  <a:lnTo>
                    <a:pt x="269621" y="47320"/>
                  </a:lnTo>
                  <a:lnTo>
                    <a:pt x="269621" y="40119"/>
                  </a:lnTo>
                  <a:lnTo>
                    <a:pt x="238125" y="40119"/>
                  </a:lnTo>
                  <a:lnTo>
                    <a:pt x="238125" y="16687"/>
                  </a:lnTo>
                  <a:lnTo>
                    <a:pt x="281304" y="16687"/>
                  </a:lnTo>
                  <a:lnTo>
                    <a:pt x="281304" y="9143"/>
                  </a:lnTo>
                  <a:close/>
                </a:path>
                <a:path w="308610" h="107950">
                  <a:moveTo>
                    <a:pt x="286765" y="72440"/>
                  </a:moveTo>
                  <a:lnTo>
                    <a:pt x="280386" y="73050"/>
                  </a:lnTo>
                  <a:lnTo>
                    <a:pt x="272303" y="73486"/>
                  </a:lnTo>
                  <a:lnTo>
                    <a:pt x="262530" y="73749"/>
                  </a:lnTo>
                  <a:lnTo>
                    <a:pt x="251078" y="73837"/>
                  </a:lnTo>
                  <a:lnTo>
                    <a:pt x="286864" y="73837"/>
                  </a:lnTo>
                  <a:lnTo>
                    <a:pt x="286765" y="72440"/>
                  </a:lnTo>
                  <a:close/>
                </a:path>
                <a:path w="308610" h="107950">
                  <a:moveTo>
                    <a:pt x="8254" y="4343"/>
                  </a:moveTo>
                  <a:lnTo>
                    <a:pt x="0" y="4343"/>
                  </a:lnTo>
                  <a:lnTo>
                    <a:pt x="0" y="45478"/>
                  </a:lnTo>
                  <a:lnTo>
                    <a:pt x="22480" y="45314"/>
                  </a:lnTo>
                  <a:lnTo>
                    <a:pt x="40020" y="44823"/>
                  </a:lnTo>
                  <a:lnTo>
                    <a:pt x="52631" y="44005"/>
                  </a:lnTo>
                  <a:lnTo>
                    <a:pt x="60325" y="42862"/>
                  </a:lnTo>
                  <a:lnTo>
                    <a:pt x="59636" y="38061"/>
                  </a:lnTo>
                  <a:lnTo>
                    <a:pt x="8254" y="38061"/>
                  </a:lnTo>
                  <a:lnTo>
                    <a:pt x="8254" y="4343"/>
                  </a:lnTo>
                  <a:close/>
                </a:path>
                <a:path w="308610" h="107950">
                  <a:moveTo>
                    <a:pt x="59309" y="35775"/>
                  </a:moveTo>
                  <a:lnTo>
                    <a:pt x="51806" y="36776"/>
                  </a:lnTo>
                  <a:lnTo>
                    <a:pt x="42052" y="37490"/>
                  </a:lnTo>
                  <a:lnTo>
                    <a:pt x="30037" y="37919"/>
                  </a:lnTo>
                  <a:lnTo>
                    <a:pt x="15748" y="38061"/>
                  </a:lnTo>
                  <a:lnTo>
                    <a:pt x="59636" y="38061"/>
                  </a:lnTo>
                  <a:lnTo>
                    <a:pt x="59309" y="35775"/>
                  </a:lnTo>
                  <a:close/>
                </a:path>
                <a:path w="308610" h="107950">
                  <a:moveTo>
                    <a:pt x="75691" y="0"/>
                  </a:moveTo>
                  <a:lnTo>
                    <a:pt x="67310" y="0"/>
                  </a:lnTo>
                  <a:lnTo>
                    <a:pt x="67310" y="52235"/>
                  </a:lnTo>
                  <a:lnTo>
                    <a:pt x="75691" y="52235"/>
                  </a:lnTo>
                  <a:lnTo>
                    <a:pt x="75691" y="30746"/>
                  </a:lnTo>
                  <a:lnTo>
                    <a:pt x="91948" y="30746"/>
                  </a:lnTo>
                  <a:lnTo>
                    <a:pt x="91948" y="23215"/>
                  </a:lnTo>
                  <a:lnTo>
                    <a:pt x="75691" y="23215"/>
                  </a:lnTo>
                  <a:lnTo>
                    <a:pt x="75691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2" name="object 102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761228" y="5800597"/>
              <a:ext cx="317500" cy="116801"/>
            </a:xfrm>
            <a:prstGeom prst="rect">
              <a:avLst/>
            </a:prstGeom>
          </p:spPr>
        </p:pic>
      </p:grpSp>
      <p:grpSp>
        <p:nvGrpSpPr>
          <p:cNvPr id="103" name="object 103" descr=""/>
          <p:cNvGrpSpPr/>
          <p:nvPr/>
        </p:nvGrpSpPr>
        <p:grpSpPr>
          <a:xfrm>
            <a:off x="6141465" y="5800597"/>
            <a:ext cx="434340" cy="116839"/>
            <a:chOff x="6141465" y="5800597"/>
            <a:chExt cx="434340" cy="116839"/>
          </a:xfrm>
        </p:grpSpPr>
        <p:sp>
          <p:nvSpPr>
            <p:cNvPr id="104" name="object 104" descr=""/>
            <p:cNvSpPr/>
            <p:nvPr/>
          </p:nvSpPr>
          <p:spPr>
            <a:xfrm>
              <a:off x="6146037" y="5805169"/>
              <a:ext cx="425450" cy="107950"/>
            </a:xfrm>
            <a:custGeom>
              <a:avLst/>
              <a:gdLst/>
              <a:ahLst/>
              <a:cxnLst/>
              <a:rect l="l" t="t" r="r" b="b"/>
              <a:pathLst>
                <a:path w="425450" h="107950">
                  <a:moveTo>
                    <a:pt x="133350" y="61721"/>
                  </a:moveTo>
                  <a:lnTo>
                    <a:pt x="125095" y="61721"/>
                  </a:lnTo>
                  <a:lnTo>
                    <a:pt x="125095" y="105143"/>
                  </a:lnTo>
                  <a:lnTo>
                    <a:pt x="191262" y="105143"/>
                  </a:lnTo>
                  <a:lnTo>
                    <a:pt x="191262" y="97726"/>
                  </a:lnTo>
                  <a:lnTo>
                    <a:pt x="133350" y="97726"/>
                  </a:lnTo>
                  <a:lnTo>
                    <a:pt x="133350" y="84213"/>
                  </a:lnTo>
                  <a:lnTo>
                    <a:pt x="191262" y="84213"/>
                  </a:lnTo>
                  <a:lnTo>
                    <a:pt x="191262" y="76898"/>
                  </a:lnTo>
                  <a:lnTo>
                    <a:pt x="133350" y="76898"/>
                  </a:lnTo>
                  <a:lnTo>
                    <a:pt x="133350" y="61721"/>
                  </a:lnTo>
                  <a:close/>
                </a:path>
                <a:path w="425450" h="107950">
                  <a:moveTo>
                    <a:pt x="191262" y="84213"/>
                  </a:moveTo>
                  <a:lnTo>
                    <a:pt x="183007" y="84213"/>
                  </a:lnTo>
                  <a:lnTo>
                    <a:pt x="183007" y="97726"/>
                  </a:lnTo>
                  <a:lnTo>
                    <a:pt x="191262" y="97726"/>
                  </a:lnTo>
                  <a:lnTo>
                    <a:pt x="191262" y="84213"/>
                  </a:lnTo>
                  <a:close/>
                </a:path>
                <a:path w="425450" h="107950">
                  <a:moveTo>
                    <a:pt x="191262" y="61721"/>
                  </a:moveTo>
                  <a:lnTo>
                    <a:pt x="183007" y="61721"/>
                  </a:lnTo>
                  <a:lnTo>
                    <a:pt x="183007" y="76898"/>
                  </a:lnTo>
                  <a:lnTo>
                    <a:pt x="191262" y="76898"/>
                  </a:lnTo>
                  <a:lnTo>
                    <a:pt x="191262" y="61721"/>
                  </a:lnTo>
                  <a:close/>
                </a:path>
                <a:path w="425450" h="107950">
                  <a:moveTo>
                    <a:pt x="77977" y="60667"/>
                  </a:moveTo>
                  <a:lnTo>
                    <a:pt x="12319" y="60667"/>
                  </a:lnTo>
                  <a:lnTo>
                    <a:pt x="12319" y="68033"/>
                  </a:lnTo>
                  <a:lnTo>
                    <a:pt x="69723" y="68033"/>
                  </a:lnTo>
                  <a:lnTo>
                    <a:pt x="69723" y="79921"/>
                  </a:lnTo>
                  <a:lnTo>
                    <a:pt x="12319" y="79921"/>
                  </a:lnTo>
                  <a:lnTo>
                    <a:pt x="12319" y="106311"/>
                  </a:lnTo>
                  <a:lnTo>
                    <a:pt x="81025" y="106311"/>
                  </a:lnTo>
                  <a:lnTo>
                    <a:pt x="81025" y="99009"/>
                  </a:lnTo>
                  <a:lnTo>
                    <a:pt x="20447" y="99009"/>
                  </a:lnTo>
                  <a:lnTo>
                    <a:pt x="20447" y="86842"/>
                  </a:lnTo>
                  <a:lnTo>
                    <a:pt x="77977" y="86842"/>
                  </a:lnTo>
                  <a:lnTo>
                    <a:pt x="77977" y="60667"/>
                  </a:lnTo>
                  <a:close/>
                </a:path>
                <a:path w="425450" h="107950">
                  <a:moveTo>
                    <a:pt x="8127" y="3682"/>
                  </a:moveTo>
                  <a:lnTo>
                    <a:pt x="0" y="3682"/>
                  </a:lnTo>
                  <a:lnTo>
                    <a:pt x="0" y="48945"/>
                  </a:lnTo>
                  <a:lnTo>
                    <a:pt x="49275" y="48945"/>
                  </a:lnTo>
                  <a:lnTo>
                    <a:pt x="49275" y="41744"/>
                  </a:lnTo>
                  <a:lnTo>
                    <a:pt x="8127" y="41744"/>
                  </a:lnTo>
                  <a:lnTo>
                    <a:pt x="8127" y="27673"/>
                  </a:lnTo>
                  <a:lnTo>
                    <a:pt x="49275" y="27673"/>
                  </a:lnTo>
                  <a:lnTo>
                    <a:pt x="49275" y="20472"/>
                  </a:lnTo>
                  <a:lnTo>
                    <a:pt x="8127" y="20472"/>
                  </a:lnTo>
                  <a:lnTo>
                    <a:pt x="8127" y="3682"/>
                  </a:lnTo>
                  <a:close/>
                </a:path>
                <a:path w="425450" h="107950">
                  <a:moveTo>
                    <a:pt x="49275" y="27673"/>
                  </a:moveTo>
                  <a:lnTo>
                    <a:pt x="41021" y="27673"/>
                  </a:lnTo>
                  <a:lnTo>
                    <a:pt x="41021" y="41744"/>
                  </a:lnTo>
                  <a:lnTo>
                    <a:pt x="49275" y="41744"/>
                  </a:lnTo>
                  <a:lnTo>
                    <a:pt x="49275" y="27673"/>
                  </a:lnTo>
                  <a:close/>
                </a:path>
                <a:path w="425450" h="107950">
                  <a:moveTo>
                    <a:pt x="49275" y="3682"/>
                  </a:moveTo>
                  <a:lnTo>
                    <a:pt x="41021" y="3682"/>
                  </a:lnTo>
                  <a:lnTo>
                    <a:pt x="41021" y="20472"/>
                  </a:lnTo>
                  <a:lnTo>
                    <a:pt x="49275" y="20472"/>
                  </a:lnTo>
                  <a:lnTo>
                    <a:pt x="49275" y="3682"/>
                  </a:lnTo>
                  <a:close/>
                </a:path>
                <a:path w="425450" h="107950">
                  <a:moveTo>
                    <a:pt x="283717" y="9486"/>
                  </a:moveTo>
                  <a:lnTo>
                    <a:pt x="258190" y="9486"/>
                  </a:lnTo>
                  <a:lnTo>
                    <a:pt x="258190" y="16903"/>
                  </a:lnTo>
                  <a:lnTo>
                    <a:pt x="275589" y="16903"/>
                  </a:lnTo>
                  <a:lnTo>
                    <a:pt x="275210" y="26941"/>
                  </a:lnTo>
                  <a:lnTo>
                    <a:pt x="262381" y="71762"/>
                  </a:lnTo>
                  <a:lnTo>
                    <a:pt x="252475" y="85496"/>
                  </a:lnTo>
                  <a:lnTo>
                    <a:pt x="260096" y="89242"/>
                  </a:lnTo>
                  <a:lnTo>
                    <a:pt x="270430" y="73557"/>
                  </a:lnTo>
                  <a:lnTo>
                    <a:pt x="277812" y="55818"/>
                  </a:lnTo>
                  <a:lnTo>
                    <a:pt x="282241" y="36023"/>
                  </a:lnTo>
                  <a:lnTo>
                    <a:pt x="283717" y="14173"/>
                  </a:lnTo>
                  <a:lnTo>
                    <a:pt x="283717" y="9486"/>
                  </a:lnTo>
                  <a:close/>
                </a:path>
                <a:path w="425450" h="107950">
                  <a:moveTo>
                    <a:pt x="253873" y="9486"/>
                  </a:moveTo>
                  <a:lnTo>
                    <a:pt x="226695" y="9486"/>
                  </a:lnTo>
                  <a:lnTo>
                    <a:pt x="226695" y="16903"/>
                  </a:lnTo>
                  <a:lnTo>
                    <a:pt x="245745" y="16903"/>
                  </a:lnTo>
                  <a:lnTo>
                    <a:pt x="245362" y="24797"/>
                  </a:lnTo>
                  <a:lnTo>
                    <a:pt x="231886" y="60793"/>
                  </a:lnTo>
                  <a:lnTo>
                    <a:pt x="221869" y="71881"/>
                  </a:lnTo>
                  <a:lnTo>
                    <a:pt x="228981" y="76123"/>
                  </a:lnTo>
                  <a:lnTo>
                    <a:pt x="239889" y="63286"/>
                  </a:lnTo>
                  <a:lnTo>
                    <a:pt x="247665" y="48607"/>
                  </a:lnTo>
                  <a:lnTo>
                    <a:pt x="252323" y="32087"/>
                  </a:lnTo>
                  <a:lnTo>
                    <a:pt x="253835" y="14173"/>
                  </a:lnTo>
                  <a:lnTo>
                    <a:pt x="253873" y="9486"/>
                  </a:lnTo>
                  <a:close/>
                </a:path>
                <a:path w="425450" h="107950">
                  <a:moveTo>
                    <a:pt x="374522" y="16789"/>
                  </a:moveTo>
                  <a:lnTo>
                    <a:pt x="366140" y="16789"/>
                  </a:lnTo>
                  <a:lnTo>
                    <a:pt x="366140" y="25831"/>
                  </a:lnTo>
                  <a:lnTo>
                    <a:pt x="365644" y="33011"/>
                  </a:lnTo>
                  <a:lnTo>
                    <a:pt x="343892" y="72414"/>
                  </a:lnTo>
                  <a:lnTo>
                    <a:pt x="337820" y="77127"/>
                  </a:lnTo>
                  <a:lnTo>
                    <a:pt x="344042" y="82880"/>
                  </a:lnTo>
                  <a:lnTo>
                    <a:pt x="350138" y="78041"/>
                  </a:lnTo>
                  <a:lnTo>
                    <a:pt x="355726" y="72148"/>
                  </a:lnTo>
                  <a:lnTo>
                    <a:pt x="360680" y="65214"/>
                  </a:lnTo>
                  <a:lnTo>
                    <a:pt x="365760" y="58267"/>
                  </a:lnTo>
                  <a:lnTo>
                    <a:pt x="368935" y="52044"/>
                  </a:lnTo>
                  <a:lnTo>
                    <a:pt x="370332" y="46545"/>
                  </a:lnTo>
                  <a:lnTo>
                    <a:pt x="378857" y="46545"/>
                  </a:lnTo>
                  <a:lnTo>
                    <a:pt x="376459" y="39692"/>
                  </a:lnTo>
                  <a:lnTo>
                    <a:pt x="375003" y="32621"/>
                  </a:lnTo>
                  <a:lnTo>
                    <a:pt x="374545" y="25831"/>
                  </a:lnTo>
                  <a:lnTo>
                    <a:pt x="374522" y="16789"/>
                  </a:lnTo>
                  <a:close/>
                </a:path>
                <a:path w="425450" h="107950">
                  <a:moveTo>
                    <a:pt x="378857" y="46545"/>
                  </a:moveTo>
                  <a:lnTo>
                    <a:pt x="370332" y="46545"/>
                  </a:lnTo>
                  <a:lnTo>
                    <a:pt x="371729" y="51714"/>
                  </a:lnTo>
                  <a:lnTo>
                    <a:pt x="374904" y="57530"/>
                  </a:lnTo>
                  <a:lnTo>
                    <a:pt x="384556" y="70484"/>
                  </a:lnTo>
                  <a:lnTo>
                    <a:pt x="390270" y="76276"/>
                  </a:lnTo>
                  <a:lnTo>
                    <a:pt x="396747" y="81368"/>
                  </a:lnTo>
                  <a:lnTo>
                    <a:pt x="402463" y="74955"/>
                  </a:lnTo>
                  <a:lnTo>
                    <a:pt x="396630" y="70861"/>
                  </a:lnTo>
                  <a:lnTo>
                    <a:pt x="391334" y="65952"/>
                  </a:lnTo>
                  <a:lnTo>
                    <a:pt x="386586" y="60226"/>
                  </a:lnTo>
                  <a:lnTo>
                    <a:pt x="382396" y="53682"/>
                  </a:lnTo>
                  <a:lnTo>
                    <a:pt x="378916" y="46713"/>
                  </a:lnTo>
                  <a:lnTo>
                    <a:pt x="378857" y="46545"/>
                  </a:lnTo>
                  <a:close/>
                </a:path>
                <a:path w="425450" h="107950">
                  <a:moveTo>
                    <a:pt x="398653" y="9372"/>
                  </a:moveTo>
                  <a:lnTo>
                    <a:pt x="342138" y="9372"/>
                  </a:lnTo>
                  <a:lnTo>
                    <a:pt x="342138" y="16789"/>
                  </a:lnTo>
                  <a:lnTo>
                    <a:pt x="398653" y="16789"/>
                  </a:lnTo>
                  <a:lnTo>
                    <a:pt x="398653" y="9372"/>
                  </a:lnTo>
                  <a:close/>
                </a:path>
                <a:path w="425450" h="107950">
                  <a:moveTo>
                    <a:pt x="207899" y="42748"/>
                  </a:moveTo>
                  <a:lnTo>
                    <a:pt x="107950" y="42748"/>
                  </a:lnTo>
                  <a:lnTo>
                    <a:pt x="107950" y="50164"/>
                  </a:lnTo>
                  <a:lnTo>
                    <a:pt x="207899" y="50164"/>
                  </a:lnTo>
                  <a:lnTo>
                    <a:pt x="207899" y="42748"/>
                  </a:lnTo>
                  <a:close/>
                </a:path>
                <a:path w="425450" h="107950">
                  <a:moveTo>
                    <a:pt x="191770" y="3797"/>
                  </a:moveTo>
                  <a:lnTo>
                    <a:pt x="124587" y="3797"/>
                  </a:lnTo>
                  <a:lnTo>
                    <a:pt x="124587" y="11328"/>
                  </a:lnTo>
                  <a:lnTo>
                    <a:pt x="183514" y="11328"/>
                  </a:lnTo>
                  <a:lnTo>
                    <a:pt x="183445" y="21115"/>
                  </a:lnTo>
                  <a:lnTo>
                    <a:pt x="183245" y="29614"/>
                  </a:lnTo>
                  <a:lnTo>
                    <a:pt x="182925" y="36826"/>
                  </a:lnTo>
                  <a:lnTo>
                    <a:pt x="182499" y="42748"/>
                  </a:lnTo>
                  <a:lnTo>
                    <a:pt x="190626" y="42748"/>
                  </a:lnTo>
                  <a:lnTo>
                    <a:pt x="191127" y="35561"/>
                  </a:lnTo>
                  <a:lnTo>
                    <a:pt x="191484" y="26673"/>
                  </a:lnTo>
                  <a:lnTo>
                    <a:pt x="191698" y="16084"/>
                  </a:lnTo>
                  <a:lnTo>
                    <a:pt x="191770" y="3797"/>
                  </a:lnTo>
                  <a:close/>
                </a:path>
                <a:path w="425450" h="107950">
                  <a:moveTo>
                    <a:pt x="424941" y="0"/>
                  </a:moveTo>
                  <a:lnTo>
                    <a:pt x="416560" y="0"/>
                  </a:lnTo>
                  <a:lnTo>
                    <a:pt x="416560" y="107657"/>
                  </a:lnTo>
                  <a:lnTo>
                    <a:pt x="424941" y="107657"/>
                  </a:lnTo>
                  <a:lnTo>
                    <a:pt x="424941" y="0"/>
                  </a:lnTo>
                  <a:close/>
                </a:path>
                <a:path w="425450" h="107950">
                  <a:moveTo>
                    <a:pt x="306577" y="0"/>
                  </a:moveTo>
                  <a:lnTo>
                    <a:pt x="298196" y="0"/>
                  </a:lnTo>
                  <a:lnTo>
                    <a:pt x="298196" y="107657"/>
                  </a:lnTo>
                  <a:lnTo>
                    <a:pt x="306577" y="107657"/>
                  </a:lnTo>
                  <a:lnTo>
                    <a:pt x="306577" y="51168"/>
                  </a:lnTo>
                  <a:lnTo>
                    <a:pt x="324231" y="51168"/>
                  </a:lnTo>
                  <a:lnTo>
                    <a:pt x="324231" y="43751"/>
                  </a:lnTo>
                  <a:lnTo>
                    <a:pt x="306577" y="43751"/>
                  </a:lnTo>
                  <a:lnTo>
                    <a:pt x="306577" y="0"/>
                  </a:lnTo>
                  <a:close/>
                </a:path>
                <a:path w="425450" h="107950">
                  <a:moveTo>
                    <a:pt x="77977" y="0"/>
                  </a:moveTo>
                  <a:lnTo>
                    <a:pt x="69723" y="0"/>
                  </a:lnTo>
                  <a:lnTo>
                    <a:pt x="69723" y="54749"/>
                  </a:lnTo>
                  <a:lnTo>
                    <a:pt x="77977" y="54749"/>
                  </a:lnTo>
                  <a:lnTo>
                    <a:pt x="77977" y="33591"/>
                  </a:lnTo>
                  <a:lnTo>
                    <a:pt x="94234" y="33591"/>
                  </a:lnTo>
                  <a:lnTo>
                    <a:pt x="94234" y="26174"/>
                  </a:lnTo>
                  <a:lnTo>
                    <a:pt x="77977" y="26174"/>
                  </a:lnTo>
                  <a:lnTo>
                    <a:pt x="77977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5" name="object 105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141465" y="5800597"/>
              <a:ext cx="434086" cy="116801"/>
            </a:xfrm>
            <a:prstGeom prst="rect">
              <a:avLst/>
            </a:prstGeom>
          </p:spPr>
        </p:pic>
      </p:grpSp>
      <p:pic>
        <p:nvPicPr>
          <p:cNvPr id="106" name="object 106" descr="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6631051" y="5804611"/>
            <a:ext cx="172466" cy="112788"/>
          </a:xfrm>
          <a:prstGeom prst="rect">
            <a:avLst/>
          </a:prstGeom>
        </p:spPr>
      </p:pic>
      <p:pic>
        <p:nvPicPr>
          <p:cNvPr id="107" name="object 107" descr="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6851395" y="5800597"/>
            <a:ext cx="221869" cy="115239"/>
          </a:xfrm>
          <a:prstGeom prst="rect">
            <a:avLst/>
          </a:prstGeom>
        </p:spPr>
      </p:pic>
      <p:grpSp>
        <p:nvGrpSpPr>
          <p:cNvPr id="108" name="object 108" descr=""/>
          <p:cNvGrpSpPr/>
          <p:nvPr/>
        </p:nvGrpSpPr>
        <p:grpSpPr>
          <a:xfrm>
            <a:off x="7118095" y="5800597"/>
            <a:ext cx="569595" cy="116839"/>
            <a:chOff x="7118095" y="5800597"/>
            <a:chExt cx="569595" cy="116839"/>
          </a:xfrm>
        </p:grpSpPr>
        <p:sp>
          <p:nvSpPr>
            <p:cNvPr id="109" name="object 109" descr=""/>
            <p:cNvSpPr/>
            <p:nvPr/>
          </p:nvSpPr>
          <p:spPr>
            <a:xfrm>
              <a:off x="7122667" y="5805169"/>
              <a:ext cx="560070" cy="107950"/>
            </a:xfrm>
            <a:custGeom>
              <a:avLst/>
              <a:gdLst/>
              <a:ahLst/>
              <a:cxnLst/>
              <a:rect l="l" t="t" r="r" b="b"/>
              <a:pathLst>
                <a:path w="560070" h="107950">
                  <a:moveTo>
                    <a:pt x="256539" y="66967"/>
                  </a:moveTo>
                  <a:lnTo>
                    <a:pt x="248284" y="66967"/>
                  </a:lnTo>
                  <a:lnTo>
                    <a:pt x="248284" y="105143"/>
                  </a:lnTo>
                  <a:lnTo>
                    <a:pt x="317118" y="105143"/>
                  </a:lnTo>
                  <a:lnTo>
                    <a:pt x="317118" y="97726"/>
                  </a:lnTo>
                  <a:lnTo>
                    <a:pt x="256539" y="97726"/>
                  </a:lnTo>
                  <a:lnTo>
                    <a:pt x="256539" y="87007"/>
                  </a:lnTo>
                  <a:lnTo>
                    <a:pt x="317118" y="87007"/>
                  </a:lnTo>
                  <a:lnTo>
                    <a:pt x="317118" y="79641"/>
                  </a:lnTo>
                  <a:lnTo>
                    <a:pt x="256539" y="79641"/>
                  </a:lnTo>
                  <a:lnTo>
                    <a:pt x="256539" y="66967"/>
                  </a:lnTo>
                  <a:close/>
                </a:path>
                <a:path w="560070" h="107950">
                  <a:moveTo>
                    <a:pt x="317118" y="87007"/>
                  </a:moveTo>
                  <a:lnTo>
                    <a:pt x="308990" y="87007"/>
                  </a:lnTo>
                  <a:lnTo>
                    <a:pt x="308990" y="97726"/>
                  </a:lnTo>
                  <a:lnTo>
                    <a:pt x="317118" y="97726"/>
                  </a:lnTo>
                  <a:lnTo>
                    <a:pt x="317118" y="87007"/>
                  </a:lnTo>
                  <a:close/>
                </a:path>
                <a:path w="560070" h="107950">
                  <a:moveTo>
                    <a:pt x="317118" y="66967"/>
                  </a:moveTo>
                  <a:lnTo>
                    <a:pt x="308990" y="66967"/>
                  </a:lnTo>
                  <a:lnTo>
                    <a:pt x="308990" y="79641"/>
                  </a:lnTo>
                  <a:lnTo>
                    <a:pt x="317118" y="79641"/>
                  </a:lnTo>
                  <a:lnTo>
                    <a:pt x="317118" y="66967"/>
                  </a:lnTo>
                  <a:close/>
                </a:path>
                <a:path w="560070" h="107950">
                  <a:moveTo>
                    <a:pt x="214249" y="83210"/>
                  </a:moveTo>
                  <a:lnTo>
                    <a:pt x="114300" y="83210"/>
                  </a:lnTo>
                  <a:lnTo>
                    <a:pt x="114300" y="90627"/>
                  </a:lnTo>
                  <a:lnTo>
                    <a:pt x="214249" y="90627"/>
                  </a:lnTo>
                  <a:lnTo>
                    <a:pt x="214249" y="83210"/>
                  </a:lnTo>
                  <a:close/>
                </a:path>
                <a:path w="560070" h="107950">
                  <a:moveTo>
                    <a:pt x="164210" y="7975"/>
                  </a:moveTo>
                  <a:lnTo>
                    <a:pt x="127888" y="26212"/>
                  </a:lnTo>
                  <a:lnTo>
                    <a:pt x="127888" y="44030"/>
                  </a:lnTo>
                  <a:lnTo>
                    <a:pt x="131952" y="51066"/>
                  </a:lnTo>
                  <a:lnTo>
                    <a:pt x="140080" y="55752"/>
                  </a:lnTo>
                  <a:lnTo>
                    <a:pt x="140080" y="83210"/>
                  </a:lnTo>
                  <a:lnTo>
                    <a:pt x="148462" y="83210"/>
                  </a:lnTo>
                  <a:lnTo>
                    <a:pt x="148462" y="59207"/>
                  </a:lnTo>
                  <a:lnTo>
                    <a:pt x="188340" y="59207"/>
                  </a:lnTo>
                  <a:lnTo>
                    <a:pt x="188340" y="55752"/>
                  </a:lnTo>
                  <a:lnTo>
                    <a:pt x="191645" y="53847"/>
                  </a:lnTo>
                  <a:lnTo>
                    <a:pt x="155955" y="53847"/>
                  </a:lnTo>
                  <a:lnTo>
                    <a:pt x="149225" y="52146"/>
                  </a:lnTo>
                  <a:lnTo>
                    <a:pt x="139064" y="45338"/>
                  </a:lnTo>
                  <a:lnTo>
                    <a:pt x="136525" y="40639"/>
                  </a:lnTo>
                  <a:lnTo>
                    <a:pt x="136525" y="28663"/>
                  </a:lnTo>
                  <a:lnTo>
                    <a:pt x="139064" y="23939"/>
                  </a:lnTo>
                  <a:lnTo>
                    <a:pt x="144145" y="20472"/>
                  </a:lnTo>
                  <a:lnTo>
                    <a:pt x="149351" y="17017"/>
                  </a:lnTo>
                  <a:lnTo>
                    <a:pt x="155955" y="15290"/>
                  </a:lnTo>
                  <a:lnTo>
                    <a:pt x="190931" y="15290"/>
                  </a:lnTo>
                  <a:lnTo>
                    <a:pt x="190500" y="14985"/>
                  </a:lnTo>
                  <a:lnTo>
                    <a:pt x="185142" y="11918"/>
                  </a:lnTo>
                  <a:lnTo>
                    <a:pt x="178974" y="9728"/>
                  </a:lnTo>
                  <a:lnTo>
                    <a:pt x="171997" y="8413"/>
                  </a:lnTo>
                  <a:lnTo>
                    <a:pt x="164210" y="7975"/>
                  </a:lnTo>
                  <a:close/>
                </a:path>
                <a:path w="560070" h="107950">
                  <a:moveTo>
                    <a:pt x="188340" y="59207"/>
                  </a:moveTo>
                  <a:lnTo>
                    <a:pt x="180085" y="59207"/>
                  </a:lnTo>
                  <a:lnTo>
                    <a:pt x="180085" y="83210"/>
                  </a:lnTo>
                  <a:lnTo>
                    <a:pt x="188340" y="83210"/>
                  </a:lnTo>
                  <a:lnTo>
                    <a:pt x="188340" y="59207"/>
                  </a:lnTo>
                  <a:close/>
                </a:path>
                <a:path w="560070" h="107950">
                  <a:moveTo>
                    <a:pt x="180085" y="59207"/>
                  </a:moveTo>
                  <a:lnTo>
                    <a:pt x="148462" y="59207"/>
                  </a:lnTo>
                  <a:lnTo>
                    <a:pt x="153415" y="60591"/>
                  </a:lnTo>
                  <a:lnTo>
                    <a:pt x="158750" y="61277"/>
                  </a:lnTo>
                  <a:lnTo>
                    <a:pt x="170306" y="61277"/>
                  </a:lnTo>
                  <a:lnTo>
                    <a:pt x="175513" y="60591"/>
                  </a:lnTo>
                  <a:lnTo>
                    <a:pt x="180085" y="59207"/>
                  </a:lnTo>
                  <a:close/>
                </a:path>
                <a:path w="560070" h="107950">
                  <a:moveTo>
                    <a:pt x="190931" y="15290"/>
                  </a:moveTo>
                  <a:lnTo>
                    <a:pt x="172465" y="15290"/>
                  </a:lnTo>
                  <a:lnTo>
                    <a:pt x="179070" y="17017"/>
                  </a:lnTo>
                  <a:lnTo>
                    <a:pt x="189229" y="23939"/>
                  </a:lnTo>
                  <a:lnTo>
                    <a:pt x="191770" y="28663"/>
                  </a:lnTo>
                  <a:lnTo>
                    <a:pt x="191749" y="40639"/>
                  </a:lnTo>
                  <a:lnTo>
                    <a:pt x="189229" y="45300"/>
                  </a:lnTo>
                  <a:lnTo>
                    <a:pt x="184276" y="48717"/>
                  </a:lnTo>
                  <a:lnTo>
                    <a:pt x="179197" y="52146"/>
                  </a:lnTo>
                  <a:lnTo>
                    <a:pt x="172592" y="53847"/>
                  </a:lnTo>
                  <a:lnTo>
                    <a:pt x="191645" y="53847"/>
                  </a:lnTo>
                  <a:lnTo>
                    <a:pt x="196468" y="51066"/>
                  </a:lnTo>
                  <a:lnTo>
                    <a:pt x="200405" y="44030"/>
                  </a:lnTo>
                  <a:lnTo>
                    <a:pt x="200405" y="26212"/>
                  </a:lnTo>
                  <a:lnTo>
                    <a:pt x="197103" y="19646"/>
                  </a:lnTo>
                  <a:lnTo>
                    <a:pt x="190931" y="15290"/>
                  </a:lnTo>
                  <a:close/>
                </a:path>
                <a:path w="560070" h="107950">
                  <a:moveTo>
                    <a:pt x="99949" y="83324"/>
                  </a:moveTo>
                  <a:lnTo>
                    <a:pt x="0" y="83324"/>
                  </a:lnTo>
                  <a:lnTo>
                    <a:pt x="0" y="90741"/>
                  </a:lnTo>
                  <a:lnTo>
                    <a:pt x="99949" y="90741"/>
                  </a:lnTo>
                  <a:lnTo>
                    <a:pt x="99949" y="83324"/>
                  </a:lnTo>
                  <a:close/>
                </a:path>
                <a:path w="560070" h="107950">
                  <a:moveTo>
                    <a:pt x="54228" y="57149"/>
                  </a:moveTo>
                  <a:lnTo>
                    <a:pt x="45720" y="57149"/>
                  </a:lnTo>
                  <a:lnTo>
                    <a:pt x="45720" y="83324"/>
                  </a:lnTo>
                  <a:lnTo>
                    <a:pt x="54228" y="83324"/>
                  </a:lnTo>
                  <a:lnTo>
                    <a:pt x="54228" y="57149"/>
                  </a:lnTo>
                  <a:close/>
                </a:path>
                <a:path w="560070" h="107950">
                  <a:moveTo>
                    <a:pt x="54228" y="8585"/>
                  </a:moveTo>
                  <a:lnTo>
                    <a:pt x="45592" y="8585"/>
                  </a:lnTo>
                  <a:lnTo>
                    <a:pt x="45592" y="20751"/>
                  </a:lnTo>
                  <a:lnTo>
                    <a:pt x="41909" y="27711"/>
                  </a:lnTo>
                  <a:lnTo>
                    <a:pt x="4190" y="50622"/>
                  </a:lnTo>
                  <a:lnTo>
                    <a:pt x="9905" y="57251"/>
                  </a:lnTo>
                  <a:lnTo>
                    <a:pt x="47116" y="33667"/>
                  </a:lnTo>
                  <a:lnTo>
                    <a:pt x="49783" y="27787"/>
                  </a:lnTo>
                  <a:lnTo>
                    <a:pt x="58154" y="27787"/>
                  </a:lnTo>
                  <a:lnTo>
                    <a:pt x="57911" y="27546"/>
                  </a:lnTo>
                  <a:lnTo>
                    <a:pt x="54283" y="20751"/>
                  </a:lnTo>
                  <a:lnTo>
                    <a:pt x="54228" y="8585"/>
                  </a:lnTo>
                  <a:close/>
                </a:path>
                <a:path w="560070" h="107950">
                  <a:moveTo>
                    <a:pt x="58154" y="27787"/>
                  </a:moveTo>
                  <a:lnTo>
                    <a:pt x="49783" y="27787"/>
                  </a:lnTo>
                  <a:lnTo>
                    <a:pt x="52577" y="33439"/>
                  </a:lnTo>
                  <a:lnTo>
                    <a:pt x="89788" y="57149"/>
                  </a:lnTo>
                  <a:lnTo>
                    <a:pt x="95630" y="50622"/>
                  </a:lnTo>
                  <a:lnTo>
                    <a:pt x="86675" y="47966"/>
                  </a:lnTo>
                  <a:lnTo>
                    <a:pt x="78660" y="44476"/>
                  </a:lnTo>
                  <a:lnTo>
                    <a:pt x="71574" y="40151"/>
                  </a:lnTo>
                  <a:lnTo>
                    <a:pt x="65404" y="34988"/>
                  </a:lnTo>
                  <a:lnTo>
                    <a:pt x="58154" y="27787"/>
                  </a:lnTo>
                  <a:close/>
                </a:path>
                <a:path w="560070" h="107950">
                  <a:moveTo>
                    <a:pt x="515238" y="9486"/>
                  </a:moveTo>
                  <a:lnTo>
                    <a:pt x="464947" y="9486"/>
                  </a:lnTo>
                  <a:lnTo>
                    <a:pt x="464947" y="77127"/>
                  </a:lnTo>
                  <a:lnTo>
                    <a:pt x="497629" y="76998"/>
                  </a:lnTo>
                  <a:lnTo>
                    <a:pt x="510031" y="76758"/>
                  </a:lnTo>
                  <a:lnTo>
                    <a:pt x="516254" y="76301"/>
                  </a:lnTo>
                  <a:lnTo>
                    <a:pt x="522350" y="75564"/>
                  </a:lnTo>
                  <a:lnTo>
                    <a:pt x="521730" y="69697"/>
                  </a:lnTo>
                  <a:lnTo>
                    <a:pt x="473328" y="69697"/>
                  </a:lnTo>
                  <a:lnTo>
                    <a:pt x="473328" y="16903"/>
                  </a:lnTo>
                  <a:lnTo>
                    <a:pt x="515238" y="16903"/>
                  </a:lnTo>
                  <a:lnTo>
                    <a:pt x="515238" y="9486"/>
                  </a:lnTo>
                  <a:close/>
                </a:path>
                <a:path w="560070" h="107950">
                  <a:moveTo>
                    <a:pt x="521588" y="68364"/>
                  </a:moveTo>
                  <a:lnTo>
                    <a:pt x="515637" y="68947"/>
                  </a:lnTo>
                  <a:lnTo>
                    <a:pt x="505602" y="69364"/>
                  </a:lnTo>
                  <a:lnTo>
                    <a:pt x="491495" y="69614"/>
                  </a:lnTo>
                  <a:lnTo>
                    <a:pt x="473328" y="69697"/>
                  </a:lnTo>
                  <a:lnTo>
                    <a:pt x="521730" y="69697"/>
                  </a:lnTo>
                  <a:lnTo>
                    <a:pt x="521588" y="68364"/>
                  </a:lnTo>
                  <a:close/>
                </a:path>
                <a:path w="560070" h="107950">
                  <a:moveTo>
                    <a:pt x="362838" y="9143"/>
                  </a:moveTo>
                  <a:lnTo>
                    <a:pt x="354583" y="9143"/>
                  </a:lnTo>
                  <a:lnTo>
                    <a:pt x="354583" y="76123"/>
                  </a:lnTo>
                  <a:lnTo>
                    <a:pt x="378132" y="75966"/>
                  </a:lnTo>
                  <a:lnTo>
                    <a:pt x="396192" y="75495"/>
                  </a:lnTo>
                  <a:lnTo>
                    <a:pt x="408751" y="74709"/>
                  </a:lnTo>
                  <a:lnTo>
                    <a:pt x="415798" y="73609"/>
                  </a:lnTo>
                  <a:lnTo>
                    <a:pt x="415104" y="68694"/>
                  </a:lnTo>
                  <a:lnTo>
                    <a:pt x="362838" y="68694"/>
                  </a:lnTo>
                  <a:lnTo>
                    <a:pt x="362838" y="9143"/>
                  </a:lnTo>
                  <a:close/>
                </a:path>
                <a:path w="560070" h="107950">
                  <a:moveTo>
                    <a:pt x="414781" y="66408"/>
                  </a:moveTo>
                  <a:lnTo>
                    <a:pt x="407638" y="67408"/>
                  </a:lnTo>
                  <a:lnTo>
                    <a:pt x="397827" y="68122"/>
                  </a:lnTo>
                  <a:lnTo>
                    <a:pt x="385349" y="68551"/>
                  </a:lnTo>
                  <a:lnTo>
                    <a:pt x="370204" y="68694"/>
                  </a:lnTo>
                  <a:lnTo>
                    <a:pt x="415104" y="68694"/>
                  </a:lnTo>
                  <a:lnTo>
                    <a:pt x="414781" y="66408"/>
                  </a:lnTo>
                  <a:close/>
                </a:path>
                <a:path w="560070" h="107950">
                  <a:moveTo>
                    <a:pt x="271399" y="37718"/>
                  </a:moveTo>
                  <a:lnTo>
                    <a:pt x="263143" y="37718"/>
                  </a:lnTo>
                  <a:lnTo>
                    <a:pt x="263143" y="51346"/>
                  </a:lnTo>
                  <a:lnTo>
                    <a:pt x="255619" y="51488"/>
                  </a:lnTo>
                  <a:lnTo>
                    <a:pt x="230758" y="51676"/>
                  </a:lnTo>
                  <a:lnTo>
                    <a:pt x="231648" y="59105"/>
                  </a:lnTo>
                  <a:lnTo>
                    <a:pt x="249838" y="58989"/>
                  </a:lnTo>
                  <a:lnTo>
                    <a:pt x="267446" y="58640"/>
                  </a:lnTo>
                  <a:lnTo>
                    <a:pt x="284458" y="58061"/>
                  </a:lnTo>
                  <a:lnTo>
                    <a:pt x="300862" y="57251"/>
                  </a:lnTo>
                  <a:lnTo>
                    <a:pt x="300535" y="51066"/>
                  </a:lnTo>
                  <a:lnTo>
                    <a:pt x="271399" y="51066"/>
                  </a:lnTo>
                  <a:lnTo>
                    <a:pt x="271399" y="37718"/>
                  </a:lnTo>
                  <a:close/>
                </a:path>
                <a:path w="560070" h="107950">
                  <a:moveTo>
                    <a:pt x="300481" y="50063"/>
                  </a:moveTo>
                  <a:lnTo>
                    <a:pt x="294312" y="50418"/>
                  </a:lnTo>
                  <a:lnTo>
                    <a:pt x="287416" y="50703"/>
                  </a:lnTo>
                  <a:lnTo>
                    <a:pt x="279782" y="50918"/>
                  </a:lnTo>
                  <a:lnTo>
                    <a:pt x="271399" y="51066"/>
                  </a:lnTo>
                  <a:lnTo>
                    <a:pt x="300535" y="51066"/>
                  </a:lnTo>
                  <a:lnTo>
                    <a:pt x="300481" y="50063"/>
                  </a:lnTo>
                  <a:close/>
                </a:path>
                <a:path w="560070" h="107950">
                  <a:moveTo>
                    <a:pt x="291591" y="4571"/>
                  </a:moveTo>
                  <a:lnTo>
                    <a:pt x="241300" y="4571"/>
                  </a:lnTo>
                  <a:lnTo>
                    <a:pt x="241300" y="37718"/>
                  </a:lnTo>
                  <a:lnTo>
                    <a:pt x="292734" y="37718"/>
                  </a:lnTo>
                  <a:lnTo>
                    <a:pt x="292734" y="30416"/>
                  </a:lnTo>
                  <a:lnTo>
                    <a:pt x="249554" y="30416"/>
                  </a:lnTo>
                  <a:lnTo>
                    <a:pt x="249554" y="11887"/>
                  </a:lnTo>
                  <a:lnTo>
                    <a:pt x="291591" y="11887"/>
                  </a:lnTo>
                  <a:lnTo>
                    <a:pt x="291591" y="4571"/>
                  </a:lnTo>
                  <a:close/>
                </a:path>
                <a:path w="560070" h="107950">
                  <a:moveTo>
                    <a:pt x="541020" y="0"/>
                  </a:moveTo>
                  <a:lnTo>
                    <a:pt x="532637" y="0"/>
                  </a:lnTo>
                  <a:lnTo>
                    <a:pt x="532637" y="107657"/>
                  </a:lnTo>
                  <a:lnTo>
                    <a:pt x="541020" y="107657"/>
                  </a:lnTo>
                  <a:lnTo>
                    <a:pt x="541020" y="49949"/>
                  </a:lnTo>
                  <a:lnTo>
                    <a:pt x="559942" y="49949"/>
                  </a:lnTo>
                  <a:lnTo>
                    <a:pt x="559942" y="42417"/>
                  </a:lnTo>
                  <a:lnTo>
                    <a:pt x="541020" y="42417"/>
                  </a:lnTo>
                  <a:lnTo>
                    <a:pt x="541020" y="0"/>
                  </a:lnTo>
                  <a:close/>
                </a:path>
                <a:path w="560070" h="107950">
                  <a:moveTo>
                    <a:pt x="432434" y="0"/>
                  </a:moveTo>
                  <a:lnTo>
                    <a:pt x="424052" y="0"/>
                  </a:lnTo>
                  <a:lnTo>
                    <a:pt x="424052" y="107657"/>
                  </a:lnTo>
                  <a:lnTo>
                    <a:pt x="432434" y="107657"/>
                  </a:lnTo>
                  <a:lnTo>
                    <a:pt x="432434" y="0"/>
                  </a:lnTo>
                  <a:close/>
                </a:path>
                <a:path w="560070" h="107950">
                  <a:moveTo>
                    <a:pt x="317118" y="0"/>
                  </a:moveTo>
                  <a:lnTo>
                    <a:pt x="308863" y="0"/>
                  </a:lnTo>
                  <a:lnTo>
                    <a:pt x="308863" y="61048"/>
                  </a:lnTo>
                  <a:lnTo>
                    <a:pt x="317118" y="61048"/>
                  </a:lnTo>
                  <a:lnTo>
                    <a:pt x="317118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7122667" y="5805169"/>
              <a:ext cx="560070" cy="107950"/>
            </a:xfrm>
            <a:custGeom>
              <a:avLst/>
              <a:gdLst/>
              <a:ahLst/>
              <a:cxnLst/>
              <a:rect l="l" t="t" r="r" b="b"/>
              <a:pathLst>
                <a:path w="560070" h="107950">
                  <a:moveTo>
                    <a:pt x="256539" y="87007"/>
                  </a:moveTo>
                  <a:lnTo>
                    <a:pt x="256539" y="97726"/>
                  </a:lnTo>
                  <a:lnTo>
                    <a:pt x="308990" y="97726"/>
                  </a:lnTo>
                  <a:lnTo>
                    <a:pt x="308990" y="87007"/>
                  </a:lnTo>
                  <a:lnTo>
                    <a:pt x="256539" y="87007"/>
                  </a:lnTo>
                  <a:close/>
                </a:path>
                <a:path w="560070" h="107950">
                  <a:moveTo>
                    <a:pt x="248284" y="66967"/>
                  </a:moveTo>
                  <a:lnTo>
                    <a:pt x="256539" y="66967"/>
                  </a:lnTo>
                  <a:lnTo>
                    <a:pt x="256539" y="79641"/>
                  </a:lnTo>
                  <a:lnTo>
                    <a:pt x="308990" y="79641"/>
                  </a:lnTo>
                  <a:lnTo>
                    <a:pt x="308990" y="66967"/>
                  </a:lnTo>
                  <a:lnTo>
                    <a:pt x="317118" y="66967"/>
                  </a:lnTo>
                  <a:lnTo>
                    <a:pt x="317118" y="105143"/>
                  </a:lnTo>
                  <a:lnTo>
                    <a:pt x="248284" y="105143"/>
                  </a:lnTo>
                  <a:lnTo>
                    <a:pt x="248284" y="66967"/>
                  </a:lnTo>
                  <a:close/>
                </a:path>
                <a:path w="560070" h="107950">
                  <a:moveTo>
                    <a:pt x="148462" y="59207"/>
                  </a:moveTo>
                  <a:lnTo>
                    <a:pt x="148462" y="83210"/>
                  </a:lnTo>
                  <a:lnTo>
                    <a:pt x="180085" y="83210"/>
                  </a:lnTo>
                  <a:lnTo>
                    <a:pt x="180085" y="59207"/>
                  </a:lnTo>
                  <a:lnTo>
                    <a:pt x="175513" y="60591"/>
                  </a:lnTo>
                  <a:lnTo>
                    <a:pt x="170306" y="61277"/>
                  </a:lnTo>
                  <a:lnTo>
                    <a:pt x="164210" y="61277"/>
                  </a:lnTo>
                  <a:lnTo>
                    <a:pt x="158750" y="61277"/>
                  </a:lnTo>
                  <a:lnTo>
                    <a:pt x="153415" y="60591"/>
                  </a:lnTo>
                  <a:lnTo>
                    <a:pt x="148462" y="59207"/>
                  </a:lnTo>
                  <a:close/>
                </a:path>
                <a:path w="560070" h="107950">
                  <a:moveTo>
                    <a:pt x="45720" y="57149"/>
                  </a:moveTo>
                  <a:lnTo>
                    <a:pt x="54228" y="57149"/>
                  </a:lnTo>
                  <a:lnTo>
                    <a:pt x="54228" y="83324"/>
                  </a:lnTo>
                  <a:lnTo>
                    <a:pt x="99949" y="83324"/>
                  </a:lnTo>
                  <a:lnTo>
                    <a:pt x="99949" y="90741"/>
                  </a:lnTo>
                  <a:lnTo>
                    <a:pt x="0" y="90741"/>
                  </a:lnTo>
                  <a:lnTo>
                    <a:pt x="0" y="83324"/>
                  </a:lnTo>
                  <a:lnTo>
                    <a:pt x="45720" y="83324"/>
                  </a:lnTo>
                  <a:lnTo>
                    <a:pt x="45720" y="57149"/>
                  </a:lnTo>
                  <a:close/>
                </a:path>
                <a:path w="560070" h="107950">
                  <a:moveTo>
                    <a:pt x="164210" y="15290"/>
                  </a:moveTo>
                  <a:lnTo>
                    <a:pt x="155955" y="15290"/>
                  </a:lnTo>
                  <a:lnTo>
                    <a:pt x="149351" y="17017"/>
                  </a:lnTo>
                  <a:lnTo>
                    <a:pt x="144145" y="20472"/>
                  </a:lnTo>
                  <a:lnTo>
                    <a:pt x="139064" y="23939"/>
                  </a:lnTo>
                  <a:lnTo>
                    <a:pt x="136525" y="28663"/>
                  </a:lnTo>
                  <a:lnTo>
                    <a:pt x="136525" y="34658"/>
                  </a:lnTo>
                  <a:lnTo>
                    <a:pt x="136525" y="40639"/>
                  </a:lnTo>
                  <a:lnTo>
                    <a:pt x="139064" y="45338"/>
                  </a:lnTo>
                  <a:lnTo>
                    <a:pt x="144145" y="48742"/>
                  </a:lnTo>
                  <a:lnTo>
                    <a:pt x="149225" y="52146"/>
                  </a:lnTo>
                  <a:lnTo>
                    <a:pt x="155955" y="53847"/>
                  </a:lnTo>
                  <a:lnTo>
                    <a:pt x="164210" y="53847"/>
                  </a:lnTo>
                  <a:lnTo>
                    <a:pt x="172592" y="53847"/>
                  </a:lnTo>
                  <a:lnTo>
                    <a:pt x="179197" y="52146"/>
                  </a:lnTo>
                  <a:lnTo>
                    <a:pt x="184276" y="48717"/>
                  </a:lnTo>
                  <a:lnTo>
                    <a:pt x="189229" y="45300"/>
                  </a:lnTo>
                  <a:lnTo>
                    <a:pt x="191770" y="40601"/>
                  </a:lnTo>
                  <a:lnTo>
                    <a:pt x="191770" y="34658"/>
                  </a:lnTo>
                  <a:lnTo>
                    <a:pt x="191770" y="28663"/>
                  </a:lnTo>
                  <a:lnTo>
                    <a:pt x="189229" y="23939"/>
                  </a:lnTo>
                  <a:lnTo>
                    <a:pt x="184150" y="20472"/>
                  </a:lnTo>
                  <a:lnTo>
                    <a:pt x="179070" y="17017"/>
                  </a:lnTo>
                  <a:lnTo>
                    <a:pt x="172465" y="15290"/>
                  </a:lnTo>
                  <a:lnTo>
                    <a:pt x="164210" y="15290"/>
                  </a:lnTo>
                  <a:close/>
                </a:path>
                <a:path w="560070" h="107950">
                  <a:moveTo>
                    <a:pt x="464947" y="9486"/>
                  </a:moveTo>
                  <a:lnTo>
                    <a:pt x="515238" y="9486"/>
                  </a:lnTo>
                  <a:lnTo>
                    <a:pt x="515238" y="16903"/>
                  </a:lnTo>
                  <a:lnTo>
                    <a:pt x="473328" y="16903"/>
                  </a:lnTo>
                  <a:lnTo>
                    <a:pt x="473328" y="69697"/>
                  </a:lnTo>
                  <a:lnTo>
                    <a:pt x="491495" y="69614"/>
                  </a:lnTo>
                  <a:lnTo>
                    <a:pt x="505602" y="69364"/>
                  </a:lnTo>
                  <a:lnTo>
                    <a:pt x="515637" y="68947"/>
                  </a:lnTo>
                  <a:lnTo>
                    <a:pt x="521588" y="68364"/>
                  </a:lnTo>
                  <a:lnTo>
                    <a:pt x="522350" y="75564"/>
                  </a:lnTo>
                  <a:lnTo>
                    <a:pt x="478285" y="77112"/>
                  </a:lnTo>
                  <a:lnTo>
                    <a:pt x="464947" y="77127"/>
                  </a:lnTo>
                  <a:lnTo>
                    <a:pt x="464947" y="9486"/>
                  </a:lnTo>
                  <a:close/>
                </a:path>
                <a:path w="560070" h="107950">
                  <a:moveTo>
                    <a:pt x="354583" y="9143"/>
                  </a:moveTo>
                  <a:lnTo>
                    <a:pt x="362838" y="9143"/>
                  </a:lnTo>
                  <a:lnTo>
                    <a:pt x="362838" y="68694"/>
                  </a:lnTo>
                  <a:lnTo>
                    <a:pt x="370204" y="68694"/>
                  </a:lnTo>
                  <a:lnTo>
                    <a:pt x="385349" y="68551"/>
                  </a:lnTo>
                  <a:lnTo>
                    <a:pt x="397827" y="68122"/>
                  </a:lnTo>
                  <a:lnTo>
                    <a:pt x="407638" y="67408"/>
                  </a:lnTo>
                  <a:lnTo>
                    <a:pt x="414781" y="66408"/>
                  </a:lnTo>
                  <a:lnTo>
                    <a:pt x="415798" y="73609"/>
                  </a:lnTo>
                  <a:lnTo>
                    <a:pt x="408751" y="74709"/>
                  </a:lnTo>
                  <a:lnTo>
                    <a:pt x="396192" y="75495"/>
                  </a:lnTo>
                  <a:lnTo>
                    <a:pt x="378132" y="75966"/>
                  </a:lnTo>
                  <a:lnTo>
                    <a:pt x="354583" y="76123"/>
                  </a:lnTo>
                  <a:lnTo>
                    <a:pt x="354583" y="9143"/>
                  </a:lnTo>
                  <a:close/>
                </a:path>
                <a:path w="560070" h="107950">
                  <a:moveTo>
                    <a:pt x="45592" y="8585"/>
                  </a:moveTo>
                  <a:lnTo>
                    <a:pt x="54228" y="8585"/>
                  </a:lnTo>
                  <a:lnTo>
                    <a:pt x="54228" y="14287"/>
                  </a:lnTo>
                  <a:lnTo>
                    <a:pt x="54228" y="20650"/>
                  </a:lnTo>
                  <a:lnTo>
                    <a:pt x="86675" y="47966"/>
                  </a:lnTo>
                  <a:lnTo>
                    <a:pt x="95630" y="50622"/>
                  </a:lnTo>
                  <a:lnTo>
                    <a:pt x="89788" y="57149"/>
                  </a:lnTo>
                  <a:lnTo>
                    <a:pt x="52577" y="33439"/>
                  </a:lnTo>
                  <a:lnTo>
                    <a:pt x="49783" y="27787"/>
                  </a:lnTo>
                  <a:lnTo>
                    <a:pt x="47116" y="33667"/>
                  </a:lnTo>
                  <a:lnTo>
                    <a:pt x="9905" y="57251"/>
                  </a:lnTo>
                  <a:lnTo>
                    <a:pt x="4190" y="50622"/>
                  </a:lnTo>
                  <a:lnTo>
                    <a:pt x="13217" y="48040"/>
                  </a:lnTo>
                  <a:lnTo>
                    <a:pt x="21256" y="44602"/>
                  </a:lnTo>
                  <a:lnTo>
                    <a:pt x="28319" y="40306"/>
                  </a:lnTo>
                  <a:lnTo>
                    <a:pt x="34416" y="35153"/>
                  </a:lnTo>
                  <a:lnTo>
                    <a:pt x="41909" y="27711"/>
                  </a:lnTo>
                  <a:lnTo>
                    <a:pt x="45592" y="20751"/>
                  </a:lnTo>
                  <a:lnTo>
                    <a:pt x="45592" y="14287"/>
                  </a:lnTo>
                  <a:lnTo>
                    <a:pt x="45592" y="8585"/>
                  </a:lnTo>
                  <a:close/>
                </a:path>
                <a:path w="560070" h="107950">
                  <a:moveTo>
                    <a:pt x="164210" y="7975"/>
                  </a:moveTo>
                  <a:lnTo>
                    <a:pt x="200405" y="26212"/>
                  </a:lnTo>
                  <a:lnTo>
                    <a:pt x="200405" y="34658"/>
                  </a:lnTo>
                  <a:lnTo>
                    <a:pt x="200405" y="44030"/>
                  </a:lnTo>
                  <a:lnTo>
                    <a:pt x="196468" y="51066"/>
                  </a:lnTo>
                  <a:lnTo>
                    <a:pt x="188340" y="55752"/>
                  </a:lnTo>
                  <a:lnTo>
                    <a:pt x="188340" y="83210"/>
                  </a:lnTo>
                  <a:lnTo>
                    <a:pt x="214249" y="83210"/>
                  </a:lnTo>
                  <a:lnTo>
                    <a:pt x="214249" y="90627"/>
                  </a:lnTo>
                  <a:lnTo>
                    <a:pt x="114300" y="90627"/>
                  </a:lnTo>
                  <a:lnTo>
                    <a:pt x="114300" y="83210"/>
                  </a:lnTo>
                  <a:lnTo>
                    <a:pt x="140080" y="83210"/>
                  </a:lnTo>
                  <a:lnTo>
                    <a:pt x="140080" y="55752"/>
                  </a:lnTo>
                  <a:lnTo>
                    <a:pt x="131952" y="51066"/>
                  </a:lnTo>
                  <a:lnTo>
                    <a:pt x="127888" y="44030"/>
                  </a:lnTo>
                  <a:lnTo>
                    <a:pt x="127888" y="34658"/>
                  </a:lnTo>
                  <a:lnTo>
                    <a:pt x="127888" y="26212"/>
                  </a:lnTo>
                  <a:lnTo>
                    <a:pt x="156495" y="8413"/>
                  </a:lnTo>
                  <a:lnTo>
                    <a:pt x="164210" y="7975"/>
                  </a:lnTo>
                  <a:close/>
                </a:path>
                <a:path w="560070" h="107950">
                  <a:moveTo>
                    <a:pt x="241300" y="4571"/>
                  </a:moveTo>
                  <a:lnTo>
                    <a:pt x="291591" y="4571"/>
                  </a:lnTo>
                  <a:lnTo>
                    <a:pt x="291591" y="11887"/>
                  </a:lnTo>
                  <a:lnTo>
                    <a:pt x="249554" y="11887"/>
                  </a:lnTo>
                  <a:lnTo>
                    <a:pt x="249554" y="30416"/>
                  </a:lnTo>
                  <a:lnTo>
                    <a:pt x="292734" y="30416"/>
                  </a:lnTo>
                  <a:lnTo>
                    <a:pt x="292734" y="37718"/>
                  </a:lnTo>
                  <a:lnTo>
                    <a:pt x="271399" y="37718"/>
                  </a:lnTo>
                  <a:lnTo>
                    <a:pt x="271399" y="51066"/>
                  </a:lnTo>
                  <a:lnTo>
                    <a:pt x="279782" y="50918"/>
                  </a:lnTo>
                  <a:lnTo>
                    <a:pt x="287416" y="50703"/>
                  </a:lnTo>
                  <a:lnTo>
                    <a:pt x="294312" y="50418"/>
                  </a:lnTo>
                  <a:lnTo>
                    <a:pt x="300481" y="50063"/>
                  </a:lnTo>
                  <a:lnTo>
                    <a:pt x="300862" y="57251"/>
                  </a:lnTo>
                  <a:lnTo>
                    <a:pt x="284458" y="58061"/>
                  </a:lnTo>
                  <a:lnTo>
                    <a:pt x="267446" y="58640"/>
                  </a:lnTo>
                  <a:lnTo>
                    <a:pt x="249838" y="58989"/>
                  </a:lnTo>
                  <a:lnTo>
                    <a:pt x="231648" y="59105"/>
                  </a:lnTo>
                  <a:lnTo>
                    <a:pt x="230758" y="51676"/>
                  </a:lnTo>
                  <a:lnTo>
                    <a:pt x="239426" y="51655"/>
                  </a:lnTo>
                  <a:lnTo>
                    <a:pt x="247713" y="51592"/>
                  </a:lnTo>
                  <a:lnTo>
                    <a:pt x="255619" y="51488"/>
                  </a:lnTo>
                  <a:lnTo>
                    <a:pt x="263143" y="51346"/>
                  </a:lnTo>
                  <a:lnTo>
                    <a:pt x="263143" y="37718"/>
                  </a:lnTo>
                  <a:lnTo>
                    <a:pt x="241300" y="37718"/>
                  </a:lnTo>
                  <a:lnTo>
                    <a:pt x="241300" y="4571"/>
                  </a:lnTo>
                  <a:close/>
                </a:path>
                <a:path w="560070" h="107950">
                  <a:moveTo>
                    <a:pt x="532637" y="0"/>
                  </a:moveTo>
                  <a:lnTo>
                    <a:pt x="541020" y="0"/>
                  </a:lnTo>
                  <a:lnTo>
                    <a:pt x="541020" y="42417"/>
                  </a:lnTo>
                  <a:lnTo>
                    <a:pt x="559942" y="42417"/>
                  </a:lnTo>
                  <a:lnTo>
                    <a:pt x="559942" y="49949"/>
                  </a:lnTo>
                  <a:lnTo>
                    <a:pt x="541020" y="49949"/>
                  </a:lnTo>
                  <a:lnTo>
                    <a:pt x="541020" y="107657"/>
                  </a:lnTo>
                  <a:lnTo>
                    <a:pt x="532637" y="107657"/>
                  </a:lnTo>
                  <a:lnTo>
                    <a:pt x="532637" y="0"/>
                  </a:lnTo>
                  <a:close/>
                </a:path>
                <a:path w="560070" h="107950">
                  <a:moveTo>
                    <a:pt x="424052" y="0"/>
                  </a:moveTo>
                  <a:lnTo>
                    <a:pt x="432434" y="0"/>
                  </a:lnTo>
                  <a:lnTo>
                    <a:pt x="432434" y="107657"/>
                  </a:lnTo>
                  <a:lnTo>
                    <a:pt x="424052" y="107657"/>
                  </a:lnTo>
                  <a:lnTo>
                    <a:pt x="424052" y="0"/>
                  </a:lnTo>
                  <a:close/>
                </a:path>
                <a:path w="560070" h="107950">
                  <a:moveTo>
                    <a:pt x="308863" y="0"/>
                  </a:moveTo>
                  <a:lnTo>
                    <a:pt x="317118" y="0"/>
                  </a:lnTo>
                  <a:lnTo>
                    <a:pt x="317118" y="61048"/>
                  </a:lnTo>
                  <a:lnTo>
                    <a:pt x="308863" y="61048"/>
                  </a:lnTo>
                  <a:lnTo>
                    <a:pt x="308863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1" name="object 111" descr=""/>
          <p:cNvGrpSpPr/>
          <p:nvPr/>
        </p:nvGrpSpPr>
        <p:grpSpPr>
          <a:xfrm>
            <a:off x="4720082" y="6005779"/>
            <a:ext cx="328930" cy="117475"/>
            <a:chOff x="4720082" y="6005779"/>
            <a:chExt cx="328930" cy="117475"/>
          </a:xfrm>
        </p:grpSpPr>
        <p:sp>
          <p:nvSpPr>
            <p:cNvPr id="112" name="object 112" descr=""/>
            <p:cNvSpPr/>
            <p:nvPr/>
          </p:nvSpPr>
          <p:spPr>
            <a:xfrm>
              <a:off x="4724654" y="6010351"/>
              <a:ext cx="320040" cy="108585"/>
            </a:xfrm>
            <a:custGeom>
              <a:avLst/>
              <a:gdLst/>
              <a:ahLst/>
              <a:cxnLst/>
              <a:rect l="l" t="t" r="r" b="b"/>
              <a:pathLst>
                <a:path w="320039" h="108585">
                  <a:moveTo>
                    <a:pt x="83438" y="71882"/>
                  </a:moveTo>
                  <a:lnTo>
                    <a:pt x="13335" y="71882"/>
                  </a:lnTo>
                  <a:lnTo>
                    <a:pt x="13335" y="79197"/>
                  </a:lnTo>
                  <a:lnTo>
                    <a:pt x="75184" y="79197"/>
                  </a:lnTo>
                  <a:lnTo>
                    <a:pt x="75184" y="108216"/>
                  </a:lnTo>
                  <a:lnTo>
                    <a:pt x="83438" y="108216"/>
                  </a:lnTo>
                  <a:lnTo>
                    <a:pt x="83438" y="71882"/>
                  </a:lnTo>
                  <a:close/>
                </a:path>
                <a:path w="320039" h="108585">
                  <a:moveTo>
                    <a:pt x="213487" y="82372"/>
                  </a:moveTo>
                  <a:lnTo>
                    <a:pt x="113537" y="82372"/>
                  </a:lnTo>
                  <a:lnTo>
                    <a:pt x="113537" y="89966"/>
                  </a:lnTo>
                  <a:lnTo>
                    <a:pt x="213487" y="89966"/>
                  </a:lnTo>
                  <a:lnTo>
                    <a:pt x="213487" y="82372"/>
                  </a:lnTo>
                  <a:close/>
                </a:path>
                <a:path w="320039" h="108585">
                  <a:moveTo>
                    <a:pt x="147574" y="45821"/>
                  </a:moveTo>
                  <a:lnTo>
                    <a:pt x="139319" y="45821"/>
                  </a:lnTo>
                  <a:lnTo>
                    <a:pt x="139319" y="82372"/>
                  </a:lnTo>
                  <a:lnTo>
                    <a:pt x="147574" y="82372"/>
                  </a:lnTo>
                  <a:lnTo>
                    <a:pt x="147574" y="45821"/>
                  </a:lnTo>
                  <a:close/>
                </a:path>
                <a:path w="320039" h="108585">
                  <a:moveTo>
                    <a:pt x="174879" y="45821"/>
                  </a:moveTo>
                  <a:lnTo>
                    <a:pt x="166624" y="45821"/>
                  </a:lnTo>
                  <a:lnTo>
                    <a:pt x="166624" y="82372"/>
                  </a:lnTo>
                  <a:lnTo>
                    <a:pt x="174879" y="82372"/>
                  </a:lnTo>
                  <a:lnTo>
                    <a:pt x="174879" y="45821"/>
                  </a:lnTo>
                  <a:close/>
                </a:path>
                <a:path w="320039" h="108585">
                  <a:moveTo>
                    <a:pt x="199136" y="10706"/>
                  </a:moveTo>
                  <a:lnTo>
                    <a:pt x="126492" y="10706"/>
                  </a:lnTo>
                  <a:lnTo>
                    <a:pt x="126492" y="18249"/>
                  </a:lnTo>
                  <a:lnTo>
                    <a:pt x="190500" y="18249"/>
                  </a:lnTo>
                  <a:lnTo>
                    <a:pt x="190413" y="42049"/>
                  </a:lnTo>
                  <a:lnTo>
                    <a:pt x="190119" y="51538"/>
                  </a:lnTo>
                  <a:lnTo>
                    <a:pt x="189642" y="59943"/>
                  </a:lnTo>
                  <a:lnTo>
                    <a:pt x="188975" y="68084"/>
                  </a:lnTo>
                  <a:lnTo>
                    <a:pt x="197231" y="69037"/>
                  </a:lnTo>
                  <a:lnTo>
                    <a:pt x="198064" y="59600"/>
                  </a:lnTo>
                  <a:lnTo>
                    <a:pt x="198659" y="50604"/>
                  </a:lnTo>
                  <a:lnTo>
                    <a:pt x="199016" y="42049"/>
                  </a:lnTo>
                  <a:lnTo>
                    <a:pt x="199136" y="10706"/>
                  </a:lnTo>
                  <a:close/>
                </a:path>
                <a:path w="320039" h="108585">
                  <a:moveTo>
                    <a:pt x="40512" y="26174"/>
                  </a:moveTo>
                  <a:lnTo>
                    <a:pt x="23875" y="26174"/>
                  </a:lnTo>
                  <a:lnTo>
                    <a:pt x="17272" y="27914"/>
                  </a:lnTo>
                  <a:lnTo>
                    <a:pt x="7874" y="34912"/>
                  </a:lnTo>
                  <a:lnTo>
                    <a:pt x="5587" y="39382"/>
                  </a:lnTo>
                  <a:lnTo>
                    <a:pt x="5587" y="50279"/>
                  </a:lnTo>
                  <a:lnTo>
                    <a:pt x="7874" y="54762"/>
                  </a:lnTo>
                  <a:lnTo>
                    <a:pt x="17272" y="61760"/>
                  </a:lnTo>
                  <a:lnTo>
                    <a:pt x="23749" y="63512"/>
                  </a:lnTo>
                  <a:lnTo>
                    <a:pt x="40259" y="63512"/>
                  </a:lnTo>
                  <a:lnTo>
                    <a:pt x="46862" y="61747"/>
                  </a:lnTo>
                  <a:lnTo>
                    <a:pt x="51562" y="58204"/>
                  </a:lnTo>
                  <a:lnTo>
                    <a:pt x="53992" y="56426"/>
                  </a:lnTo>
                  <a:lnTo>
                    <a:pt x="26416" y="56426"/>
                  </a:lnTo>
                  <a:lnTo>
                    <a:pt x="21844" y="55333"/>
                  </a:lnTo>
                  <a:lnTo>
                    <a:pt x="18669" y="53162"/>
                  </a:lnTo>
                  <a:lnTo>
                    <a:pt x="15367" y="50977"/>
                  </a:lnTo>
                  <a:lnTo>
                    <a:pt x="13716" y="48196"/>
                  </a:lnTo>
                  <a:lnTo>
                    <a:pt x="13716" y="41351"/>
                  </a:lnTo>
                  <a:lnTo>
                    <a:pt x="15367" y="38557"/>
                  </a:lnTo>
                  <a:lnTo>
                    <a:pt x="21971" y="34315"/>
                  </a:lnTo>
                  <a:lnTo>
                    <a:pt x="26416" y="33261"/>
                  </a:lnTo>
                  <a:lnTo>
                    <a:pt x="54170" y="33261"/>
                  </a:lnTo>
                  <a:lnTo>
                    <a:pt x="46990" y="27914"/>
                  </a:lnTo>
                  <a:lnTo>
                    <a:pt x="40512" y="26174"/>
                  </a:lnTo>
                  <a:close/>
                </a:path>
                <a:path w="320039" h="108585">
                  <a:moveTo>
                    <a:pt x="54170" y="33261"/>
                  </a:moveTo>
                  <a:lnTo>
                    <a:pt x="37846" y="33261"/>
                  </a:lnTo>
                  <a:lnTo>
                    <a:pt x="42291" y="34315"/>
                  </a:lnTo>
                  <a:lnTo>
                    <a:pt x="48895" y="38557"/>
                  </a:lnTo>
                  <a:lnTo>
                    <a:pt x="50546" y="41351"/>
                  </a:lnTo>
                  <a:lnTo>
                    <a:pt x="50546" y="48196"/>
                  </a:lnTo>
                  <a:lnTo>
                    <a:pt x="48895" y="50977"/>
                  </a:lnTo>
                  <a:lnTo>
                    <a:pt x="45720" y="53162"/>
                  </a:lnTo>
                  <a:lnTo>
                    <a:pt x="42418" y="55333"/>
                  </a:lnTo>
                  <a:lnTo>
                    <a:pt x="37973" y="56426"/>
                  </a:lnTo>
                  <a:lnTo>
                    <a:pt x="53992" y="56426"/>
                  </a:lnTo>
                  <a:lnTo>
                    <a:pt x="56387" y="54673"/>
                  </a:lnTo>
                  <a:lnTo>
                    <a:pt x="58759" y="50279"/>
                  </a:lnTo>
                  <a:lnTo>
                    <a:pt x="58800" y="39382"/>
                  </a:lnTo>
                  <a:lnTo>
                    <a:pt x="56387" y="34912"/>
                  </a:lnTo>
                  <a:lnTo>
                    <a:pt x="54170" y="33261"/>
                  </a:lnTo>
                  <a:close/>
                </a:path>
                <a:path w="320039" h="108585">
                  <a:moveTo>
                    <a:pt x="300482" y="47764"/>
                  </a:moveTo>
                  <a:lnTo>
                    <a:pt x="292100" y="47764"/>
                  </a:lnTo>
                  <a:lnTo>
                    <a:pt x="292100" y="104914"/>
                  </a:lnTo>
                  <a:lnTo>
                    <a:pt x="300482" y="104914"/>
                  </a:lnTo>
                  <a:lnTo>
                    <a:pt x="300482" y="47764"/>
                  </a:lnTo>
                  <a:close/>
                </a:path>
                <a:path w="320039" h="108585">
                  <a:moveTo>
                    <a:pt x="262763" y="7759"/>
                  </a:moveTo>
                  <a:lnTo>
                    <a:pt x="248158" y="7759"/>
                  </a:lnTo>
                  <a:lnTo>
                    <a:pt x="242316" y="10896"/>
                  </a:lnTo>
                  <a:lnTo>
                    <a:pt x="232029" y="44310"/>
                  </a:lnTo>
                  <a:lnTo>
                    <a:pt x="232410" y="52642"/>
                  </a:lnTo>
                  <a:lnTo>
                    <a:pt x="248031" y="80924"/>
                  </a:lnTo>
                  <a:lnTo>
                    <a:pt x="262763" y="80924"/>
                  </a:lnTo>
                  <a:lnTo>
                    <a:pt x="268478" y="78041"/>
                  </a:lnTo>
                  <a:lnTo>
                    <a:pt x="271665" y="73393"/>
                  </a:lnTo>
                  <a:lnTo>
                    <a:pt x="250571" y="73393"/>
                  </a:lnTo>
                  <a:lnTo>
                    <a:pt x="246754" y="70891"/>
                  </a:lnTo>
                  <a:lnTo>
                    <a:pt x="241426" y="60972"/>
                  </a:lnTo>
                  <a:lnTo>
                    <a:pt x="240157" y="53759"/>
                  </a:lnTo>
                  <a:lnTo>
                    <a:pt x="240157" y="34861"/>
                  </a:lnTo>
                  <a:lnTo>
                    <a:pt x="241426" y="27660"/>
                  </a:lnTo>
                  <a:lnTo>
                    <a:pt x="246761" y="17767"/>
                  </a:lnTo>
                  <a:lnTo>
                    <a:pt x="250571" y="15290"/>
                  </a:lnTo>
                  <a:lnTo>
                    <a:pt x="271767" y="15290"/>
                  </a:lnTo>
                  <a:lnTo>
                    <a:pt x="268350" y="10566"/>
                  </a:lnTo>
                  <a:lnTo>
                    <a:pt x="262763" y="7759"/>
                  </a:lnTo>
                  <a:close/>
                </a:path>
                <a:path w="320039" h="108585">
                  <a:moveTo>
                    <a:pt x="271767" y="15290"/>
                  </a:moveTo>
                  <a:lnTo>
                    <a:pt x="260604" y="15290"/>
                  </a:lnTo>
                  <a:lnTo>
                    <a:pt x="264413" y="17767"/>
                  </a:lnTo>
                  <a:lnTo>
                    <a:pt x="269748" y="27711"/>
                  </a:lnTo>
                  <a:lnTo>
                    <a:pt x="271011" y="34861"/>
                  </a:lnTo>
                  <a:lnTo>
                    <a:pt x="271011" y="53759"/>
                  </a:lnTo>
                  <a:lnTo>
                    <a:pt x="269748" y="60921"/>
                  </a:lnTo>
                  <a:lnTo>
                    <a:pt x="264394" y="70904"/>
                  </a:lnTo>
                  <a:lnTo>
                    <a:pt x="260604" y="73393"/>
                  </a:lnTo>
                  <a:lnTo>
                    <a:pt x="271665" y="73393"/>
                  </a:lnTo>
                  <a:lnTo>
                    <a:pt x="279146" y="47764"/>
                  </a:lnTo>
                  <a:lnTo>
                    <a:pt x="300482" y="47764"/>
                  </a:lnTo>
                  <a:lnTo>
                    <a:pt x="300482" y="40347"/>
                  </a:lnTo>
                  <a:lnTo>
                    <a:pt x="279019" y="40347"/>
                  </a:lnTo>
                  <a:lnTo>
                    <a:pt x="278638" y="29857"/>
                  </a:lnTo>
                  <a:lnTo>
                    <a:pt x="276479" y="21805"/>
                  </a:lnTo>
                  <a:lnTo>
                    <a:pt x="271767" y="15290"/>
                  </a:lnTo>
                  <a:close/>
                </a:path>
                <a:path w="320039" h="108585">
                  <a:moveTo>
                    <a:pt x="300482" y="2730"/>
                  </a:moveTo>
                  <a:lnTo>
                    <a:pt x="292100" y="2730"/>
                  </a:lnTo>
                  <a:lnTo>
                    <a:pt x="292100" y="40347"/>
                  </a:lnTo>
                  <a:lnTo>
                    <a:pt x="300482" y="40347"/>
                  </a:lnTo>
                  <a:lnTo>
                    <a:pt x="300482" y="2730"/>
                  </a:lnTo>
                  <a:close/>
                </a:path>
                <a:path w="320039" h="108585">
                  <a:moveTo>
                    <a:pt x="319786" y="558"/>
                  </a:moveTo>
                  <a:lnTo>
                    <a:pt x="311404" y="558"/>
                  </a:lnTo>
                  <a:lnTo>
                    <a:pt x="311404" y="108216"/>
                  </a:lnTo>
                  <a:lnTo>
                    <a:pt x="319786" y="108216"/>
                  </a:lnTo>
                  <a:lnTo>
                    <a:pt x="319786" y="558"/>
                  </a:lnTo>
                  <a:close/>
                </a:path>
                <a:path w="320039" h="108585">
                  <a:moveTo>
                    <a:pt x="83566" y="558"/>
                  </a:moveTo>
                  <a:lnTo>
                    <a:pt x="75184" y="558"/>
                  </a:lnTo>
                  <a:lnTo>
                    <a:pt x="75184" y="66014"/>
                  </a:lnTo>
                  <a:lnTo>
                    <a:pt x="83566" y="66014"/>
                  </a:lnTo>
                  <a:lnTo>
                    <a:pt x="83566" y="41910"/>
                  </a:lnTo>
                  <a:lnTo>
                    <a:pt x="99822" y="41910"/>
                  </a:lnTo>
                  <a:lnTo>
                    <a:pt x="99822" y="34493"/>
                  </a:lnTo>
                  <a:lnTo>
                    <a:pt x="83566" y="34493"/>
                  </a:lnTo>
                  <a:lnTo>
                    <a:pt x="83566" y="558"/>
                  </a:lnTo>
                  <a:close/>
                </a:path>
                <a:path w="320039" h="108585">
                  <a:moveTo>
                    <a:pt x="63754" y="13106"/>
                  </a:moveTo>
                  <a:lnTo>
                    <a:pt x="0" y="13106"/>
                  </a:lnTo>
                  <a:lnTo>
                    <a:pt x="0" y="20535"/>
                  </a:lnTo>
                  <a:lnTo>
                    <a:pt x="63754" y="20535"/>
                  </a:lnTo>
                  <a:lnTo>
                    <a:pt x="63754" y="13106"/>
                  </a:lnTo>
                  <a:close/>
                </a:path>
                <a:path w="320039" h="108585">
                  <a:moveTo>
                    <a:pt x="36322" y="0"/>
                  </a:moveTo>
                  <a:lnTo>
                    <a:pt x="27812" y="0"/>
                  </a:lnTo>
                  <a:lnTo>
                    <a:pt x="27812" y="13106"/>
                  </a:lnTo>
                  <a:lnTo>
                    <a:pt x="36322" y="13106"/>
                  </a:lnTo>
                  <a:lnTo>
                    <a:pt x="3632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3" name="object 113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720082" y="6005779"/>
              <a:ext cx="328930" cy="117360"/>
            </a:xfrm>
            <a:prstGeom prst="rect">
              <a:avLst/>
            </a:prstGeom>
          </p:spPr>
        </p:pic>
      </p:grpSp>
      <p:pic>
        <p:nvPicPr>
          <p:cNvPr id="114" name="object 114" descr="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5106670" y="6006338"/>
            <a:ext cx="220980" cy="116801"/>
          </a:xfrm>
          <a:prstGeom prst="rect">
            <a:avLst/>
          </a:prstGeom>
        </p:spPr>
      </p:pic>
      <p:pic>
        <p:nvPicPr>
          <p:cNvPr id="115" name="object 115" descr="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5416041" y="6006338"/>
            <a:ext cx="704469" cy="116801"/>
          </a:xfrm>
          <a:prstGeom prst="rect">
            <a:avLst/>
          </a:prstGeom>
        </p:spPr>
      </p:pic>
      <p:grpSp>
        <p:nvGrpSpPr>
          <p:cNvPr id="116" name="object 116" descr=""/>
          <p:cNvGrpSpPr/>
          <p:nvPr/>
        </p:nvGrpSpPr>
        <p:grpSpPr>
          <a:xfrm>
            <a:off x="6181090" y="6006338"/>
            <a:ext cx="321310" cy="116839"/>
            <a:chOff x="6181090" y="6006338"/>
            <a:chExt cx="321310" cy="116839"/>
          </a:xfrm>
        </p:grpSpPr>
        <p:sp>
          <p:nvSpPr>
            <p:cNvPr id="117" name="object 117" descr=""/>
            <p:cNvSpPr/>
            <p:nvPr/>
          </p:nvSpPr>
          <p:spPr>
            <a:xfrm>
              <a:off x="6185662" y="6010910"/>
              <a:ext cx="311785" cy="107950"/>
            </a:xfrm>
            <a:custGeom>
              <a:avLst/>
              <a:gdLst/>
              <a:ahLst/>
              <a:cxnLst/>
              <a:rect l="l" t="t" r="r" b="b"/>
              <a:pathLst>
                <a:path w="311785" h="107950">
                  <a:moveTo>
                    <a:pt x="139446" y="61607"/>
                  </a:moveTo>
                  <a:lnTo>
                    <a:pt x="131317" y="61607"/>
                  </a:lnTo>
                  <a:lnTo>
                    <a:pt x="131317" y="104698"/>
                  </a:lnTo>
                  <a:lnTo>
                    <a:pt x="197485" y="104698"/>
                  </a:lnTo>
                  <a:lnTo>
                    <a:pt x="197485" y="97383"/>
                  </a:lnTo>
                  <a:lnTo>
                    <a:pt x="139446" y="97383"/>
                  </a:lnTo>
                  <a:lnTo>
                    <a:pt x="139446" y="83769"/>
                  </a:lnTo>
                  <a:lnTo>
                    <a:pt x="197485" y="83769"/>
                  </a:lnTo>
                  <a:lnTo>
                    <a:pt x="197485" y="76453"/>
                  </a:lnTo>
                  <a:lnTo>
                    <a:pt x="139446" y="76453"/>
                  </a:lnTo>
                  <a:lnTo>
                    <a:pt x="139446" y="61607"/>
                  </a:lnTo>
                  <a:close/>
                </a:path>
                <a:path w="311785" h="107950">
                  <a:moveTo>
                    <a:pt x="197485" y="83769"/>
                  </a:moveTo>
                  <a:lnTo>
                    <a:pt x="189229" y="83769"/>
                  </a:lnTo>
                  <a:lnTo>
                    <a:pt x="189229" y="97383"/>
                  </a:lnTo>
                  <a:lnTo>
                    <a:pt x="197485" y="97383"/>
                  </a:lnTo>
                  <a:lnTo>
                    <a:pt x="197485" y="83769"/>
                  </a:lnTo>
                  <a:close/>
                </a:path>
                <a:path w="311785" h="107950">
                  <a:moveTo>
                    <a:pt x="197485" y="61607"/>
                  </a:moveTo>
                  <a:lnTo>
                    <a:pt x="189229" y="61607"/>
                  </a:lnTo>
                  <a:lnTo>
                    <a:pt x="189229" y="76453"/>
                  </a:lnTo>
                  <a:lnTo>
                    <a:pt x="197485" y="76453"/>
                  </a:lnTo>
                  <a:lnTo>
                    <a:pt x="197485" y="61607"/>
                  </a:lnTo>
                  <a:close/>
                </a:path>
                <a:path w="311785" h="107950">
                  <a:moveTo>
                    <a:pt x="44703" y="66408"/>
                  </a:moveTo>
                  <a:lnTo>
                    <a:pt x="9699" y="92341"/>
                  </a:lnTo>
                  <a:lnTo>
                    <a:pt x="12700" y="97129"/>
                  </a:lnTo>
                  <a:lnTo>
                    <a:pt x="44703" y="106197"/>
                  </a:lnTo>
                  <a:lnTo>
                    <a:pt x="52701" y="105858"/>
                  </a:lnTo>
                  <a:lnTo>
                    <a:pt x="59713" y="104841"/>
                  </a:lnTo>
                  <a:lnTo>
                    <a:pt x="65746" y="103143"/>
                  </a:lnTo>
                  <a:lnTo>
                    <a:pt x="70823" y="100761"/>
                  </a:lnTo>
                  <a:lnTo>
                    <a:pt x="73744" y="99009"/>
                  </a:lnTo>
                  <a:lnTo>
                    <a:pt x="36322" y="99009"/>
                  </a:lnTo>
                  <a:lnTo>
                    <a:pt x="29819" y="97853"/>
                  </a:lnTo>
                  <a:lnTo>
                    <a:pt x="25273" y="95605"/>
                  </a:lnTo>
                  <a:lnTo>
                    <a:pt x="20827" y="93332"/>
                  </a:lnTo>
                  <a:lnTo>
                    <a:pt x="18541" y="90182"/>
                  </a:lnTo>
                  <a:lnTo>
                    <a:pt x="18541" y="82181"/>
                  </a:lnTo>
                  <a:lnTo>
                    <a:pt x="20827" y="79095"/>
                  </a:lnTo>
                  <a:lnTo>
                    <a:pt x="29717" y="74701"/>
                  </a:lnTo>
                  <a:lnTo>
                    <a:pt x="36195" y="73609"/>
                  </a:lnTo>
                  <a:lnTo>
                    <a:pt x="73939" y="73609"/>
                  </a:lnTo>
                  <a:lnTo>
                    <a:pt x="70738" y="71742"/>
                  </a:lnTo>
                  <a:lnTo>
                    <a:pt x="65688" y="69408"/>
                  </a:lnTo>
                  <a:lnTo>
                    <a:pt x="59674" y="67741"/>
                  </a:lnTo>
                  <a:lnTo>
                    <a:pt x="52683" y="66741"/>
                  </a:lnTo>
                  <a:lnTo>
                    <a:pt x="44703" y="66408"/>
                  </a:lnTo>
                  <a:close/>
                </a:path>
                <a:path w="311785" h="107950">
                  <a:moveTo>
                    <a:pt x="73939" y="73609"/>
                  </a:moveTo>
                  <a:lnTo>
                    <a:pt x="53339" y="73609"/>
                  </a:lnTo>
                  <a:lnTo>
                    <a:pt x="59943" y="74714"/>
                  </a:lnTo>
                  <a:lnTo>
                    <a:pt x="68834" y="79146"/>
                  </a:lnTo>
                  <a:lnTo>
                    <a:pt x="70966" y="82181"/>
                  </a:lnTo>
                  <a:lnTo>
                    <a:pt x="70966" y="90182"/>
                  </a:lnTo>
                  <a:lnTo>
                    <a:pt x="68834" y="93281"/>
                  </a:lnTo>
                  <a:lnTo>
                    <a:pt x="59689" y="97853"/>
                  </a:lnTo>
                  <a:lnTo>
                    <a:pt x="53212" y="99009"/>
                  </a:lnTo>
                  <a:lnTo>
                    <a:pt x="73744" y="99009"/>
                  </a:lnTo>
                  <a:lnTo>
                    <a:pt x="76708" y="97231"/>
                  </a:lnTo>
                  <a:lnTo>
                    <a:pt x="79755" y="92341"/>
                  </a:lnTo>
                  <a:lnTo>
                    <a:pt x="79755" y="80098"/>
                  </a:lnTo>
                  <a:lnTo>
                    <a:pt x="76835" y="75298"/>
                  </a:lnTo>
                  <a:lnTo>
                    <a:pt x="73939" y="73609"/>
                  </a:lnTo>
                  <a:close/>
                </a:path>
                <a:path w="311785" h="107950">
                  <a:moveTo>
                    <a:pt x="8127" y="5016"/>
                  </a:moveTo>
                  <a:lnTo>
                    <a:pt x="0" y="5016"/>
                  </a:lnTo>
                  <a:lnTo>
                    <a:pt x="0" y="55752"/>
                  </a:lnTo>
                  <a:lnTo>
                    <a:pt x="49275" y="55752"/>
                  </a:lnTo>
                  <a:lnTo>
                    <a:pt x="49275" y="48437"/>
                  </a:lnTo>
                  <a:lnTo>
                    <a:pt x="8127" y="48437"/>
                  </a:lnTo>
                  <a:lnTo>
                    <a:pt x="8127" y="30975"/>
                  </a:lnTo>
                  <a:lnTo>
                    <a:pt x="49275" y="30975"/>
                  </a:lnTo>
                  <a:lnTo>
                    <a:pt x="49275" y="23660"/>
                  </a:lnTo>
                  <a:lnTo>
                    <a:pt x="8127" y="23660"/>
                  </a:lnTo>
                  <a:lnTo>
                    <a:pt x="8127" y="5016"/>
                  </a:lnTo>
                  <a:close/>
                </a:path>
                <a:path w="311785" h="107950">
                  <a:moveTo>
                    <a:pt x="49275" y="30975"/>
                  </a:moveTo>
                  <a:lnTo>
                    <a:pt x="41021" y="30975"/>
                  </a:lnTo>
                  <a:lnTo>
                    <a:pt x="41021" y="48437"/>
                  </a:lnTo>
                  <a:lnTo>
                    <a:pt x="49275" y="48437"/>
                  </a:lnTo>
                  <a:lnTo>
                    <a:pt x="49275" y="30975"/>
                  </a:lnTo>
                  <a:close/>
                </a:path>
                <a:path w="311785" h="107950">
                  <a:moveTo>
                    <a:pt x="49275" y="5016"/>
                  </a:moveTo>
                  <a:lnTo>
                    <a:pt x="41021" y="5016"/>
                  </a:lnTo>
                  <a:lnTo>
                    <a:pt x="41021" y="23660"/>
                  </a:lnTo>
                  <a:lnTo>
                    <a:pt x="49275" y="23660"/>
                  </a:lnTo>
                  <a:lnTo>
                    <a:pt x="49275" y="5016"/>
                  </a:lnTo>
                  <a:close/>
                </a:path>
                <a:path w="311785" h="107950">
                  <a:moveTo>
                    <a:pt x="197612" y="31749"/>
                  </a:moveTo>
                  <a:lnTo>
                    <a:pt x="189229" y="31749"/>
                  </a:lnTo>
                  <a:lnTo>
                    <a:pt x="189229" y="55638"/>
                  </a:lnTo>
                  <a:lnTo>
                    <a:pt x="197612" y="55638"/>
                  </a:lnTo>
                  <a:lnTo>
                    <a:pt x="197612" y="31749"/>
                  </a:lnTo>
                  <a:close/>
                </a:path>
                <a:path w="311785" h="107950">
                  <a:moveTo>
                    <a:pt x="127508" y="3517"/>
                  </a:moveTo>
                  <a:lnTo>
                    <a:pt x="119252" y="3517"/>
                  </a:lnTo>
                  <a:lnTo>
                    <a:pt x="119252" y="51561"/>
                  </a:lnTo>
                  <a:lnTo>
                    <a:pt x="169037" y="51561"/>
                  </a:lnTo>
                  <a:lnTo>
                    <a:pt x="169037" y="44145"/>
                  </a:lnTo>
                  <a:lnTo>
                    <a:pt x="127508" y="44145"/>
                  </a:lnTo>
                  <a:lnTo>
                    <a:pt x="127508" y="28130"/>
                  </a:lnTo>
                  <a:lnTo>
                    <a:pt x="197612" y="28130"/>
                  </a:lnTo>
                  <a:lnTo>
                    <a:pt x="197612" y="24218"/>
                  </a:lnTo>
                  <a:lnTo>
                    <a:pt x="169037" y="24218"/>
                  </a:lnTo>
                  <a:lnTo>
                    <a:pt x="169037" y="20815"/>
                  </a:lnTo>
                  <a:lnTo>
                    <a:pt x="127508" y="20815"/>
                  </a:lnTo>
                  <a:lnTo>
                    <a:pt x="127508" y="3517"/>
                  </a:lnTo>
                  <a:close/>
                </a:path>
                <a:path w="311785" h="107950">
                  <a:moveTo>
                    <a:pt x="197612" y="28130"/>
                  </a:moveTo>
                  <a:lnTo>
                    <a:pt x="160654" y="28130"/>
                  </a:lnTo>
                  <a:lnTo>
                    <a:pt x="160654" y="44145"/>
                  </a:lnTo>
                  <a:lnTo>
                    <a:pt x="169037" y="44145"/>
                  </a:lnTo>
                  <a:lnTo>
                    <a:pt x="169037" y="31749"/>
                  </a:lnTo>
                  <a:lnTo>
                    <a:pt x="197612" y="31749"/>
                  </a:lnTo>
                  <a:lnTo>
                    <a:pt x="197612" y="28130"/>
                  </a:lnTo>
                  <a:close/>
                </a:path>
                <a:path w="311785" h="107950">
                  <a:moveTo>
                    <a:pt x="197612" y="0"/>
                  </a:moveTo>
                  <a:lnTo>
                    <a:pt x="189229" y="0"/>
                  </a:lnTo>
                  <a:lnTo>
                    <a:pt x="189229" y="24218"/>
                  </a:lnTo>
                  <a:lnTo>
                    <a:pt x="197612" y="24218"/>
                  </a:lnTo>
                  <a:lnTo>
                    <a:pt x="197612" y="0"/>
                  </a:lnTo>
                  <a:close/>
                </a:path>
                <a:path w="311785" h="107950">
                  <a:moveTo>
                    <a:pt x="169037" y="3517"/>
                  </a:moveTo>
                  <a:lnTo>
                    <a:pt x="160654" y="3517"/>
                  </a:lnTo>
                  <a:lnTo>
                    <a:pt x="160654" y="20815"/>
                  </a:lnTo>
                  <a:lnTo>
                    <a:pt x="169037" y="20815"/>
                  </a:lnTo>
                  <a:lnTo>
                    <a:pt x="169037" y="3517"/>
                  </a:lnTo>
                  <a:close/>
                </a:path>
                <a:path w="311785" h="107950">
                  <a:moveTo>
                    <a:pt x="264160" y="7086"/>
                  </a:moveTo>
                  <a:lnTo>
                    <a:pt x="247523" y="7086"/>
                  </a:lnTo>
                  <a:lnTo>
                    <a:pt x="240918" y="10337"/>
                  </a:lnTo>
                  <a:lnTo>
                    <a:pt x="228473" y="43751"/>
                  </a:lnTo>
                  <a:lnTo>
                    <a:pt x="228956" y="51816"/>
                  </a:lnTo>
                  <a:lnTo>
                    <a:pt x="247650" y="80479"/>
                  </a:lnTo>
                  <a:lnTo>
                    <a:pt x="264033" y="80479"/>
                  </a:lnTo>
                  <a:lnTo>
                    <a:pt x="270773" y="77177"/>
                  </a:lnTo>
                  <a:lnTo>
                    <a:pt x="273967" y="73050"/>
                  </a:lnTo>
                  <a:lnTo>
                    <a:pt x="250189" y="73050"/>
                  </a:lnTo>
                  <a:lnTo>
                    <a:pt x="245490" y="70357"/>
                  </a:lnTo>
                  <a:lnTo>
                    <a:pt x="238378" y="59613"/>
                  </a:lnTo>
                  <a:lnTo>
                    <a:pt x="236474" y="52527"/>
                  </a:lnTo>
                  <a:lnTo>
                    <a:pt x="236483" y="34899"/>
                  </a:lnTo>
                  <a:lnTo>
                    <a:pt x="238251" y="27851"/>
                  </a:lnTo>
                  <a:lnTo>
                    <a:pt x="241935" y="22517"/>
                  </a:lnTo>
                  <a:lnTo>
                    <a:pt x="245490" y="17170"/>
                  </a:lnTo>
                  <a:lnTo>
                    <a:pt x="250062" y="14503"/>
                  </a:lnTo>
                  <a:lnTo>
                    <a:pt x="274012" y="14503"/>
                  </a:lnTo>
                  <a:lnTo>
                    <a:pt x="270763" y="10337"/>
                  </a:lnTo>
                  <a:lnTo>
                    <a:pt x="264160" y="7086"/>
                  </a:lnTo>
                  <a:close/>
                </a:path>
                <a:path w="311785" h="107950">
                  <a:moveTo>
                    <a:pt x="274012" y="14503"/>
                  </a:moveTo>
                  <a:lnTo>
                    <a:pt x="261620" y="14503"/>
                  </a:lnTo>
                  <a:lnTo>
                    <a:pt x="266318" y="17170"/>
                  </a:lnTo>
                  <a:lnTo>
                    <a:pt x="273430" y="27812"/>
                  </a:lnTo>
                  <a:lnTo>
                    <a:pt x="275209" y="34899"/>
                  </a:lnTo>
                  <a:lnTo>
                    <a:pt x="275198" y="52527"/>
                  </a:lnTo>
                  <a:lnTo>
                    <a:pt x="273303" y="59562"/>
                  </a:lnTo>
                  <a:lnTo>
                    <a:pt x="269548" y="65252"/>
                  </a:lnTo>
                  <a:lnTo>
                    <a:pt x="266064" y="70357"/>
                  </a:lnTo>
                  <a:lnTo>
                    <a:pt x="261492" y="73050"/>
                  </a:lnTo>
                  <a:lnTo>
                    <a:pt x="273967" y="73050"/>
                  </a:lnTo>
                  <a:lnTo>
                    <a:pt x="283463" y="43751"/>
                  </a:lnTo>
                  <a:lnTo>
                    <a:pt x="282987" y="35648"/>
                  </a:lnTo>
                  <a:lnTo>
                    <a:pt x="281559" y="28463"/>
                  </a:lnTo>
                  <a:lnTo>
                    <a:pt x="279177" y="22198"/>
                  </a:lnTo>
                  <a:lnTo>
                    <a:pt x="275843" y="16852"/>
                  </a:lnTo>
                  <a:lnTo>
                    <a:pt x="274012" y="14503"/>
                  </a:lnTo>
                  <a:close/>
                </a:path>
                <a:path w="311785" h="107950">
                  <a:moveTo>
                    <a:pt x="311785" y="0"/>
                  </a:moveTo>
                  <a:lnTo>
                    <a:pt x="303402" y="0"/>
                  </a:lnTo>
                  <a:lnTo>
                    <a:pt x="303402" y="107657"/>
                  </a:lnTo>
                  <a:lnTo>
                    <a:pt x="311785" y="107657"/>
                  </a:lnTo>
                  <a:lnTo>
                    <a:pt x="311785" y="0"/>
                  </a:lnTo>
                  <a:close/>
                </a:path>
                <a:path w="311785" h="107950">
                  <a:moveTo>
                    <a:pt x="77977" y="0"/>
                  </a:moveTo>
                  <a:lnTo>
                    <a:pt x="69596" y="0"/>
                  </a:lnTo>
                  <a:lnTo>
                    <a:pt x="69596" y="63677"/>
                  </a:lnTo>
                  <a:lnTo>
                    <a:pt x="77977" y="63677"/>
                  </a:lnTo>
                  <a:lnTo>
                    <a:pt x="77977" y="37274"/>
                  </a:lnTo>
                  <a:lnTo>
                    <a:pt x="94234" y="37274"/>
                  </a:lnTo>
                  <a:lnTo>
                    <a:pt x="94234" y="29857"/>
                  </a:lnTo>
                  <a:lnTo>
                    <a:pt x="77977" y="29857"/>
                  </a:lnTo>
                  <a:lnTo>
                    <a:pt x="77977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" name="object 118" descr=""/>
            <p:cNvSpPr/>
            <p:nvPr/>
          </p:nvSpPr>
          <p:spPr>
            <a:xfrm>
              <a:off x="6185662" y="6010910"/>
              <a:ext cx="311785" cy="107950"/>
            </a:xfrm>
            <a:custGeom>
              <a:avLst/>
              <a:gdLst/>
              <a:ahLst/>
              <a:cxnLst/>
              <a:rect l="l" t="t" r="r" b="b"/>
              <a:pathLst>
                <a:path w="311785" h="107950">
                  <a:moveTo>
                    <a:pt x="139446" y="83769"/>
                  </a:moveTo>
                  <a:lnTo>
                    <a:pt x="139446" y="97383"/>
                  </a:lnTo>
                  <a:lnTo>
                    <a:pt x="189229" y="97383"/>
                  </a:lnTo>
                  <a:lnTo>
                    <a:pt x="189229" y="83769"/>
                  </a:lnTo>
                  <a:lnTo>
                    <a:pt x="139446" y="83769"/>
                  </a:lnTo>
                  <a:close/>
                </a:path>
                <a:path w="311785" h="107950">
                  <a:moveTo>
                    <a:pt x="44703" y="73609"/>
                  </a:moveTo>
                  <a:lnTo>
                    <a:pt x="36195" y="73609"/>
                  </a:lnTo>
                  <a:lnTo>
                    <a:pt x="29717" y="74701"/>
                  </a:lnTo>
                  <a:lnTo>
                    <a:pt x="25273" y="76898"/>
                  </a:lnTo>
                  <a:lnTo>
                    <a:pt x="20827" y="79095"/>
                  </a:lnTo>
                  <a:lnTo>
                    <a:pt x="18541" y="82181"/>
                  </a:lnTo>
                  <a:lnTo>
                    <a:pt x="18541" y="86169"/>
                  </a:lnTo>
                  <a:lnTo>
                    <a:pt x="18541" y="90182"/>
                  </a:lnTo>
                  <a:lnTo>
                    <a:pt x="20827" y="93332"/>
                  </a:lnTo>
                  <a:lnTo>
                    <a:pt x="25273" y="95605"/>
                  </a:lnTo>
                  <a:lnTo>
                    <a:pt x="29845" y="97866"/>
                  </a:lnTo>
                  <a:lnTo>
                    <a:pt x="36322" y="99009"/>
                  </a:lnTo>
                  <a:lnTo>
                    <a:pt x="44703" y="99009"/>
                  </a:lnTo>
                  <a:lnTo>
                    <a:pt x="53212" y="99009"/>
                  </a:lnTo>
                  <a:lnTo>
                    <a:pt x="59689" y="97853"/>
                  </a:lnTo>
                  <a:lnTo>
                    <a:pt x="64262" y="95567"/>
                  </a:lnTo>
                  <a:lnTo>
                    <a:pt x="68834" y="93281"/>
                  </a:lnTo>
                  <a:lnTo>
                    <a:pt x="70992" y="90144"/>
                  </a:lnTo>
                  <a:lnTo>
                    <a:pt x="70992" y="86169"/>
                  </a:lnTo>
                  <a:lnTo>
                    <a:pt x="70992" y="82219"/>
                  </a:lnTo>
                  <a:lnTo>
                    <a:pt x="68834" y="79146"/>
                  </a:lnTo>
                  <a:lnTo>
                    <a:pt x="64388" y="76936"/>
                  </a:lnTo>
                  <a:lnTo>
                    <a:pt x="59943" y="74714"/>
                  </a:lnTo>
                  <a:lnTo>
                    <a:pt x="53339" y="73609"/>
                  </a:lnTo>
                  <a:lnTo>
                    <a:pt x="44703" y="73609"/>
                  </a:lnTo>
                  <a:close/>
                </a:path>
                <a:path w="311785" h="107950">
                  <a:moveTo>
                    <a:pt x="44703" y="66408"/>
                  </a:moveTo>
                  <a:lnTo>
                    <a:pt x="79755" y="80098"/>
                  </a:lnTo>
                  <a:lnTo>
                    <a:pt x="79755" y="86169"/>
                  </a:lnTo>
                  <a:lnTo>
                    <a:pt x="79755" y="92341"/>
                  </a:lnTo>
                  <a:lnTo>
                    <a:pt x="44703" y="106197"/>
                  </a:lnTo>
                  <a:lnTo>
                    <a:pt x="36780" y="105858"/>
                  </a:lnTo>
                  <a:lnTo>
                    <a:pt x="9651" y="92265"/>
                  </a:lnTo>
                  <a:lnTo>
                    <a:pt x="9651" y="86169"/>
                  </a:lnTo>
                  <a:lnTo>
                    <a:pt x="9651" y="80175"/>
                  </a:lnTo>
                  <a:lnTo>
                    <a:pt x="36724" y="66746"/>
                  </a:lnTo>
                  <a:lnTo>
                    <a:pt x="44703" y="66408"/>
                  </a:lnTo>
                  <a:close/>
                </a:path>
                <a:path w="311785" h="107950">
                  <a:moveTo>
                    <a:pt x="131317" y="61607"/>
                  </a:moveTo>
                  <a:lnTo>
                    <a:pt x="139446" y="61607"/>
                  </a:lnTo>
                  <a:lnTo>
                    <a:pt x="139446" y="76453"/>
                  </a:lnTo>
                  <a:lnTo>
                    <a:pt x="189229" y="76453"/>
                  </a:lnTo>
                  <a:lnTo>
                    <a:pt x="189229" y="61607"/>
                  </a:lnTo>
                  <a:lnTo>
                    <a:pt x="197485" y="61607"/>
                  </a:lnTo>
                  <a:lnTo>
                    <a:pt x="197485" y="104698"/>
                  </a:lnTo>
                  <a:lnTo>
                    <a:pt x="131317" y="104698"/>
                  </a:lnTo>
                  <a:lnTo>
                    <a:pt x="131317" y="61607"/>
                  </a:lnTo>
                  <a:close/>
                </a:path>
                <a:path w="311785" h="107950">
                  <a:moveTo>
                    <a:pt x="8127" y="30975"/>
                  </a:moveTo>
                  <a:lnTo>
                    <a:pt x="8127" y="48437"/>
                  </a:lnTo>
                  <a:lnTo>
                    <a:pt x="41021" y="48437"/>
                  </a:lnTo>
                  <a:lnTo>
                    <a:pt x="41021" y="30975"/>
                  </a:lnTo>
                  <a:lnTo>
                    <a:pt x="8127" y="30975"/>
                  </a:lnTo>
                  <a:close/>
                </a:path>
                <a:path w="311785" h="107950">
                  <a:moveTo>
                    <a:pt x="127508" y="28130"/>
                  </a:moveTo>
                  <a:lnTo>
                    <a:pt x="127508" y="44145"/>
                  </a:lnTo>
                  <a:lnTo>
                    <a:pt x="160654" y="44145"/>
                  </a:lnTo>
                  <a:lnTo>
                    <a:pt x="160654" y="28130"/>
                  </a:lnTo>
                  <a:lnTo>
                    <a:pt x="127508" y="28130"/>
                  </a:lnTo>
                  <a:close/>
                </a:path>
                <a:path w="311785" h="107950">
                  <a:moveTo>
                    <a:pt x="255777" y="14503"/>
                  </a:moveTo>
                  <a:lnTo>
                    <a:pt x="250062" y="14503"/>
                  </a:lnTo>
                  <a:lnTo>
                    <a:pt x="245490" y="17170"/>
                  </a:lnTo>
                  <a:lnTo>
                    <a:pt x="241935" y="22517"/>
                  </a:lnTo>
                  <a:lnTo>
                    <a:pt x="238251" y="27851"/>
                  </a:lnTo>
                  <a:lnTo>
                    <a:pt x="236474" y="34937"/>
                  </a:lnTo>
                  <a:lnTo>
                    <a:pt x="236474" y="43751"/>
                  </a:lnTo>
                  <a:lnTo>
                    <a:pt x="236474" y="52527"/>
                  </a:lnTo>
                  <a:lnTo>
                    <a:pt x="238378" y="59613"/>
                  </a:lnTo>
                  <a:lnTo>
                    <a:pt x="241935" y="64985"/>
                  </a:lnTo>
                  <a:lnTo>
                    <a:pt x="245490" y="70357"/>
                  </a:lnTo>
                  <a:lnTo>
                    <a:pt x="250189" y="73050"/>
                  </a:lnTo>
                  <a:lnTo>
                    <a:pt x="255777" y="73050"/>
                  </a:lnTo>
                  <a:lnTo>
                    <a:pt x="261492" y="73050"/>
                  </a:lnTo>
                  <a:lnTo>
                    <a:pt x="266064" y="70357"/>
                  </a:lnTo>
                  <a:lnTo>
                    <a:pt x="269748" y="64960"/>
                  </a:lnTo>
                  <a:lnTo>
                    <a:pt x="273303" y="59562"/>
                  </a:lnTo>
                  <a:lnTo>
                    <a:pt x="275209" y="52489"/>
                  </a:lnTo>
                  <a:lnTo>
                    <a:pt x="275209" y="43751"/>
                  </a:lnTo>
                  <a:lnTo>
                    <a:pt x="275209" y="34899"/>
                  </a:lnTo>
                  <a:lnTo>
                    <a:pt x="273430" y="27812"/>
                  </a:lnTo>
                  <a:lnTo>
                    <a:pt x="269875" y="22491"/>
                  </a:lnTo>
                  <a:lnTo>
                    <a:pt x="266318" y="17170"/>
                  </a:lnTo>
                  <a:lnTo>
                    <a:pt x="261620" y="14503"/>
                  </a:lnTo>
                  <a:lnTo>
                    <a:pt x="255777" y="14503"/>
                  </a:lnTo>
                  <a:close/>
                </a:path>
                <a:path w="311785" h="107950">
                  <a:moveTo>
                    <a:pt x="255777" y="7086"/>
                  </a:moveTo>
                  <a:lnTo>
                    <a:pt x="264160" y="7086"/>
                  </a:lnTo>
                  <a:lnTo>
                    <a:pt x="270763" y="10337"/>
                  </a:lnTo>
                  <a:lnTo>
                    <a:pt x="283463" y="43751"/>
                  </a:lnTo>
                  <a:lnTo>
                    <a:pt x="282987" y="51816"/>
                  </a:lnTo>
                  <a:lnTo>
                    <a:pt x="264033" y="80479"/>
                  </a:lnTo>
                  <a:lnTo>
                    <a:pt x="255777" y="80479"/>
                  </a:lnTo>
                  <a:lnTo>
                    <a:pt x="247650" y="80479"/>
                  </a:lnTo>
                  <a:lnTo>
                    <a:pt x="228473" y="43751"/>
                  </a:lnTo>
                  <a:lnTo>
                    <a:pt x="228929" y="35648"/>
                  </a:lnTo>
                  <a:lnTo>
                    <a:pt x="247523" y="7086"/>
                  </a:lnTo>
                  <a:lnTo>
                    <a:pt x="255777" y="7086"/>
                  </a:lnTo>
                  <a:close/>
                </a:path>
                <a:path w="311785" h="107950">
                  <a:moveTo>
                    <a:pt x="0" y="5016"/>
                  </a:moveTo>
                  <a:lnTo>
                    <a:pt x="8127" y="5016"/>
                  </a:lnTo>
                  <a:lnTo>
                    <a:pt x="8127" y="23660"/>
                  </a:lnTo>
                  <a:lnTo>
                    <a:pt x="41021" y="23660"/>
                  </a:lnTo>
                  <a:lnTo>
                    <a:pt x="41021" y="5016"/>
                  </a:lnTo>
                  <a:lnTo>
                    <a:pt x="49275" y="5016"/>
                  </a:lnTo>
                  <a:lnTo>
                    <a:pt x="49275" y="55752"/>
                  </a:lnTo>
                  <a:lnTo>
                    <a:pt x="0" y="55752"/>
                  </a:lnTo>
                  <a:lnTo>
                    <a:pt x="0" y="5016"/>
                  </a:lnTo>
                  <a:close/>
                </a:path>
                <a:path w="311785" h="107950">
                  <a:moveTo>
                    <a:pt x="303402" y="0"/>
                  </a:moveTo>
                  <a:lnTo>
                    <a:pt x="311785" y="0"/>
                  </a:lnTo>
                  <a:lnTo>
                    <a:pt x="311785" y="107657"/>
                  </a:lnTo>
                  <a:lnTo>
                    <a:pt x="303402" y="107657"/>
                  </a:lnTo>
                  <a:lnTo>
                    <a:pt x="303402" y="0"/>
                  </a:lnTo>
                  <a:close/>
                </a:path>
                <a:path w="311785" h="107950">
                  <a:moveTo>
                    <a:pt x="189229" y="0"/>
                  </a:moveTo>
                  <a:lnTo>
                    <a:pt x="197612" y="0"/>
                  </a:lnTo>
                  <a:lnTo>
                    <a:pt x="197612" y="55638"/>
                  </a:lnTo>
                  <a:lnTo>
                    <a:pt x="189229" y="55638"/>
                  </a:lnTo>
                  <a:lnTo>
                    <a:pt x="189229" y="31749"/>
                  </a:lnTo>
                  <a:lnTo>
                    <a:pt x="169037" y="31749"/>
                  </a:lnTo>
                  <a:lnTo>
                    <a:pt x="169037" y="51561"/>
                  </a:lnTo>
                  <a:lnTo>
                    <a:pt x="119252" y="51561"/>
                  </a:lnTo>
                  <a:lnTo>
                    <a:pt x="119252" y="3517"/>
                  </a:lnTo>
                  <a:lnTo>
                    <a:pt x="127508" y="3517"/>
                  </a:lnTo>
                  <a:lnTo>
                    <a:pt x="127508" y="20815"/>
                  </a:lnTo>
                  <a:lnTo>
                    <a:pt x="160654" y="20815"/>
                  </a:lnTo>
                  <a:lnTo>
                    <a:pt x="160654" y="3517"/>
                  </a:lnTo>
                  <a:lnTo>
                    <a:pt x="169037" y="3517"/>
                  </a:lnTo>
                  <a:lnTo>
                    <a:pt x="169037" y="24218"/>
                  </a:lnTo>
                  <a:lnTo>
                    <a:pt x="189229" y="24218"/>
                  </a:lnTo>
                  <a:lnTo>
                    <a:pt x="189229" y="0"/>
                  </a:lnTo>
                  <a:close/>
                </a:path>
                <a:path w="311785" h="107950">
                  <a:moveTo>
                    <a:pt x="69596" y="0"/>
                  </a:moveTo>
                  <a:lnTo>
                    <a:pt x="77977" y="0"/>
                  </a:lnTo>
                  <a:lnTo>
                    <a:pt x="77977" y="29857"/>
                  </a:lnTo>
                  <a:lnTo>
                    <a:pt x="94234" y="29857"/>
                  </a:lnTo>
                  <a:lnTo>
                    <a:pt x="94234" y="37274"/>
                  </a:lnTo>
                  <a:lnTo>
                    <a:pt x="77977" y="37274"/>
                  </a:lnTo>
                  <a:lnTo>
                    <a:pt x="77977" y="63677"/>
                  </a:lnTo>
                  <a:lnTo>
                    <a:pt x="69596" y="63677"/>
                  </a:lnTo>
                  <a:lnTo>
                    <a:pt x="69596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19" name="object 119" descr="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6565010" y="6006338"/>
            <a:ext cx="215646" cy="116801"/>
          </a:xfrm>
          <a:prstGeom prst="rect">
            <a:avLst/>
          </a:prstGeom>
        </p:spPr>
      </p:pic>
      <p:pic>
        <p:nvPicPr>
          <p:cNvPr id="120" name="object 120" descr="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6825488" y="6009741"/>
            <a:ext cx="109093" cy="113398"/>
          </a:xfrm>
          <a:prstGeom prst="rect">
            <a:avLst/>
          </a:prstGeom>
        </p:spPr>
      </p:pic>
      <p:grpSp>
        <p:nvGrpSpPr>
          <p:cNvPr id="121" name="object 121" descr=""/>
          <p:cNvGrpSpPr/>
          <p:nvPr/>
        </p:nvGrpSpPr>
        <p:grpSpPr>
          <a:xfrm>
            <a:off x="6988682" y="6006338"/>
            <a:ext cx="470534" cy="116839"/>
            <a:chOff x="6988682" y="6006338"/>
            <a:chExt cx="470534" cy="116839"/>
          </a:xfrm>
        </p:grpSpPr>
        <p:sp>
          <p:nvSpPr>
            <p:cNvPr id="122" name="object 122" descr=""/>
            <p:cNvSpPr/>
            <p:nvPr/>
          </p:nvSpPr>
          <p:spPr>
            <a:xfrm>
              <a:off x="6993270" y="6010910"/>
              <a:ext cx="438150" cy="107950"/>
            </a:xfrm>
            <a:custGeom>
              <a:avLst/>
              <a:gdLst/>
              <a:ahLst/>
              <a:cxnLst/>
              <a:rect l="l" t="t" r="r" b="b"/>
              <a:pathLst>
                <a:path w="438150" h="107950">
                  <a:moveTo>
                    <a:pt x="131175" y="64566"/>
                  </a:moveTo>
                  <a:lnTo>
                    <a:pt x="123047" y="64566"/>
                  </a:lnTo>
                  <a:lnTo>
                    <a:pt x="123047" y="104698"/>
                  </a:lnTo>
                  <a:lnTo>
                    <a:pt x="189849" y="104698"/>
                  </a:lnTo>
                  <a:lnTo>
                    <a:pt x="189849" y="97383"/>
                  </a:lnTo>
                  <a:lnTo>
                    <a:pt x="131175" y="97383"/>
                  </a:lnTo>
                  <a:lnTo>
                    <a:pt x="131175" y="85280"/>
                  </a:lnTo>
                  <a:lnTo>
                    <a:pt x="189849" y="85280"/>
                  </a:lnTo>
                  <a:lnTo>
                    <a:pt x="189849" y="77965"/>
                  </a:lnTo>
                  <a:lnTo>
                    <a:pt x="131175" y="77965"/>
                  </a:lnTo>
                  <a:lnTo>
                    <a:pt x="131175" y="64566"/>
                  </a:lnTo>
                  <a:close/>
                </a:path>
                <a:path w="438150" h="107950">
                  <a:moveTo>
                    <a:pt x="189849" y="85280"/>
                  </a:moveTo>
                  <a:lnTo>
                    <a:pt x="181594" y="85280"/>
                  </a:lnTo>
                  <a:lnTo>
                    <a:pt x="181594" y="97383"/>
                  </a:lnTo>
                  <a:lnTo>
                    <a:pt x="189849" y="97383"/>
                  </a:lnTo>
                  <a:lnTo>
                    <a:pt x="189849" y="85280"/>
                  </a:lnTo>
                  <a:close/>
                </a:path>
                <a:path w="438150" h="107950">
                  <a:moveTo>
                    <a:pt x="189849" y="64566"/>
                  </a:moveTo>
                  <a:lnTo>
                    <a:pt x="181594" y="64566"/>
                  </a:lnTo>
                  <a:lnTo>
                    <a:pt x="181594" y="77965"/>
                  </a:lnTo>
                  <a:lnTo>
                    <a:pt x="189849" y="77965"/>
                  </a:lnTo>
                  <a:lnTo>
                    <a:pt x="189849" y="64566"/>
                  </a:lnTo>
                  <a:close/>
                </a:path>
                <a:path w="438150" h="107950">
                  <a:moveTo>
                    <a:pt x="72755" y="64681"/>
                  </a:moveTo>
                  <a:lnTo>
                    <a:pt x="64500" y="64681"/>
                  </a:lnTo>
                  <a:lnTo>
                    <a:pt x="64500" y="75958"/>
                  </a:lnTo>
                  <a:lnTo>
                    <a:pt x="62468" y="82080"/>
                  </a:lnTo>
                  <a:lnTo>
                    <a:pt x="58522" y="87744"/>
                  </a:lnTo>
                  <a:lnTo>
                    <a:pt x="54467" y="93383"/>
                  </a:lnTo>
                  <a:lnTo>
                    <a:pt x="49260" y="97739"/>
                  </a:lnTo>
                  <a:lnTo>
                    <a:pt x="42910" y="100787"/>
                  </a:lnTo>
                  <a:lnTo>
                    <a:pt x="49006" y="106311"/>
                  </a:lnTo>
                  <a:lnTo>
                    <a:pt x="53070" y="104076"/>
                  </a:lnTo>
                  <a:lnTo>
                    <a:pt x="57007" y="100901"/>
                  </a:lnTo>
                  <a:lnTo>
                    <a:pt x="61229" y="96189"/>
                  </a:lnTo>
                  <a:lnTo>
                    <a:pt x="64500" y="92646"/>
                  </a:lnTo>
                  <a:lnTo>
                    <a:pt x="67167" y="88696"/>
                  </a:lnTo>
                  <a:lnTo>
                    <a:pt x="68691" y="84937"/>
                  </a:lnTo>
                  <a:lnTo>
                    <a:pt x="76939" y="84937"/>
                  </a:lnTo>
                  <a:lnTo>
                    <a:pt x="74787" y="81978"/>
                  </a:lnTo>
                  <a:lnTo>
                    <a:pt x="72768" y="75958"/>
                  </a:lnTo>
                  <a:lnTo>
                    <a:pt x="72755" y="64681"/>
                  </a:lnTo>
                  <a:close/>
                </a:path>
                <a:path w="438150" h="107950">
                  <a:moveTo>
                    <a:pt x="33131" y="64795"/>
                  </a:moveTo>
                  <a:lnTo>
                    <a:pt x="25003" y="64795"/>
                  </a:lnTo>
                  <a:lnTo>
                    <a:pt x="24899" y="75958"/>
                  </a:lnTo>
                  <a:lnTo>
                    <a:pt x="22971" y="81622"/>
                  </a:lnTo>
                  <a:lnTo>
                    <a:pt x="14843" y="92938"/>
                  </a:lnTo>
                  <a:lnTo>
                    <a:pt x="9382" y="97447"/>
                  </a:lnTo>
                  <a:lnTo>
                    <a:pt x="2778" y="100787"/>
                  </a:lnTo>
                  <a:lnTo>
                    <a:pt x="9128" y="106095"/>
                  </a:lnTo>
                  <a:lnTo>
                    <a:pt x="15676" y="101508"/>
                  </a:lnTo>
                  <a:lnTo>
                    <a:pt x="21265" y="96189"/>
                  </a:lnTo>
                  <a:lnTo>
                    <a:pt x="25773" y="90292"/>
                  </a:lnTo>
                  <a:lnTo>
                    <a:pt x="29321" y="83654"/>
                  </a:lnTo>
                  <a:lnTo>
                    <a:pt x="37830" y="83654"/>
                  </a:lnTo>
                  <a:lnTo>
                    <a:pt x="34655" y="79565"/>
                  </a:lnTo>
                  <a:lnTo>
                    <a:pt x="33131" y="74802"/>
                  </a:lnTo>
                  <a:lnTo>
                    <a:pt x="33131" y="64795"/>
                  </a:lnTo>
                  <a:close/>
                </a:path>
                <a:path w="438150" h="107950">
                  <a:moveTo>
                    <a:pt x="76939" y="84937"/>
                  </a:moveTo>
                  <a:lnTo>
                    <a:pt x="68691" y="84937"/>
                  </a:lnTo>
                  <a:lnTo>
                    <a:pt x="70215" y="88404"/>
                  </a:lnTo>
                  <a:lnTo>
                    <a:pt x="72882" y="92151"/>
                  </a:lnTo>
                  <a:lnTo>
                    <a:pt x="76868" y="96242"/>
                  </a:lnTo>
                  <a:lnTo>
                    <a:pt x="80629" y="100228"/>
                  </a:lnTo>
                  <a:lnTo>
                    <a:pt x="84439" y="103212"/>
                  </a:lnTo>
                  <a:lnTo>
                    <a:pt x="88249" y="105143"/>
                  </a:lnTo>
                  <a:lnTo>
                    <a:pt x="94472" y="99453"/>
                  </a:lnTo>
                  <a:lnTo>
                    <a:pt x="88122" y="97104"/>
                  </a:lnTo>
                  <a:lnTo>
                    <a:pt x="83042" y="93141"/>
                  </a:lnTo>
                  <a:lnTo>
                    <a:pt x="78851" y="87566"/>
                  </a:lnTo>
                  <a:lnTo>
                    <a:pt x="76939" y="84937"/>
                  </a:lnTo>
                  <a:close/>
                </a:path>
                <a:path w="438150" h="107950">
                  <a:moveTo>
                    <a:pt x="37830" y="83654"/>
                  </a:moveTo>
                  <a:lnTo>
                    <a:pt x="29321" y="83654"/>
                  </a:lnTo>
                  <a:lnTo>
                    <a:pt x="31746" y="88696"/>
                  </a:lnTo>
                  <a:lnTo>
                    <a:pt x="36306" y="93332"/>
                  </a:lnTo>
                  <a:lnTo>
                    <a:pt x="43164" y="97612"/>
                  </a:lnTo>
                  <a:lnTo>
                    <a:pt x="49260" y="92138"/>
                  </a:lnTo>
                  <a:lnTo>
                    <a:pt x="44688" y="90576"/>
                  </a:lnTo>
                  <a:lnTo>
                    <a:pt x="40868" y="87731"/>
                  </a:lnTo>
                  <a:lnTo>
                    <a:pt x="37830" y="83654"/>
                  </a:lnTo>
                  <a:close/>
                </a:path>
                <a:path w="438150" h="107950">
                  <a:moveTo>
                    <a:pt x="206486" y="48552"/>
                  </a:moveTo>
                  <a:lnTo>
                    <a:pt x="106537" y="48552"/>
                  </a:lnTo>
                  <a:lnTo>
                    <a:pt x="106537" y="56032"/>
                  </a:lnTo>
                  <a:lnTo>
                    <a:pt x="206486" y="56032"/>
                  </a:lnTo>
                  <a:lnTo>
                    <a:pt x="206486" y="48552"/>
                  </a:lnTo>
                  <a:close/>
                </a:path>
                <a:path w="438150" h="107950">
                  <a:moveTo>
                    <a:pt x="35417" y="3174"/>
                  </a:moveTo>
                  <a:lnTo>
                    <a:pt x="19288" y="3174"/>
                  </a:lnTo>
                  <a:lnTo>
                    <a:pt x="12684" y="5600"/>
                  </a:lnTo>
                  <a:lnTo>
                    <a:pt x="2577" y="15265"/>
                  </a:lnTo>
                  <a:lnTo>
                    <a:pt x="2456" y="15481"/>
                  </a:lnTo>
                  <a:lnTo>
                    <a:pt x="0" y="21424"/>
                  </a:lnTo>
                  <a:lnTo>
                    <a:pt x="0" y="36423"/>
                  </a:lnTo>
                  <a:lnTo>
                    <a:pt x="2477" y="42443"/>
                  </a:lnTo>
                  <a:lnTo>
                    <a:pt x="2577" y="42608"/>
                  </a:lnTo>
                  <a:lnTo>
                    <a:pt x="7604" y="47434"/>
                  </a:lnTo>
                  <a:lnTo>
                    <a:pt x="12811" y="52311"/>
                  </a:lnTo>
                  <a:lnTo>
                    <a:pt x="19288" y="54749"/>
                  </a:lnTo>
                  <a:lnTo>
                    <a:pt x="35417" y="54749"/>
                  </a:lnTo>
                  <a:lnTo>
                    <a:pt x="41907" y="52311"/>
                  </a:lnTo>
                  <a:lnTo>
                    <a:pt x="46768" y="47663"/>
                  </a:lnTo>
                  <a:lnTo>
                    <a:pt x="21701" y="47663"/>
                  </a:lnTo>
                  <a:lnTo>
                    <a:pt x="17116" y="45910"/>
                  </a:lnTo>
                  <a:lnTo>
                    <a:pt x="13573" y="42443"/>
                  </a:lnTo>
                  <a:lnTo>
                    <a:pt x="10144" y="38963"/>
                  </a:lnTo>
                  <a:lnTo>
                    <a:pt x="8366" y="34455"/>
                  </a:lnTo>
                  <a:lnTo>
                    <a:pt x="8366" y="23431"/>
                  </a:lnTo>
                  <a:lnTo>
                    <a:pt x="10144" y="18961"/>
                  </a:lnTo>
                  <a:lnTo>
                    <a:pt x="13793" y="15265"/>
                  </a:lnTo>
                  <a:lnTo>
                    <a:pt x="17129" y="12001"/>
                  </a:lnTo>
                  <a:lnTo>
                    <a:pt x="21701" y="10261"/>
                  </a:lnTo>
                  <a:lnTo>
                    <a:pt x="46804" y="10261"/>
                  </a:lnTo>
                  <a:lnTo>
                    <a:pt x="42021" y="5600"/>
                  </a:lnTo>
                  <a:lnTo>
                    <a:pt x="35417" y="3174"/>
                  </a:lnTo>
                  <a:close/>
                </a:path>
                <a:path w="438150" h="107950">
                  <a:moveTo>
                    <a:pt x="46804" y="10261"/>
                  </a:moveTo>
                  <a:lnTo>
                    <a:pt x="33004" y="10261"/>
                  </a:lnTo>
                  <a:lnTo>
                    <a:pt x="37576" y="12026"/>
                  </a:lnTo>
                  <a:lnTo>
                    <a:pt x="44688" y="19049"/>
                  </a:lnTo>
                  <a:lnTo>
                    <a:pt x="46435" y="23431"/>
                  </a:lnTo>
                  <a:lnTo>
                    <a:pt x="46451" y="34455"/>
                  </a:lnTo>
                  <a:lnTo>
                    <a:pt x="44688" y="38912"/>
                  </a:lnTo>
                  <a:lnTo>
                    <a:pt x="37576" y="45910"/>
                  </a:lnTo>
                  <a:lnTo>
                    <a:pt x="33004" y="47663"/>
                  </a:lnTo>
                  <a:lnTo>
                    <a:pt x="46768" y="47663"/>
                  </a:lnTo>
                  <a:lnTo>
                    <a:pt x="52054" y="42608"/>
                  </a:lnTo>
                  <a:lnTo>
                    <a:pt x="54594" y="36423"/>
                  </a:lnTo>
                  <a:lnTo>
                    <a:pt x="54594" y="21424"/>
                  </a:lnTo>
                  <a:lnTo>
                    <a:pt x="52054" y="15265"/>
                  </a:lnTo>
                  <a:lnTo>
                    <a:pt x="46804" y="10261"/>
                  </a:lnTo>
                  <a:close/>
                </a:path>
                <a:path w="438150" h="107950">
                  <a:moveTo>
                    <a:pt x="393176" y="9486"/>
                  </a:moveTo>
                  <a:lnTo>
                    <a:pt x="342884" y="9486"/>
                  </a:lnTo>
                  <a:lnTo>
                    <a:pt x="342884" y="77127"/>
                  </a:lnTo>
                  <a:lnTo>
                    <a:pt x="375566" y="76998"/>
                  </a:lnTo>
                  <a:lnTo>
                    <a:pt x="387969" y="76758"/>
                  </a:lnTo>
                  <a:lnTo>
                    <a:pt x="394192" y="76301"/>
                  </a:lnTo>
                  <a:lnTo>
                    <a:pt x="400288" y="75564"/>
                  </a:lnTo>
                  <a:lnTo>
                    <a:pt x="399667" y="69697"/>
                  </a:lnTo>
                  <a:lnTo>
                    <a:pt x="351266" y="69697"/>
                  </a:lnTo>
                  <a:lnTo>
                    <a:pt x="351266" y="16903"/>
                  </a:lnTo>
                  <a:lnTo>
                    <a:pt x="393176" y="16903"/>
                  </a:lnTo>
                  <a:lnTo>
                    <a:pt x="393176" y="9486"/>
                  </a:lnTo>
                  <a:close/>
                </a:path>
                <a:path w="438150" h="107950">
                  <a:moveTo>
                    <a:pt x="399526" y="68364"/>
                  </a:moveTo>
                  <a:lnTo>
                    <a:pt x="393575" y="68947"/>
                  </a:lnTo>
                  <a:lnTo>
                    <a:pt x="383540" y="69364"/>
                  </a:lnTo>
                  <a:lnTo>
                    <a:pt x="369433" y="69614"/>
                  </a:lnTo>
                  <a:lnTo>
                    <a:pt x="351266" y="69697"/>
                  </a:lnTo>
                  <a:lnTo>
                    <a:pt x="399667" y="69697"/>
                  </a:lnTo>
                  <a:lnTo>
                    <a:pt x="399526" y="68364"/>
                  </a:lnTo>
                  <a:close/>
                </a:path>
                <a:path w="438150" h="107950">
                  <a:moveTo>
                    <a:pt x="240776" y="9143"/>
                  </a:moveTo>
                  <a:lnTo>
                    <a:pt x="232521" y="9143"/>
                  </a:lnTo>
                  <a:lnTo>
                    <a:pt x="232521" y="76123"/>
                  </a:lnTo>
                  <a:lnTo>
                    <a:pt x="256069" y="75966"/>
                  </a:lnTo>
                  <a:lnTo>
                    <a:pt x="274129" y="75495"/>
                  </a:lnTo>
                  <a:lnTo>
                    <a:pt x="286688" y="74709"/>
                  </a:lnTo>
                  <a:lnTo>
                    <a:pt x="293735" y="73609"/>
                  </a:lnTo>
                  <a:lnTo>
                    <a:pt x="293041" y="68694"/>
                  </a:lnTo>
                  <a:lnTo>
                    <a:pt x="240776" y="68694"/>
                  </a:lnTo>
                  <a:lnTo>
                    <a:pt x="240776" y="9143"/>
                  </a:lnTo>
                  <a:close/>
                </a:path>
                <a:path w="438150" h="107950">
                  <a:moveTo>
                    <a:pt x="292719" y="66408"/>
                  </a:moveTo>
                  <a:lnTo>
                    <a:pt x="285575" y="67408"/>
                  </a:lnTo>
                  <a:lnTo>
                    <a:pt x="275764" y="68122"/>
                  </a:lnTo>
                  <a:lnTo>
                    <a:pt x="263287" y="68551"/>
                  </a:lnTo>
                  <a:lnTo>
                    <a:pt x="248142" y="68694"/>
                  </a:lnTo>
                  <a:lnTo>
                    <a:pt x="293041" y="68694"/>
                  </a:lnTo>
                  <a:lnTo>
                    <a:pt x="292719" y="66408"/>
                  </a:lnTo>
                  <a:close/>
                </a:path>
                <a:path w="438150" h="107950">
                  <a:moveTo>
                    <a:pt x="164804" y="16687"/>
                  </a:moveTo>
                  <a:lnTo>
                    <a:pt x="156575" y="16687"/>
                  </a:lnTo>
                  <a:lnTo>
                    <a:pt x="159623" y="21412"/>
                  </a:lnTo>
                  <a:lnTo>
                    <a:pt x="196834" y="38620"/>
                  </a:lnTo>
                  <a:lnTo>
                    <a:pt x="201152" y="31864"/>
                  </a:lnTo>
                  <a:lnTo>
                    <a:pt x="192986" y="30754"/>
                  </a:lnTo>
                  <a:lnTo>
                    <a:pt x="185451" y="28760"/>
                  </a:lnTo>
                  <a:lnTo>
                    <a:pt x="178560" y="25883"/>
                  </a:lnTo>
                  <a:lnTo>
                    <a:pt x="172323" y="22123"/>
                  </a:lnTo>
                  <a:lnTo>
                    <a:pt x="164804" y="16687"/>
                  </a:lnTo>
                  <a:close/>
                </a:path>
                <a:path w="438150" h="107950">
                  <a:moveTo>
                    <a:pt x="160639" y="1943"/>
                  </a:moveTo>
                  <a:lnTo>
                    <a:pt x="152384" y="1943"/>
                  </a:lnTo>
                  <a:lnTo>
                    <a:pt x="152301" y="11010"/>
                  </a:lnTo>
                  <a:lnTo>
                    <a:pt x="148447" y="16344"/>
                  </a:lnTo>
                  <a:lnTo>
                    <a:pt x="111744" y="31749"/>
                  </a:lnTo>
                  <a:lnTo>
                    <a:pt x="116697" y="38506"/>
                  </a:lnTo>
                  <a:lnTo>
                    <a:pt x="153781" y="21069"/>
                  </a:lnTo>
                  <a:lnTo>
                    <a:pt x="156575" y="16687"/>
                  </a:lnTo>
                  <a:lnTo>
                    <a:pt x="164804" y="16687"/>
                  </a:lnTo>
                  <a:lnTo>
                    <a:pt x="164576" y="16522"/>
                  </a:lnTo>
                  <a:lnTo>
                    <a:pt x="160639" y="11010"/>
                  </a:lnTo>
                  <a:lnTo>
                    <a:pt x="160639" y="1943"/>
                  </a:lnTo>
                  <a:close/>
                </a:path>
                <a:path w="438150" h="107950">
                  <a:moveTo>
                    <a:pt x="418957" y="0"/>
                  </a:moveTo>
                  <a:lnTo>
                    <a:pt x="410575" y="0"/>
                  </a:lnTo>
                  <a:lnTo>
                    <a:pt x="410575" y="107657"/>
                  </a:lnTo>
                  <a:lnTo>
                    <a:pt x="418957" y="107657"/>
                  </a:lnTo>
                  <a:lnTo>
                    <a:pt x="418957" y="49949"/>
                  </a:lnTo>
                  <a:lnTo>
                    <a:pt x="437880" y="49949"/>
                  </a:lnTo>
                  <a:lnTo>
                    <a:pt x="437880" y="42417"/>
                  </a:lnTo>
                  <a:lnTo>
                    <a:pt x="418957" y="42417"/>
                  </a:lnTo>
                  <a:lnTo>
                    <a:pt x="418957" y="0"/>
                  </a:lnTo>
                  <a:close/>
                </a:path>
                <a:path w="438150" h="107950">
                  <a:moveTo>
                    <a:pt x="310372" y="0"/>
                  </a:moveTo>
                  <a:lnTo>
                    <a:pt x="301990" y="0"/>
                  </a:lnTo>
                  <a:lnTo>
                    <a:pt x="301990" y="107657"/>
                  </a:lnTo>
                  <a:lnTo>
                    <a:pt x="310372" y="107657"/>
                  </a:lnTo>
                  <a:lnTo>
                    <a:pt x="310372" y="0"/>
                  </a:lnTo>
                  <a:close/>
                </a:path>
                <a:path w="438150" h="107950">
                  <a:moveTo>
                    <a:pt x="81772" y="0"/>
                  </a:moveTo>
                  <a:lnTo>
                    <a:pt x="73390" y="0"/>
                  </a:lnTo>
                  <a:lnTo>
                    <a:pt x="73390" y="59435"/>
                  </a:lnTo>
                  <a:lnTo>
                    <a:pt x="81772" y="59435"/>
                  </a:lnTo>
                  <a:lnTo>
                    <a:pt x="8177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" name="object 123" descr=""/>
            <p:cNvSpPr/>
            <p:nvPr/>
          </p:nvSpPr>
          <p:spPr>
            <a:xfrm>
              <a:off x="6993254" y="6010910"/>
              <a:ext cx="438150" cy="107950"/>
            </a:xfrm>
            <a:custGeom>
              <a:avLst/>
              <a:gdLst/>
              <a:ahLst/>
              <a:cxnLst/>
              <a:rect l="l" t="t" r="r" b="b"/>
              <a:pathLst>
                <a:path w="438150" h="107950">
                  <a:moveTo>
                    <a:pt x="131191" y="85280"/>
                  </a:moveTo>
                  <a:lnTo>
                    <a:pt x="131191" y="97383"/>
                  </a:lnTo>
                  <a:lnTo>
                    <a:pt x="181610" y="97383"/>
                  </a:lnTo>
                  <a:lnTo>
                    <a:pt x="181610" y="85280"/>
                  </a:lnTo>
                  <a:lnTo>
                    <a:pt x="131191" y="85280"/>
                  </a:lnTo>
                  <a:close/>
                </a:path>
                <a:path w="438150" h="107950">
                  <a:moveTo>
                    <a:pt x="25019" y="64795"/>
                  </a:moveTo>
                  <a:lnTo>
                    <a:pt x="33147" y="64795"/>
                  </a:lnTo>
                  <a:lnTo>
                    <a:pt x="33147" y="69367"/>
                  </a:lnTo>
                  <a:lnTo>
                    <a:pt x="33147" y="74802"/>
                  </a:lnTo>
                  <a:lnTo>
                    <a:pt x="34671" y="79565"/>
                  </a:lnTo>
                  <a:lnTo>
                    <a:pt x="37846" y="83654"/>
                  </a:lnTo>
                  <a:lnTo>
                    <a:pt x="40894" y="87744"/>
                  </a:lnTo>
                  <a:lnTo>
                    <a:pt x="44703" y="90576"/>
                  </a:lnTo>
                  <a:lnTo>
                    <a:pt x="49275" y="92138"/>
                  </a:lnTo>
                  <a:lnTo>
                    <a:pt x="43179" y="97612"/>
                  </a:lnTo>
                  <a:lnTo>
                    <a:pt x="36322" y="93332"/>
                  </a:lnTo>
                  <a:lnTo>
                    <a:pt x="31750" y="88684"/>
                  </a:lnTo>
                  <a:lnTo>
                    <a:pt x="29337" y="83654"/>
                  </a:lnTo>
                  <a:lnTo>
                    <a:pt x="25788" y="90292"/>
                  </a:lnTo>
                  <a:lnTo>
                    <a:pt x="21240" y="96242"/>
                  </a:lnTo>
                  <a:lnTo>
                    <a:pt x="15692" y="101508"/>
                  </a:lnTo>
                  <a:lnTo>
                    <a:pt x="9144" y="106095"/>
                  </a:lnTo>
                  <a:lnTo>
                    <a:pt x="2794" y="100787"/>
                  </a:lnTo>
                  <a:lnTo>
                    <a:pt x="9398" y="97447"/>
                  </a:lnTo>
                  <a:lnTo>
                    <a:pt x="14859" y="92938"/>
                  </a:lnTo>
                  <a:lnTo>
                    <a:pt x="18923" y="87287"/>
                  </a:lnTo>
                  <a:lnTo>
                    <a:pt x="22987" y="81622"/>
                  </a:lnTo>
                  <a:lnTo>
                    <a:pt x="25019" y="75653"/>
                  </a:lnTo>
                  <a:lnTo>
                    <a:pt x="25019" y="69367"/>
                  </a:lnTo>
                  <a:lnTo>
                    <a:pt x="25019" y="64795"/>
                  </a:lnTo>
                  <a:close/>
                </a:path>
                <a:path w="438150" h="107950">
                  <a:moveTo>
                    <a:pt x="64516" y="64681"/>
                  </a:moveTo>
                  <a:lnTo>
                    <a:pt x="72771" y="64681"/>
                  </a:lnTo>
                  <a:lnTo>
                    <a:pt x="72771" y="69367"/>
                  </a:lnTo>
                  <a:lnTo>
                    <a:pt x="72771" y="75920"/>
                  </a:lnTo>
                  <a:lnTo>
                    <a:pt x="94488" y="99453"/>
                  </a:lnTo>
                  <a:lnTo>
                    <a:pt x="88265" y="105143"/>
                  </a:lnTo>
                  <a:lnTo>
                    <a:pt x="84454" y="103212"/>
                  </a:lnTo>
                  <a:lnTo>
                    <a:pt x="80645" y="100228"/>
                  </a:lnTo>
                  <a:lnTo>
                    <a:pt x="76835" y="96189"/>
                  </a:lnTo>
                  <a:lnTo>
                    <a:pt x="72898" y="92151"/>
                  </a:lnTo>
                  <a:lnTo>
                    <a:pt x="70230" y="88404"/>
                  </a:lnTo>
                  <a:lnTo>
                    <a:pt x="68706" y="84937"/>
                  </a:lnTo>
                  <a:lnTo>
                    <a:pt x="67183" y="88696"/>
                  </a:lnTo>
                  <a:lnTo>
                    <a:pt x="64516" y="92646"/>
                  </a:lnTo>
                  <a:lnTo>
                    <a:pt x="60705" y="96773"/>
                  </a:lnTo>
                  <a:lnTo>
                    <a:pt x="57023" y="100901"/>
                  </a:lnTo>
                  <a:lnTo>
                    <a:pt x="53086" y="104076"/>
                  </a:lnTo>
                  <a:lnTo>
                    <a:pt x="49022" y="106311"/>
                  </a:lnTo>
                  <a:lnTo>
                    <a:pt x="42925" y="100787"/>
                  </a:lnTo>
                  <a:lnTo>
                    <a:pt x="49275" y="97739"/>
                  </a:lnTo>
                  <a:lnTo>
                    <a:pt x="54483" y="93383"/>
                  </a:lnTo>
                  <a:lnTo>
                    <a:pt x="58547" y="87731"/>
                  </a:lnTo>
                  <a:lnTo>
                    <a:pt x="62484" y="82080"/>
                  </a:lnTo>
                  <a:lnTo>
                    <a:pt x="64516" y="75958"/>
                  </a:lnTo>
                  <a:lnTo>
                    <a:pt x="64516" y="69367"/>
                  </a:lnTo>
                  <a:lnTo>
                    <a:pt x="64516" y="64681"/>
                  </a:lnTo>
                  <a:close/>
                </a:path>
                <a:path w="438150" h="107950">
                  <a:moveTo>
                    <a:pt x="123063" y="64566"/>
                  </a:moveTo>
                  <a:lnTo>
                    <a:pt x="131191" y="64566"/>
                  </a:lnTo>
                  <a:lnTo>
                    <a:pt x="131191" y="77965"/>
                  </a:lnTo>
                  <a:lnTo>
                    <a:pt x="181610" y="77965"/>
                  </a:lnTo>
                  <a:lnTo>
                    <a:pt x="181610" y="64566"/>
                  </a:lnTo>
                  <a:lnTo>
                    <a:pt x="189865" y="64566"/>
                  </a:lnTo>
                  <a:lnTo>
                    <a:pt x="189865" y="104698"/>
                  </a:lnTo>
                  <a:lnTo>
                    <a:pt x="123063" y="104698"/>
                  </a:lnTo>
                  <a:lnTo>
                    <a:pt x="123063" y="64566"/>
                  </a:lnTo>
                  <a:close/>
                </a:path>
                <a:path w="438150" h="107950">
                  <a:moveTo>
                    <a:pt x="106552" y="48552"/>
                  </a:moveTo>
                  <a:lnTo>
                    <a:pt x="206501" y="48552"/>
                  </a:lnTo>
                  <a:lnTo>
                    <a:pt x="206501" y="56032"/>
                  </a:lnTo>
                  <a:lnTo>
                    <a:pt x="106552" y="56032"/>
                  </a:lnTo>
                  <a:lnTo>
                    <a:pt x="106552" y="48552"/>
                  </a:lnTo>
                  <a:close/>
                </a:path>
                <a:path w="438150" h="107950">
                  <a:moveTo>
                    <a:pt x="27304" y="10261"/>
                  </a:moveTo>
                  <a:lnTo>
                    <a:pt x="21717" y="10261"/>
                  </a:lnTo>
                  <a:lnTo>
                    <a:pt x="17145" y="12001"/>
                  </a:lnTo>
                  <a:lnTo>
                    <a:pt x="13589" y="15481"/>
                  </a:lnTo>
                  <a:lnTo>
                    <a:pt x="10160" y="18961"/>
                  </a:lnTo>
                  <a:lnTo>
                    <a:pt x="8381" y="23431"/>
                  </a:lnTo>
                  <a:lnTo>
                    <a:pt x="8381" y="28905"/>
                  </a:lnTo>
                  <a:lnTo>
                    <a:pt x="8381" y="34455"/>
                  </a:lnTo>
                  <a:lnTo>
                    <a:pt x="10160" y="38963"/>
                  </a:lnTo>
                  <a:lnTo>
                    <a:pt x="13589" y="42443"/>
                  </a:lnTo>
                  <a:lnTo>
                    <a:pt x="17145" y="45923"/>
                  </a:lnTo>
                  <a:lnTo>
                    <a:pt x="21717" y="47663"/>
                  </a:lnTo>
                  <a:lnTo>
                    <a:pt x="27304" y="47663"/>
                  </a:lnTo>
                  <a:lnTo>
                    <a:pt x="33020" y="47663"/>
                  </a:lnTo>
                  <a:lnTo>
                    <a:pt x="37592" y="45910"/>
                  </a:lnTo>
                  <a:lnTo>
                    <a:pt x="41148" y="42417"/>
                  </a:lnTo>
                  <a:lnTo>
                    <a:pt x="44703" y="38912"/>
                  </a:lnTo>
                  <a:lnTo>
                    <a:pt x="46481" y="34416"/>
                  </a:lnTo>
                  <a:lnTo>
                    <a:pt x="46481" y="28905"/>
                  </a:lnTo>
                  <a:lnTo>
                    <a:pt x="46481" y="23507"/>
                  </a:lnTo>
                  <a:lnTo>
                    <a:pt x="44703" y="19049"/>
                  </a:lnTo>
                  <a:lnTo>
                    <a:pt x="41148" y="15544"/>
                  </a:lnTo>
                  <a:lnTo>
                    <a:pt x="37592" y="12026"/>
                  </a:lnTo>
                  <a:lnTo>
                    <a:pt x="33020" y="10261"/>
                  </a:lnTo>
                  <a:lnTo>
                    <a:pt x="27304" y="10261"/>
                  </a:lnTo>
                  <a:close/>
                </a:path>
                <a:path w="438150" h="107950">
                  <a:moveTo>
                    <a:pt x="342900" y="9486"/>
                  </a:moveTo>
                  <a:lnTo>
                    <a:pt x="393192" y="9486"/>
                  </a:lnTo>
                  <a:lnTo>
                    <a:pt x="393192" y="16903"/>
                  </a:lnTo>
                  <a:lnTo>
                    <a:pt x="351281" y="16903"/>
                  </a:lnTo>
                  <a:lnTo>
                    <a:pt x="351281" y="69697"/>
                  </a:lnTo>
                  <a:lnTo>
                    <a:pt x="369448" y="69614"/>
                  </a:lnTo>
                  <a:lnTo>
                    <a:pt x="383555" y="69364"/>
                  </a:lnTo>
                  <a:lnTo>
                    <a:pt x="393590" y="68947"/>
                  </a:lnTo>
                  <a:lnTo>
                    <a:pt x="399542" y="68364"/>
                  </a:lnTo>
                  <a:lnTo>
                    <a:pt x="400303" y="75564"/>
                  </a:lnTo>
                  <a:lnTo>
                    <a:pt x="356238" y="77112"/>
                  </a:lnTo>
                  <a:lnTo>
                    <a:pt x="342900" y="77127"/>
                  </a:lnTo>
                  <a:lnTo>
                    <a:pt x="342900" y="9486"/>
                  </a:lnTo>
                  <a:close/>
                </a:path>
                <a:path w="438150" h="107950">
                  <a:moveTo>
                    <a:pt x="232537" y="9143"/>
                  </a:moveTo>
                  <a:lnTo>
                    <a:pt x="240792" y="9143"/>
                  </a:lnTo>
                  <a:lnTo>
                    <a:pt x="240792" y="68694"/>
                  </a:lnTo>
                  <a:lnTo>
                    <a:pt x="248158" y="68694"/>
                  </a:lnTo>
                  <a:lnTo>
                    <a:pt x="263302" y="68551"/>
                  </a:lnTo>
                  <a:lnTo>
                    <a:pt x="275780" y="68122"/>
                  </a:lnTo>
                  <a:lnTo>
                    <a:pt x="285591" y="67408"/>
                  </a:lnTo>
                  <a:lnTo>
                    <a:pt x="292735" y="66408"/>
                  </a:lnTo>
                  <a:lnTo>
                    <a:pt x="293750" y="73609"/>
                  </a:lnTo>
                  <a:lnTo>
                    <a:pt x="286704" y="74709"/>
                  </a:lnTo>
                  <a:lnTo>
                    <a:pt x="274145" y="75495"/>
                  </a:lnTo>
                  <a:lnTo>
                    <a:pt x="256085" y="75966"/>
                  </a:lnTo>
                  <a:lnTo>
                    <a:pt x="232537" y="76123"/>
                  </a:lnTo>
                  <a:lnTo>
                    <a:pt x="232537" y="9143"/>
                  </a:lnTo>
                  <a:close/>
                </a:path>
                <a:path w="438150" h="107950">
                  <a:moveTo>
                    <a:pt x="27304" y="3174"/>
                  </a:moveTo>
                  <a:lnTo>
                    <a:pt x="35433" y="3174"/>
                  </a:lnTo>
                  <a:lnTo>
                    <a:pt x="42037" y="5600"/>
                  </a:lnTo>
                  <a:lnTo>
                    <a:pt x="46990" y="10426"/>
                  </a:lnTo>
                  <a:lnTo>
                    <a:pt x="52070" y="15265"/>
                  </a:lnTo>
                  <a:lnTo>
                    <a:pt x="54610" y="21424"/>
                  </a:lnTo>
                  <a:lnTo>
                    <a:pt x="54610" y="28905"/>
                  </a:lnTo>
                  <a:lnTo>
                    <a:pt x="54610" y="36423"/>
                  </a:lnTo>
                  <a:lnTo>
                    <a:pt x="52070" y="42608"/>
                  </a:lnTo>
                  <a:lnTo>
                    <a:pt x="46990" y="47459"/>
                  </a:lnTo>
                  <a:lnTo>
                    <a:pt x="41910" y="52323"/>
                  </a:lnTo>
                  <a:lnTo>
                    <a:pt x="35433" y="54749"/>
                  </a:lnTo>
                  <a:lnTo>
                    <a:pt x="27304" y="54749"/>
                  </a:lnTo>
                  <a:lnTo>
                    <a:pt x="19303" y="54749"/>
                  </a:lnTo>
                  <a:lnTo>
                    <a:pt x="12826" y="52311"/>
                  </a:lnTo>
                  <a:lnTo>
                    <a:pt x="7620" y="47434"/>
                  </a:lnTo>
                  <a:lnTo>
                    <a:pt x="2540" y="42557"/>
                  </a:lnTo>
                  <a:lnTo>
                    <a:pt x="0" y="36385"/>
                  </a:lnTo>
                  <a:lnTo>
                    <a:pt x="0" y="28905"/>
                  </a:lnTo>
                  <a:lnTo>
                    <a:pt x="0" y="21462"/>
                  </a:lnTo>
                  <a:lnTo>
                    <a:pt x="2540" y="15316"/>
                  </a:lnTo>
                  <a:lnTo>
                    <a:pt x="7620" y="10464"/>
                  </a:lnTo>
                  <a:lnTo>
                    <a:pt x="12700" y="5600"/>
                  </a:lnTo>
                  <a:lnTo>
                    <a:pt x="19303" y="3174"/>
                  </a:lnTo>
                  <a:lnTo>
                    <a:pt x="27304" y="3174"/>
                  </a:lnTo>
                  <a:close/>
                </a:path>
                <a:path w="438150" h="107950">
                  <a:moveTo>
                    <a:pt x="152400" y="1943"/>
                  </a:moveTo>
                  <a:lnTo>
                    <a:pt x="160654" y="1943"/>
                  </a:lnTo>
                  <a:lnTo>
                    <a:pt x="160654" y="5575"/>
                  </a:lnTo>
                  <a:lnTo>
                    <a:pt x="160654" y="11010"/>
                  </a:lnTo>
                  <a:lnTo>
                    <a:pt x="201168" y="31864"/>
                  </a:lnTo>
                  <a:lnTo>
                    <a:pt x="196850" y="38620"/>
                  </a:lnTo>
                  <a:lnTo>
                    <a:pt x="159639" y="21412"/>
                  </a:lnTo>
                  <a:lnTo>
                    <a:pt x="156591" y="16687"/>
                  </a:lnTo>
                  <a:lnTo>
                    <a:pt x="153797" y="21069"/>
                  </a:lnTo>
                  <a:lnTo>
                    <a:pt x="116713" y="38506"/>
                  </a:lnTo>
                  <a:lnTo>
                    <a:pt x="111760" y="31749"/>
                  </a:lnTo>
                  <a:lnTo>
                    <a:pt x="119979" y="30592"/>
                  </a:lnTo>
                  <a:lnTo>
                    <a:pt x="127508" y="28570"/>
                  </a:lnTo>
                  <a:lnTo>
                    <a:pt x="134369" y="25683"/>
                  </a:lnTo>
                  <a:lnTo>
                    <a:pt x="140589" y="21932"/>
                  </a:lnTo>
                  <a:lnTo>
                    <a:pt x="148463" y="16344"/>
                  </a:lnTo>
                  <a:lnTo>
                    <a:pt x="152400" y="10896"/>
                  </a:lnTo>
                  <a:lnTo>
                    <a:pt x="152400" y="5575"/>
                  </a:lnTo>
                  <a:lnTo>
                    <a:pt x="152400" y="1943"/>
                  </a:lnTo>
                  <a:close/>
                </a:path>
                <a:path w="438150" h="107950">
                  <a:moveTo>
                    <a:pt x="410591" y="0"/>
                  </a:moveTo>
                  <a:lnTo>
                    <a:pt x="418973" y="0"/>
                  </a:lnTo>
                  <a:lnTo>
                    <a:pt x="418973" y="42417"/>
                  </a:lnTo>
                  <a:lnTo>
                    <a:pt x="437896" y="42417"/>
                  </a:lnTo>
                  <a:lnTo>
                    <a:pt x="437896" y="49949"/>
                  </a:lnTo>
                  <a:lnTo>
                    <a:pt x="418973" y="49949"/>
                  </a:lnTo>
                  <a:lnTo>
                    <a:pt x="418973" y="107657"/>
                  </a:lnTo>
                  <a:lnTo>
                    <a:pt x="410591" y="107657"/>
                  </a:lnTo>
                  <a:lnTo>
                    <a:pt x="410591" y="0"/>
                  </a:lnTo>
                  <a:close/>
                </a:path>
                <a:path w="438150" h="107950">
                  <a:moveTo>
                    <a:pt x="302005" y="0"/>
                  </a:moveTo>
                  <a:lnTo>
                    <a:pt x="310388" y="0"/>
                  </a:lnTo>
                  <a:lnTo>
                    <a:pt x="310388" y="107657"/>
                  </a:lnTo>
                  <a:lnTo>
                    <a:pt x="302005" y="107657"/>
                  </a:lnTo>
                  <a:lnTo>
                    <a:pt x="302005" y="0"/>
                  </a:lnTo>
                  <a:close/>
                </a:path>
                <a:path w="438150" h="107950">
                  <a:moveTo>
                    <a:pt x="73405" y="0"/>
                  </a:moveTo>
                  <a:lnTo>
                    <a:pt x="81788" y="0"/>
                  </a:lnTo>
                  <a:lnTo>
                    <a:pt x="81788" y="59435"/>
                  </a:lnTo>
                  <a:lnTo>
                    <a:pt x="73405" y="59435"/>
                  </a:lnTo>
                  <a:lnTo>
                    <a:pt x="73405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4" name="object 124" descr=""/>
            <p:cNvSpPr/>
            <p:nvPr/>
          </p:nvSpPr>
          <p:spPr>
            <a:xfrm>
              <a:off x="7441818" y="6097358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7874" y="0"/>
                  </a:moveTo>
                  <a:lnTo>
                    <a:pt x="6223" y="0"/>
                  </a:lnTo>
                  <a:lnTo>
                    <a:pt x="4572" y="0"/>
                  </a:lnTo>
                  <a:lnTo>
                    <a:pt x="3175" y="596"/>
                  </a:lnTo>
                  <a:lnTo>
                    <a:pt x="634" y="3022"/>
                  </a:lnTo>
                  <a:lnTo>
                    <a:pt x="0" y="4495"/>
                  </a:lnTo>
                  <a:lnTo>
                    <a:pt x="0" y="7962"/>
                  </a:lnTo>
                  <a:lnTo>
                    <a:pt x="634" y="9423"/>
                  </a:lnTo>
                  <a:lnTo>
                    <a:pt x="1904" y="10629"/>
                  </a:lnTo>
                  <a:lnTo>
                    <a:pt x="3048" y="11836"/>
                  </a:lnTo>
                  <a:lnTo>
                    <a:pt x="4445" y="12446"/>
                  </a:lnTo>
                  <a:lnTo>
                    <a:pt x="7874" y="12446"/>
                  </a:lnTo>
                  <a:lnTo>
                    <a:pt x="9271" y="11823"/>
                  </a:lnTo>
                  <a:lnTo>
                    <a:pt x="10540" y="10579"/>
                  </a:lnTo>
                  <a:lnTo>
                    <a:pt x="11683" y="9321"/>
                  </a:lnTo>
                  <a:lnTo>
                    <a:pt x="12319" y="7886"/>
                  </a:lnTo>
                  <a:lnTo>
                    <a:pt x="12319" y="4495"/>
                  </a:lnTo>
                  <a:lnTo>
                    <a:pt x="11683" y="3022"/>
                  </a:lnTo>
                  <a:lnTo>
                    <a:pt x="10540" y="1816"/>
                  </a:lnTo>
                  <a:lnTo>
                    <a:pt x="9271" y="596"/>
                  </a:lnTo>
                  <a:lnTo>
                    <a:pt x="7874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" name="object 125" descr=""/>
            <p:cNvSpPr/>
            <p:nvPr/>
          </p:nvSpPr>
          <p:spPr>
            <a:xfrm>
              <a:off x="7441818" y="6097358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6223" y="0"/>
                  </a:moveTo>
                  <a:lnTo>
                    <a:pt x="7874" y="0"/>
                  </a:lnTo>
                  <a:lnTo>
                    <a:pt x="9271" y="596"/>
                  </a:lnTo>
                  <a:lnTo>
                    <a:pt x="10540" y="1816"/>
                  </a:lnTo>
                  <a:lnTo>
                    <a:pt x="11683" y="3022"/>
                  </a:lnTo>
                  <a:lnTo>
                    <a:pt x="12319" y="4495"/>
                  </a:lnTo>
                  <a:lnTo>
                    <a:pt x="12319" y="6248"/>
                  </a:lnTo>
                  <a:lnTo>
                    <a:pt x="12319" y="7886"/>
                  </a:lnTo>
                  <a:lnTo>
                    <a:pt x="11683" y="9321"/>
                  </a:lnTo>
                  <a:lnTo>
                    <a:pt x="10540" y="10579"/>
                  </a:lnTo>
                  <a:lnTo>
                    <a:pt x="9271" y="11823"/>
                  </a:lnTo>
                  <a:lnTo>
                    <a:pt x="7874" y="12446"/>
                  </a:lnTo>
                  <a:lnTo>
                    <a:pt x="6223" y="12446"/>
                  </a:lnTo>
                  <a:lnTo>
                    <a:pt x="4445" y="12446"/>
                  </a:lnTo>
                  <a:lnTo>
                    <a:pt x="3048" y="11836"/>
                  </a:lnTo>
                  <a:lnTo>
                    <a:pt x="1904" y="10629"/>
                  </a:lnTo>
                  <a:lnTo>
                    <a:pt x="634" y="9423"/>
                  </a:lnTo>
                  <a:lnTo>
                    <a:pt x="0" y="7962"/>
                  </a:lnTo>
                  <a:lnTo>
                    <a:pt x="0" y="6248"/>
                  </a:lnTo>
                  <a:lnTo>
                    <a:pt x="0" y="4495"/>
                  </a:lnTo>
                  <a:lnTo>
                    <a:pt x="634" y="3022"/>
                  </a:lnTo>
                  <a:lnTo>
                    <a:pt x="1904" y="1816"/>
                  </a:lnTo>
                  <a:lnTo>
                    <a:pt x="3175" y="596"/>
                  </a:lnTo>
                  <a:lnTo>
                    <a:pt x="4572" y="0"/>
                  </a:lnTo>
                  <a:lnTo>
                    <a:pt x="6223" y="0"/>
                  </a:lnTo>
                  <a:close/>
                </a:path>
              </a:pathLst>
            </a:custGeom>
            <a:ln w="9143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26" name="object 126" descr="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4720082" y="6211519"/>
            <a:ext cx="2279269" cy="125945"/>
          </a:xfrm>
          <a:prstGeom prst="rect">
            <a:avLst/>
          </a:prstGeom>
        </p:spPr>
      </p:pic>
      <p:grpSp>
        <p:nvGrpSpPr>
          <p:cNvPr id="127" name="object 127" descr=""/>
          <p:cNvGrpSpPr/>
          <p:nvPr/>
        </p:nvGrpSpPr>
        <p:grpSpPr>
          <a:xfrm>
            <a:off x="0" y="32003"/>
            <a:ext cx="4083685" cy="677545"/>
            <a:chOff x="0" y="32003"/>
            <a:chExt cx="4083685" cy="677545"/>
          </a:xfrm>
        </p:grpSpPr>
        <p:pic>
          <p:nvPicPr>
            <p:cNvPr id="128" name="object 128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0" y="32003"/>
              <a:ext cx="913638" cy="677418"/>
            </a:xfrm>
            <a:prstGeom prst="rect">
              <a:avLst/>
            </a:prstGeom>
          </p:spPr>
        </p:pic>
        <p:pic>
          <p:nvPicPr>
            <p:cNvPr id="129" name="object 129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18744" y="32003"/>
              <a:ext cx="1832610" cy="677418"/>
            </a:xfrm>
            <a:prstGeom prst="rect">
              <a:avLst/>
            </a:prstGeom>
          </p:spPr>
        </p:pic>
        <p:pic>
          <p:nvPicPr>
            <p:cNvPr id="130" name="object 130" descr="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048255" y="32003"/>
              <a:ext cx="707898" cy="677418"/>
            </a:xfrm>
            <a:prstGeom prst="rect">
              <a:avLst/>
            </a:prstGeom>
          </p:spPr>
        </p:pic>
        <p:pic>
          <p:nvPicPr>
            <p:cNvPr id="131" name="object 131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461260" y="32003"/>
              <a:ext cx="1622298" cy="677418"/>
            </a:xfrm>
            <a:prstGeom prst="rect">
              <a:avLst/>
            </a:prstGeom>
          </p:spPr>
        </p:pic>
      </p:grpSp>
      <p:sp>
        <p:nvSpPr>
          <p:cNvPr id="132" name="object 13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신한 SOL Bank</a:t>
            </a:r>
            <a:r>
              <a:rPr dirty="0" spc="-10"/>
              <a:t> </a:t>
            </a:r>
            <a:r>
              <a:rPr dirty="0"/>
              <a:t>앱</a:t>
            </a:r>
            <a:r>
              <a:rPr dirty="0" spc="5"/>
              <a:t> </a:t>
            </a:r>
            <a:r>
              <a:rPr dirty="0" spc="-20"/>
              <a:t>신청하기</a:t>
            </a:r>
          </a:p>
        </p:txBody>
      </p:sp>
      <p:sp>
        <p:nvSpPr>
          <p:cNvPr id="133" name="object 13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495300" y="890016"/>
            <a:ext cx="8769985" cy="5478780"/>
            <a:chOff x="495300" y="890016"/>
            <a:chExt cx="8769985" cy="547878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5300" y="890016"/>
              <a:ext cx="6545580" cy="547878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5977890" y="1547622"/>
              <a:ext cx="3248025" cy="1247140"/>
            </a:xfrm>
            <a:custGeom>
              <a:avLst/>
              <a:gdLst/>
              <a:ahLst/>
              <a:cxnLst/>
              <a:rect l="l" t="t" r="r" b="b"/>
              <a:pathLst>
                <a:path w="3248025" h="1247139">
                  <a:moveTo>
                    <a:pt x="3039871" y="0"/>
                  </a:moveTo>
                  <a:lnTo>
                    <a:pt x="207772" y="0"/>
                  </a:lnTo>
                  <a:lnTo>
                    <a:pt x="160113" y="5484"/>
                  </a:lnTo>
                  <a:lnTo>
                    <a:pt x="116373" y="21107"/>
                  </a:lnTo>
                  <a:lnTo>
                    <a:pt x="77796" y="45626"/>
                  </a:lnTo>
                  <a:lnTo>
                    <a:pt x="45626" y="77796"/>
                  </a:lnTo>
                  <a:lnTo>
                    <a:pt x="21107" y="116373"/>
                  </a:lnTo>
                  <a:lnTo>
                    <a:pt x="5484" y="160113"/>
                  </a:lnTo>
                  <a:lnTo>
                    <a:pt x="0" y="207772"/>
                  </a:lnTo>
                  <a:lnTo>
                    <a:pt x="0" y="1038860"/>
                  </a:lnTo>
                  <a:lnTo>
                    <a:pt x="5484" y="1086518"/>
                  </a:lnTo>
                  <a:lnTo>
                    <a:pt x="21107" y="1130258"/>
                  </a:lnTo>
                  <a:lnTo>
                    <a:pt x="45626" y="1168835"/>
                  </a:lnTo>
                  <a:lnTo>
                    <a:pt x="77796" y="1201005"/>
                  </a:lnTo>
                  <a:lnTo>
                    <a:pt x="116373" y="1225524"/>
                  </a:lnTo>
                  <a:lnTo>
                    <a:pt x="160113" y="1241147"/>
                  </a:lnTo>
                  <a:lnTo>
                    <a:pt x="207772" y="1246631"/>
                  </a:lnTo>
                  <a:lnTo>
                    <a:pt x="3039871" y="1246631"/>
                  </a:lnTo>
                  <a:lnTo>
                    <a:pt x="3087530" y="1241147"/>
                  </a:lnTo>
                  <a:lnTo>
                    <a:pt x="3131270" y="1225524"/>
                  </a:lnTo>
                  <a:lnTo>
                    <a:pt x="3169847" y="1201005"/>
                  </a:lnTo>
                  <a:lnTo>
                    <a:pt x="3202017" y="1168835"/>
                  </a:lnTo>
                  <a:lnTo>
                    <a:pt x="3226536" y="1130258"/>
                  </a:lnTo>
                  <a:lnTo>
                    <a:pt x="3242159" y="1086518"/>
                  </a:lnTo>
                  <a:lnTo>
                    <a:pt x="3247643" y="1038860"/>
                  </a:lnTo>
                  <a:lnTo>
                    <a:pt x="3247643" y="207772"/>
                  </a:lnTo>
                  <a:lnTo>
                    <a:pt x="3242159" y="160113"/>
                  </a:lnTo>
                  <a:lnTo>
                    <a:pt x="3226536" y="116373"/>
                  </a:lnTo>
                  <a:lnTo>
                    <a:pt x="3202017" y="77796"/>
                  </a:lnTo>
                  <a:lnTo>
                    <a:pt x="3169847" y="45626"/>
                  </a:lnTo>
                  <a:lnTo>
                    <a:pt x="3131270" y="21107"/>
                  </a:lnTo>
                  <a:lnTo>
                    <a:pt x="3087530" y="5484"/>
                  </a:lnTo>
                  <a:lnTo>
                    <a:pt x="3039871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5977890" y="1547622"/>
              <a:ext cx="3248025" cy="1247140"/>
            </a:xfrm>
            <a:custGeom>
              <a:avLst/>
              <a:gdLst/>
              <a:ahLst/>
              <a:cxnLst/>
              <a:rect l="l" t="t" r="r" b="b"/>
              <a:pathLst>
                <a:path w="3248025" h="1247139">
                  <a:moveTo>
                    <a:pt x="0" y="207772"/>
                  </a:moveTo>
                  <a:lnTo>
                    <a:pt x="5484" y="160113"/>
                  </a:lnTo>
                  <a:lnTo>
                    <a:pt x="21107" y="116373"/>
                  </a:lnTo>
                  <a:lnTo>
                    <a:pt x="45626" y="77796"/>
                  </a:lnTo>
                  <a:lnTo>
                    <a:pt x="77796" y="45626"/>
                  </a:lnTo>
                  <a:lnTo>
                    <a:pt x="116373" y="21107"/>
                  </a:lnTo>
                  <a:lnTo>
                    <a:pt x="160113" y="5484"/>
                  </a:lnTo>
                  <a:lnTo>
                    <a:pt x="207772" y="0"/>
                  </a:lnTo>
                  <a:lnTo>
                    <a:pt x="3039871" y="0"/>
                  </a:lnTo>
                  <a:lnTo>
                    <a:pt x="3087530" y="5484"/>
                  </a:lnTo>
                  <a:lnTo>
                    <a:pt x="3131270" y="21107"/>
                  </a:lnTo>
                  <a:lnTo>
                    <a:pt x="3169847" y="45626"/>
                  </a:lnTo>
                  <a:lnTo>
                    <a:pt x="3202017" y="77796"/>
                  </a:lnTo>
                  <a:lnTo>
                    <a:pt x="3226536" y="116373"/>
                  </a:lnTo>
                  <a:lnTo>
                    <a:pt x="3242159" y="160113"/>
                  </a:lnTo>
                  <a:lnTo>
                    <a:pt x="3247643" y="207772"/>
                  </a:lnTo>
                  <a:lnTo>
                    <a:pt x="3247643" y="1038860"/>
                  </a:lnTo>
                  <a:lnTo>
                    <a:pt x="3242159" y="1086518"/>
                  </a:lnTo>
                  <a:lnTo>
                    <a:pt x="3226536" y="1130258"/>
                  </a:lnTo>
                  <a:lnTo>
                    <a:pt x="3202017" y="1168835"/>
                  </a:lnTo>
                  <a:lnTo>
                    <a:pt x="3169847" y="1201005"/>
                  </a:lnTo>
                  <a:lnTo>
                    <a:pt x="3131270" y="1225524"/>
                  </a:lnTo>
                  <a:lnTo>
                    <a:pt x="3087530" y="1241147"/>
                  </a:lnTo>
                  <a:lnTo>
                    <a:pt x="3039871" y="1246631"/>
                  </a:lnTo>
                  <a:lnTo>
                    <a:pt x="207772" y="1246631"/>
                  </a:lnTo>
                  <a:lnTo>
                    <a:pt x="160113" y="1241147"/>
                  </a:lnTo>
                  <a:lnTo>
                    <a:pt x="116373" y="1225524"/>
                  </a:lnTo>
                  <a:lnTo>
                    <a:pt x="77796" y="1201005"/>
                  </a:lnTo>
                  <a:lnTo>
                    <a:pt x="45626" y="1168835"/>
                  </a:lnTo>
                  <a:lnTo>
                    <a:pt x="21107" y="1130258"/>
                  </a:lnTo>
                  <a:lnTo>
                    <a:pt x="5484" y="1086518"/>
                  </a:lnTo>
                  <a:lnTo>
                    <a:pt x="0" y="1038860"/>
                  </a:lnTo>
                  <a:lnTo>
                    <a:pt x="0" y="207772"/>
                  </a:lnTo>
                  <a:close/>
                </a:path>
              </a:pathLst>
            </a:custGeom>
            <a:ln w="25400">
              <a:solidFill>
                <a:srgbClr val="F8971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63411" y="1888236"/>
              <a:ext cx="2405634" cy="843534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02523" y="1888236"/>
              <a:ext cx="1262633" cy="843534"/>
            </a:xfrm>
            <a:prstGeom prst="rect">
              <a:avLst/>
            </a:prstGeom>
          </p:spPr>
        </p:pic>
      </p:grpSp>
      <p:sp>
        <p:nvSpPr>
          <p:cNvPr id="8" name="object 8" descr=""/>
          <p:cNvSpPr txBox="1"/>
          <p:nvPr/>
        </p:nvSpPr>
        <p:spPr>
          <a:xfrm>
            <a:off x="6188202" y="1992884"/>
            <a:ext cx="282702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>
                <a:solidFill>
                  <a:srgbClr val="FFFFFF"/>
                </a:solidFill>
                <a:latin typeface="맑은 고딕"/>
                <a:cs typeface="맑은 고딕"/>
              </a:rPr>
              <a:t>체크카드만 </a:t>
            </a:r>
            <a:r>
              <a:rPr dirty="0" sz="3000" spc="-25">
                <a:solidFill>
                  <a:srgbClr val="FFFFFF"/>
                </a:solidFill>
                <a:latin typeface="맑은 고딕"/>
                <a:cs typeface="맑은 고딕"/>
              </a:rPr>
              <a:t>신청</a:t>
            </a:r>
            <a:endParaRPr sz="3000">
              <a:latin typeface="맑은 고딕"/>
              <a:cs typeface="맑은 고딕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0" y="32003"/>
            <a:ext cx="4083685" cy="677545"/>
            <a:chOff x="0" y="32003"/>
            <a:chExt cx="4083685" cy="677545"/>
          </a:xfrm>
        </p:grpSpPr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2003"/>
              <a:ext cx="913638" cy="677418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8744" y="32003"/>
              <a:ext cx="1832610" cy="677418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48255" y="32003"/>
              <a:ext cx="707898" cy="677418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61260" y="32003"/>
              <a:ext cx="1622298" cy="677418"/>
            </a:xfrm>
            <a:prstGeom prst="rect">
              <a:avLst/>
            </a:prstGeom>
          </p:spPr>
        </p:pic>
      </p:grpSp>
      <p:sp>
        <p:nvSpPr>
          <p:cNvPr id="14" name="object 14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신한 SOL Bank</a:t>
            </a:r>
            <a:r>
              <a:rPr dirty="0" spc="-10"/>
              <a:t> </a:t>
            </a:r>
            <a:r>
              <a:rPr dirty="0"/>
              <a:t>앱</a:t>
            </a:r>
            <a:r>
              <a:rPr dirty="0" spc="5"/>
              <a:t> </a:t>
            </a:r>
            <a:r>
              <a:rPr dirty="0" spc="-20"/>
              <a:t>신청하기</a:t>
            </a:r>
          </a:p>
        </p:txBody>
      </p:sp>
      <p:sp>
        <p:nvSpPr>
          <p:cNvPr id="15" name="object 1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4087367" y="1889760"/>
            <a:ext cx="5625465" cy="3975100"/>
            <a:chOff x="4087367" y="1889760"/>
            <a:chExt cx="5625465" cy="39751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87367" y="1889760"/>
              <a:ext cx="5625084" cy="3974591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4113275" y="1915668"/>
              <a:ext cx="5523230" cy="3872865"/>
            </a:xfrm>
            <a:custGeom>
              <a:avLst/>
              <a:gdLst/>
              <a:ahLst/>
              <a:cxnLst/>
              <a:rect l="l" t="t" r="r" b="b"/>
              <a:pathLst>
                <a:path w="5523230" h="3872865">
                  <a:moveTo>
                    <a:pt x="5425058" y="0"/>
                  </a:moveTo>
                  <a:lnTo>
                    <a:pt x="97916" y="0"/>
                  </a:lnTo>
                  <a:lnTo>
                    <a:pt x="59793" y="7691"/>
                  </a:lnTo>
                  <a:lnTo>
                    <a:pt x="28670" y="28670"/>
                  </a:lnTo>
                  <a:lnTo>
                    <a:pt x="7691" y="59793"/>
                  </a:lnTo>
                  <a:lnTo>
                    <a:pt x="0" y="97917"/>
                  </a:lnTo>
                  <a:lnTo>
                    <a:pt x="0" y="3774503"/>
                  </a:lnTo>
                  <a:lnTo>
                    <a:pt x="7691" y="3812642"/>
                  </a:lnTo>
                  <a:lnTo>
                    <a:pt x="28670" y="3843786"/>
                  </a:lnTo>
                  <a:lnTo>
                    <a:pt x="59793" y="3864784"/>
                  </a:lnTo>
                  <a:lnTo>
                    <a:pt x="97916" y="3872484"/>
                  </a:lnTo>
                  <a:lnTo>
                    <a:pt x="5425058" y="3872484"/>
                  </a:lnTo>
                  <a:lnTo>
                    <a:pt x="5463182" y="3864784"/>
                  </a:lnTo>
                  <a:lnTo>
                    <a:pt x="5494305" y="3843786"/>
                  </a:lnTo>
                  <a:lnTo>
                    <a:pt x="5515284" y="3812642"/>
                  </a:lnTo>
                  <a:lnTo>
                    <a:pt x="5522976" y="3774503"/>
                  </a:lnTo>
                  <a:lnTo>
                    <a:pt x="5522976" y="97917"/>
                  </a:lnTo>
                  <a:lnTo>
                    <a:pt x="5515284" y="59793"/>
                  </a:lnTo>
                  <a:lnTo>
                    <a:pt x="5494305" y="28670"/>
                  </a:lnTo>
                  <a:lnTo>
                    <a:pt x="5463182" y="7691"/>
                  </a:lnTo>
                  <a:lnTo>
                    <a:pt x="542505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8895" y="2121408"/>
              <a:ext cx="2071116" cy="3457955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164069" y="2116582"/>
              <a:ext cx="2080895" cy="3467735"/>
            </a:xfrm>
            <a:custGeom>
              <a:avLst/>
              <a:gdLst/>
              <a:ahLst/>
              <a:cxnLst/>
              <a:rect l="l" t="t" r="r" b="b"/>
              <a:pathLst>
                <a:path w="2080895" h="3467735">
                  <a:moveTo>
                    <a:pt x="0" y="3467480"/>
                  </a:moveTo>
                  <a:lnTo>
                    <a:pt x="2080641" y="3467480"/>
                  </a:lnTo>
                  <a:lnTo>
                    <a:pt x="2080641" y="0"/>
                  </a:lnTo>
                  <a:lnTo>
                    <a:pt x="0" y="0"/>
                  </a:lnTo>
                  <a:lnTo>
                    <a:pt x="0" y="3467480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7233666" y="5269293"/>
              <a:ext cx="976630" cy="311150"/>
            </a:xfrm>
            <a:custGeom>
              <a:avLst/>
              <a:gdLst/>
              <a:ahLst/>
              <a:cxnLst/>
              <a:rect l="l" t="t" r="r" b="b"/>
              <a:pathLst>
                <a:path w="976629" h="311150">
                  <a:moveTo>
                    <a:pt x="0" y="310578"/>
                  </a:moveTo>
                  <a:lnTo>
                    <a:pt x="976350" y="310578"/>
                  </a:lnTo>
                  <a:lnTo>
                    <a:pt x="976350" y="0"/>
                  </a:lnTo>
                  <a:lnTo>
                    <a:pt x="0" y="0"/>
                  </a:lnTo>
                  <a:lnTo>
                    <a:pt x="0" y="310578"/>
                  </a:lnTo>
                  <a:close/>
                </a:path>
              </a:pathLst>
            </a:custGeom>
            <a:ln w="19264">
              <a:solidFill>
                <a:srgbClr val="11216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18703" y="5413248"/>
              <a:ext cx="284988" cy="256031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6728460" y="3546348"/>
              <a:ext cx="276225" cy="407034"/>
            </a:xfrm>
            <a:custGeom>
              <a:avLst/>
              <a:gdLst/>
              <a:ahLst/>
              <a:cxnLst/>
              <a:rect l="l" t="t" r="r" b="b"/>
              <a:pathLst>
                <a:path w="276225" h="407035">
                  <a:moveTo>
                    <a:pt x="137922" y="0"/>
                  </a:moveTo>
                  <a:lnTo>
                    <a:pt x="0" y="0"/>
                  </a:lnTo>
                  <a:lnTo>
                    <a:pt x="137922" y="203453"/>
                  </a:lnTo>
                  <a:lnTo>
                    <a:pt x="0" y="406907"/>
                  </a:lnTo>
                  <a:lnTo>
                    <a:pt x="137922" y="406907"/>
                  </a:lnTo>
                  <a:lnTo>
                    <a:pt x="275844" y="203453"/>
                  </a:lnTo>
                  <a:lnTo>
                    <a:pt x="137922" y="0"/>
                  </a:lnTo>
                  <a:close/>
                </a:path>
              </a:pathLst>
            </a:custGeom>
            <a:solidFill>
              <a:srgbClr val="998F3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362711" y="2125979"/>
            <a:ext cx="3182620" cy="463550"/>
          </a:xfrm>
          <a:prstGeom prst="rect">
            <a:avLst/>
          </a:prstGeom>
          <a:solidFill>
            <a:srgbClr val="FFC285"/>
          </a:solidFill>
        </p:spPr>
        <p:txBody>
          <a:bodyPr wrap="square" lIns="0" tIns="118110" rIns="0" bIns="0" rtlCol="0" vert="horz">
            <a:spAutoFit/>
          </a:bodyPr>
          <a:lstStyle/>
          <a:p>
            <a:pPr marL="480695">
              <a:lnSpc>
                <a:spcPct val="100000"/>
              </a:lnSpc>
              <a:spcBef>
                <a:spcPts val="930"/>
              </a:spcBef>
            </a:pPr>
            <a:r>
              <a:rPr dirty="0" sz="1800">
                <a:solidFill>
                  <a:srgbClr val="FFFFFF"/>
                </a:solidFill>
                <a:latin typeface="맑은 고딕"/>
                <a:cs typeface="맑은 고딕"/>
              </a:rPr>
              <a:t>학생증 체크카드 </a:t>
            </a:r>
            <a:r>
              <a:rPr dirty="0" sz="1800" spc="-25">
                <a:solidFill>
                  <a:srgbClr val="FFFFFF"/>
                </a:solidFill>
                <a:latin typeface="맑은 고딕"/>
                <a:cs typeface="맑은 고딕"/>
              </a:rPr>
              <a:t>신청</a:t>
            </a:r>
            <a:endParaRPr sz="1800">
              <a:latin typeface="맑은 고딕"/>
              <a:cs typeface="맑은 고딕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350774" y="2109470"/>
            <a:ext cx="3208020" cy="3282315"/>
            <a:chOff x="350774" y="2109470"/>
            <a:chExt cx="3208020" cy="3282315"/>
          </a:xfrm>
        </p:grpSpPr>
        <p:sp>
          <p:nvSpPr>
            <p:cNvPr id="12" name="object 12" descr=""/>
            <p:cNvSpPr/>
            <p:nvPr/>
          </p:nvSpPr>
          <p:spPr>
            <a:xfrm>
              <a:off x="363474" y="2122170"/>
              <a:ext cx="3182620" cy="3256915"/>
            </a:xfrm>
            <a:custGeom>
              <a:avLst/>
              <a:gdLst/>
              <a:ahLst/>
              <a:cxnLst/>
              <a:rect l="l" t="t" r="r" b="b"/>
              <a:pathLst>
                <a:path w="3182620" h="3256915">
                  <a:moveTo>
                    <a:pt x="0" y="3256788"/>
                  </a:moveTo>
                  <a:lnTo>
                    <a:pt x="3182112" y="3256788"/>
                  </a:lnTo>
                  <a:lnTo>
                    <a:pt x="3182112" y="0"/>
                  </a:lnTo>
                  <a:lnTo>
                    <a:pt x="0" y="0"/>
                  </a:lnTo>
                  <a:lnTo>
                    <a:pt x="0" y="3256788"/>
                  </a:lnTo>
                  <a:close/>
                </a:path>
              </a:pathLst>
            </a:custGeom>
            <a:ln w="25400">
              <a:solidFill>
                <a:srgbClr val="8EB4E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4964" y="2935224"/>
              <a:ext cx="2282952" cy="1877568"/>
            </a:xfrm>
            <a:prstGeom prst="rect">
              <a:avLst/>
            </a:prstGeom>
          </p:spPr>
        </p:pic>
      </p:grpSp>
      <p:pic>
        <p:nvPicPr>
          <p:cNvPr id="14" name="object 14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0020" y="4358640"/>
            <a:ext cx="871728" cy="975360"/>
          </a:xfrm>
          <a:prstGeom prst="rect">
            <a:avLst/>
          </a:prstGeom>
        </p:spPr>
      </p:pic>
      <p:sp>
        <p:nvSpPr>
          <p:cNvPr id="15" name="object 15" descr=""/>
          <p:cNvSpPr/>
          <p:nvPr/>
        </p:nvSpPr>
        <p:spPr>
          <a:xfrm>
            <a:off x="3689603" y="3546347"/>
            <a:ext cx="277495" cy="407034"/>
          </a:xfrm>
          <a:custGeom>
            <a:avLst/>
            <a:gdLst/>
            <a:ahLst/>
            <a:cxnLst/>
            <a:rect l="l" t="t" r="r" b="b"/>
            <a:pathLst>
              <a:path w="277495" h="407035">
                <a:moveTo>
                  <a:pt x="138684" y="0"/>
                </a:moveTo>
                <a:lnTo>
                  <a:pt x="0" y="0"/>
                </a:lnTo>
                <a:lnTo>
                  <a:pt x="138684" y="203453"/>
                </a:lnTo>
                <a:lnTo>
                  <a:pt x="0" y="406907"/>
                </a:lnTo>
                <a:lnTo>
                  <a:pt x="138684" y="406907"/>
                </a:lnTo>
                <a:lnTo>
                  <a:pt x="277368" y="203453"/>
                </a:lnTo>
                <a:lnTo>
                  <a:pt x="138684" y="0"/>
                </a:lnTo>
                <a:close/>
              </a:path>
            </a:pathLst>
          </a:custGeom>
          <a:solidFill>
            <a:srgbClr val="998F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362711" y="5925311"/>
            <a:ext cx="6952615" cy="321945"/>
          </a:xfrm>
          <a:custGeom>
            <a:avLst/>
            <a:gdLst/>
            <a:ahLst/>
            <a:cxnLst/>
            <a:rect l="l" t="t" r="r" b="b"/>
            <a:pathLst>
              <a:path w="6952615" h="321945">
                <a:moveTo>
                  <a:pt x="6876542" y="0"/>
                </a:moveTo>
                <a:lnTo>
                  <a:pt x="75933" y="0"/>
                </a:lnTo>
                <a:lnTo>
                  <a:pt x="46377" y="5967"/>
                </a:lnTo>
                <a:lnTo>
                  <a:pt x="22240" y="22240"/>
                </a:lnTo>
                <a:lnTo>
                  <a:pt x="5967" y="46377"/>
                </a:lnTo>
                <a:lnTo>
                  <a:pt x="0" y="75933"/>
                </a:lnTo>
                <a:lnTo>
                  <a:pt x="0" y="245630"/>
                </a:lnTo>
                <a:lnTo>
                  <a:pt x="5967" y="275186"/>
                </a:lnTo>
                <a:lnTo>
                  <a:pt x="22240" y="299323"/>
                </a:lnTo>
                <a:lnTo>
                  <a:pt x="46377" y="315596"/>
                </a:lnTo>
                <a:lnTo>
                  <a:pt x="75933" y="321564"/>
                </a:lnTo>
                <a:lnTo>
                  <a:pt x="6876542" y="321564"/>
                </a:lnTo>
                <a:lnTo>
                  <a:pt x="6906089" y="315596"/>
                </a:lnTo>
                <a:lnTo>
                  <a:pt x="6930231" y="299323"/>
                </a:lnTo>
                <a:lnTo>
                  <a:pt x="6946515" y="275186"/>
                </a:lnTo>
                <a:lnTo>
                  <a:pt x="6952488" y="245630"/>
                </a:lnTo>
                <a:lnTo>
                  <a:pt x="6952488" y="75933"/>
                </a:lnTo>
                <a:lnTo>
                  <a:pt x="6946515" y="46377"/>
                </a:lnTo>
                <a:lnTo>
                  <a:pt x="6930231" y="22240"/>
                </a:lnTo>
                <a:lnTo>
                  <a:pt x="6906089" y="5967"/>
                </a:lnTo>
                <a:lnTo>
                  <a:pt x="6876542" y="0"/>
                </a:lnTo>
                <a:close/>
              </a:path>
            </a:pathLst>
          </a:custGeom>
          <a:solidFill>
            <a:srgbClr val="F4F4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463702" y="5805502"/>
            <a:ext cx="6731000" cy="528320"/>
          </a:xfrm>
          <a:prstGeom prst="rect">
            <a:avLst/>
          </a:prstGeom>
        </p:spPr>
        <p:txBody>
          <a:bodyPr wrap="square" lIns="0" tIns="958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dirty="0" sz="1100">
                <a:solidFill>
                  <a:srgbClr val="683C2D"/>
                </a:solidFill>
                <a:latin typeface="맑은 고딕"/>
                <a:cs typeface="맑은 고딕"/>
              </a:rPr>
              <a:t>URL</a:t>
            </a:r>
            <a:r>
              <a:rPr dirty="0" sz="11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100" spc="-50">
                <a:solidFill>
                  <a:srgbClr val="683C2D"/>
                </a:solidFill>
                <a:latin typeface="맑은 고딕"/>
                <a:cs typeface="맑은 고딕"/>
              </a:rPr>
              <a:t>:</a:t>
            </a:r>
            <a:endParaRPr sz="11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dirty="0" sz="1100" spc="-10">
                <a:solidFill>
                  <a:srgbClr val="683C2D"/>
                </a:solidFill>
                <a:latin typeface="맑은 고딕"/>
                <a:cs typeface="맑은 고딕"/>
              </a:rPr>
              <a:t>https://nsol.shinhan.com/link.html?pr_id=PR1201S0002F01&amp;PR_ID=PR1201S0002F01&amp;prdtCS20=AMA97N</a:t>
            </a:r>
            <a:endParaRPr sz="1100">
              <a:latin typeface="맑은 고딕"/>
              <a:cs typeface="맑은 고딕"/>
            </a:endParaRPr>
          </a:p>
        </p:txBody>
      </p:sp>
      <p:pic>
        <p:nvPicPr>
          <p:cNvPr id="18" name="object 18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730115" y="1266571"/>
            <a:ext cx="829564" cy="146812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635116" y="1249680"/>
            <a:ext cx="146177" cy="172466"/>
          </a:xfrm>
          <a:prstGeom prst="rect">
            <a:avLst/>
          </a:prstGeom>
        </p:spPr>
      </p:pic>
      <p:grpSp>
        <p:nvGrpSpPr>
          <p:cNvPr id="20" name="object 20" descr=""/>
          <p:cNvGrpSpPr/>
          <p:nvPr/>
        </p:nvGrpSpPr>
        <p:grpSpPr>
          <a:xfrm>
            <a:off x="5872226" y="1249680"/>
            <a:ext cx="525145" cy="177165"/>
            <a:chOff x="5872226" y="1249680"/>
            <a:chExt cx="525145" cy="177165"/>
          </a:xfrm>
        </p:grpSpPr>
        <p:sp>
          <p:nvSpPr>
            <p:cNvPr id="21" name="object 21" descr=""/>
            <p:cNvSpPr/>
            <p:nvPr/>
          </p:nvSpPr>
          <p:spPr>
            <a:xfrm>
              <a:off x="5876798" y="1254252"/>
              <a:ext cx="516255" cy="168275"/>
            </a:xfrm>
            <a:custGeom>
              <a:avLst/>
              <a:gdLst/>
              <a:ahLst/>
              <a:cxnLst/>
              <a:rect l="l" t="t" r="r" b="b"/>
              <a:pathLst>
                <a:path w="516254" h="168275">
                  <a:moveTo>
                    <a:pt x="135762" y="92963"/>
                  </a:moveTo>
                  <a:lnTo>
                    <a:pt x="32385" y="92963"/>
                  </a:lnTo>
                  <a:lnTo>
                    <a:pt x="32385" y="104521"/>
                  </a:lnTo>
                  <a:lnTo>
                    <a:pt x="122936" y="104521"/>
                  </a:lnTo>
                  <a:lnTo>
                    <a:pt x="122936" y="122555"/>
                  </a:lnTo>
                  <a:lnTo>
                    <a:pt x="32385" y="122555"/>
                  </a:lnTo>
                  <a:lnTo>
                    <a:pt x="32385" y="164084"/>
                  </a:lnTo>
                  <a:lnTo>
                    <a:pt x="140335" y="164084"/>
                  </a:lnTo>
                  <a:lnTo>
                    <a:pt x="140335" y="152526"/>
                  </a:lnTo>
                  <a:lnTo>
                    <a:pt x="45212" y="152526"/>
                  </a:lnTo>
                  <a:lnTo>
                    <a:pt x="45212" y="133731"/>
                  </a:lnTo>
                  <a:lnTo>
                    <a:pt x="135762" y="133731"/>
                  </a:lnTo>
                  <a:lnTo>
                    <a:pt x="135762" y="92963"/>
                  </a:lnTo>
                  <a:close/>
                </a:path>
                <a:path w="516254" h="168275">
                  <a:moveTo>
                    <a:pt x="408939" y="12446"/>
                  </a:moveTo>
                  <a:lnTo>
                    <a:pt x="370887" y="29775"/>
                  </a:lnTo>
                  <a:lnTo>
                    <a:pt x="363600" y="52832"/>
                  </a:lnTo>
                  <a:lnTo>
                    <a:pt x="364259" y="60501"/>
                  </a:lnTo>
                  <a:lnTo>
                    <a:pt x="393731" y="91366"/>
                  </a:lnTo>
                  <a:lnTo>
                    <a:pt x="402209" y="92963"/>
                  </a:lnTo>
                  <a:lnTo>
                    <a:pt x="402209" y="125730"/>
                  </a:lnTo>
                  <a:lnTo>
                    <a:pt x="390467" y="125970"/>
                  </a:lnTo>
                  <a:lnTo>
                    <a:pt x="352551" y="126237"/>
                  </a:lnTo>
                  <a:lnTo>
                    <a:pt x="354075" y="137922"/>
                  </a:lnTo>
                  <a:lnTo>
                    <a:pt x="432200" y="136429"/>
                  </a:lnTo>
                  <a:lnTo>
                    <a:pt x="446754" y="135953"/>
                  </a:lnTo>
                  <a:lnTo>
                    <a:pt x="457831" y="135477"/>
                  </a:lnTo>
                  <a:lnTo>
                    <a:pt x="465454" y="135000"/>
                  </a:lnTo>
                  <a:lnTo>
                    <a:pt x="464921" y="125602"/>
                  </a:lnTo>
                  <a:lnTo>
                    <a:pt x="415163" y="125602"/>
                  </a:lnTo>
                  <a:lnTo>
                    <a:pt x="415163" y="92710"/>
                  </a:lnTo>
                  <a:lnTo>
                    <a:pt x="423378" y="91023"/>
                  </a:lnTo>
                  <a:lnTo>
                    <a:pt x="430688" y="88264"/>
                  </a:lnTo>
                  <a:lnTo>
                    <a:pt x="437094" y="84458"/>
                  </a:lnTo>
                  <a:lnTo>
                    <a:pt x="440280" y="81661"/>
                  </a:lnTo>
                  <a:lnTo>
                    <a:pt x="398906" y="81661"/>
                  </a:lnTo>
                  <a:lnTo>
                    <a:pt x="391540" y="78994"/>
                  </a:lnTo>
                  <a:lnTo>
                    <a:pt x="385699" y="73660"/>
                  </a:lnTo>
                  <a:lnTo>
                    <a:pt x="379856" y="68199"/>
                  </a:lnTo>
                  <a:lnTo>
                    <a:pt x="377063" y="61340"/>
                  </a:lnTo>
                  <a:lnTo>
                    <a:pt x="377063" y="44196"/>
                  </a:lnTo>
                  <a:lnTo>
                    <a:pt x="379856" y="37211"/>
                  </a:lnTo>
                  <a:lnTo>
                    <a:pt x="385699" y="31876"/>
                  </a:lnTo>
                  <a:lnTo>
                    <a:pt x="391413" y="26543"/>
                  </a:lnTo>
                  <a:lnTo>
                    <a:pt x="398906" y="23875"/>
                  </a:lnTo>
                  <a:lnTo>
                    <a:pt x="440536" y="23875"/>
                  </a:lnTo>
                  <a:lnTo>
                    <a:pt x="440309" y="23622"/>
                  </a:lnTo>
                  <a:lnTo>
                    <a:pt x="433782" y="18768"/>
                  </a:lnTo>
                  <a:lnTo>
                    <a:pt x="426386" y="15271"/>
                  </a:lnTo>
                  <a:lnTo>
                    <a:pt x="418109" y="13156"/>
                  </a:lnTo>
                  <a:lnTo>
                    <a:pt x="408939" y="12446"/>
                  </a:lnTo>
                  <a:close/>
                </a:path>
                <a:path w="516254" h="168275">
                  <a:moveTo>
                    <a:pt x="464819" y="123825"/>
                  </a:moveTo>
                  <a:lnTo>
                    <a:pt x="456650" y="124281"/>
                  </a:lnTo>
                  <a:lnTo>
                    <a:pt x="445658" y="124713"/>
                  </a:lnTo>
                  <a:lnTo>
                    <a:pt x="415163" y="125602"/>
                  </a:lnTo>
                  <a:lnTo>
                    <a:pt x="464921" y="125602"/>
                  </a:lnTo>
                  <a:lnTo>
                    <a:pt x="464819" y="123825"/>
                  </a:lnTo>
                  <a:close/>
                </a:path>
                <a:path w="516254" h="168275">
                  <a:moveTo>
                    <a:pt x="440536" y="23875"/>
                  </a:moveTo>
                  <a:lnTo>
                    <a:pt x="417194" y="23875"/>
                  </a:lnTo>
                  <a:lnTo>
                    <a:pt x="424814" y="26543"/>
                  </a:lnTo>
                  <a:lnTo>
                    <a:pt x="430529" y="32003"/>
                  </a:lnTo>
                  <a:lnTo>
                    <a:pt x="436372" y="37337"/>
                  </a:lnTo>
                  <a:lnTo>
                    <a:pt x="439239" y="44196"/>
                  </a:lnTo>
                  <a:lnTo>
                    <a:pt x="439239" y="61340"/>
                  </a:lnTo>
                  <a:lnTo>
                    <a:pt x="436372" y="68199"/>
                  </a:lnTo>
                  <a:lnTo>
                    <a:pt x="424561" y="78994"/>
                  </a:lnTo>
                  <a:lnTo>
                    <a:pt x="417067" y="81661"/>
                  </a:lnTo>
                  <a:lnTo>
                    <a:pt x="440280" y="81661"/>
                  </a:lnTo>
                  <a:lnTo>
                    <a:pt x="452627" y="52832"/>
                  </a:lnTo>
                  <a:lnTo>
                    <a:pt x="451853" y="44196"/>
                  </a:lnTo>
                  <a:lnTo>
                    <a:pt x="449564" y="36512"/>
                  </a:lnTo>
                  <a:lnTo>
                    <a:pt x="445716" y="29650"/>
                  </a:lnTo>
                  <a:lnTo>
                    <a:pt x="440536" y="23875"/>
                  </a:lnTo>
                  <a:close/>
                </a:path>
                <a:path w="516254" h="168275">
                  <a:moveTo>
                    <a:pt x="135762" y="0"/>
                  </a:moveTo>
                  <a:lnTo>
                    <a:pt x="122809" y="0"/>
                  </a:lnTo>
                  <a:lnTo>
                    <a:pt x="122809" y="29972"/>
                  </a:lnTo>
                  <a:lnTo>
                    <a:pt x="83565" y="29972"/>
                  </a:lnTo>
                  <a:lnTo>
                    <a:pt x="83565" y="41783"/>
                  </a:lnTo>
                  <a:lnTo>
                    <a:pt x="122809" y="41783"/>
                  </a:lnTo>
                  <a:lnTo>
                    <a:pt x="122809" y="84074"/>
                  </a:lnTo>
                  <a:lnTo>
                    <a:pt x="135762" y="84074"/>
                  </a:lnTo>
                  <a:lnTo>
                    <a:pt x="135762" y="0"/>
                  </a:lnTo>
                  <a:close/>
                </a:path>
                <a:path w="516254" h="168275">
                  <a:moveTo>
                    <a:pt x="55372" y="3810"/>
                  </a:moveTo>
                  <a:lnTo>
                    <a:pt x="42672" y="3810"/>
                  </a:lnTo>
                  <a:lnTo>
                    <a:pt x="42672" y="18287"/>
                  </a:lnTo>
                  <a:lnTo>
                    <a:pt x="41957" y="26620"/>
                  </a:lnTo>
                  <a:lnTo>
                    <a:pt x="17621" y="63007"/>
                  </a:lnTo>
                  <a:lnTo>
                    <a:pt x="0" y="73660"/>
                  </a:lnTo>
                  <a:lnTo>
                    <a:pt x="9143" y="82423"/>
                  </a:lnTo>
                  <a:lnTo>
                    <a:pt x="23004" y="73497"/>
                  </a:lnTo>
                  <a:lnTo>
                    <a:pt x="34305" y="63881"/>
                  </a:lnTo>
                  <a:lnTo>
                    <a:pt x="43058" y="53597"/>
                  </a:lnTo>
                  <a:lnTo>
                    <a:pt x="49275" y="42672"/>
                  </a:lnTo>
                  <a:lnTo>
                    <a:pt x="63235" y="42672"/>
                  </a:lnTo>
                  <a:lnTo>
                    <a:pt x="62444" y="41648"/>
                  </a:lnTo>
                  <a:lnTo>
                    <a:pt x="58515" y="34194"/>
                  </a:lnTo>
                  <a:lnTo>
                    <a:pt x="56157" y="26408"/>
                  </a:lnTo>
                  <a:lnTo>
                    <a:pt x="55372" y="18287"/>
                  </a:lnTo>
                  <a:lnTo>
                    <a:pt x="55372" y="3810"/>
                  </a:lnTo>
                  <a:close/>
                </a:path>
                <a:path w="516254" h="168275">
                  <a:moveTo>
                    <a:pt x="63235" y="42672"/>
                  </a:moveTo>
                  <a:lnTo>
                    <a:pt x="49275" y="42672"/>
                  </a:lnTo>
                  <a:lnTo>
                    <a:pt x="52254" y="47670"/>
                  </a:lnTo>
                  <a:lnTo>
                    <a:pt x="83169" y="75459"/>
                  </a:lnTo>
                  <a:lnTo>
                    <a:pt x="88646" y="78105"/>
                  </a:lnTo>
                  <a:lnTo>
                    <a:pt x="97409" y="68707"/>
                  </a:lnTo>
                  <a:lnTo>
                    <a:pt x="89215" y="65234"/>
                  </a:lnTo>
                  <a:lnTo>
                    <a:pt x="81581" y="60737"/>
                  </a:lnTo>
                  <a:lnTo>
                    <a:pt x="74495" y="55241"/>
                  </a:lnTo>
                  <a:lnTo>
                    <a:pt x="67944" y="48768"/>
                  </a:lnTo>
                  <a:lnTo>
                    <a:pt x="63235" y="42672"/>
                  </a:lnTo>
                  <a:close/>
                </a:path>
                <a:path w="516254" h="168275">
                  <a:moveTo>
                    <a:pt x="488441" y="0"/>
                  </a:moveTo>
                  <a:lnTo>
                    <a:pt x="475488" y="0"/>
                  </a:lnTo>
                  <a:lnTo>
                    <a:pt x="475488" y="168021"/>
                  </a:lnTo>
                  <a:lnTo>
                    <a:pt x="488441" y="168021"/>
                  </a:lnTo>
                  <a:lnTo>
                    <a:pt x="488441" y="79883"/>
                  </a:lnTo>
                  <a:lnTo>
                    <a:pt x="515874" y="79883"/>
                  </a:lnTo>
                  <a:lnTo>
                    <a:pt x="515874" y="68325"/>
                  </a:lnTo>
                  <a:lnTo>
                    <a:pt x="488441" y="68325"/>
                  </a:lnTo>
                  <a:lnTo>
                    <a:pt x="488441" y="0"/>
                  </a:lnTo>
                  <a:close/>
                </a:path>
                <a:path w="516254" h="168275">
                  <a:moveTo>
                    <a:pt x="315849" y="0"/>
                  </a:moveTo>
                  <a:lnTo>
                    <a:pt x="302894" y="0"/>
                  </a:lnTo>
                  <a:lnTo>
                    <a:pt x="302894" y="168021"/>
                  </a:lnTo>
                  <a:lnTo>
                    <a:pt x="315849" y="168021"/>
                  </a:lnTo>
                  <a:lnTo>
                    <a:pt x="315849" y="0"/>
                  </a:lnTo>
                  <a:close/>
                </a:path>
                <a:path w="516254" h="168275">
                  <a:moveTo>
                    <a:pt x="238632" y="35178"/>
                  </a:moveTo>
                  <a:lnTo>
                    <a:pt x="225551" y="35178"/>
                  </a:lnTo>
                  <a:lnTo>
                    <a:pt x="225483" y="51943"/>
                  </a:lnTo>
                  <a:lnTo>
                    <a:pt x="224716" y="60537"/>
                  </a:lnTo>
                  <a:lnTo>
                    <a:pt x="205015" y="99246"/>
                  </a:lnTo>
                  <a:lnTo>
                    <a:pt x="179959" y="118999"/>
                  </a:lnTo>
                  <a:lnTo>
                    <a:pt x="189991" y="129159"/>
                  </a:lnTo>
                  <a:lnTo>
                    <a:pt x="221656" y="97718"/>
                  </a:lnTo>
                  <a:lnTo>
                    <a:pt x="232282" y="78359"/>
                  </a:lnTo>
                  <a:lnTo>
                    <a:pt x="245837" y="78359"/>
                  </a:lnTo>
                  <a:lnTo>
                    <a:pt x="241744" y="69484"/>
                  </a:lnTo>
                  <a:lnTo>
                    <a:pt x="239267" y="60612"/>
                  </a:lnTo>
                  <a:lnTo>
                    <a:pt x="238505" y="51943"/>
                  </a:lnTo>
                  <a:lnTo>
                    <a:pt x="238632" y="35178"/>
                  </a:lnTo>
                  <a:close/>
                </a:path>
                <a:path w="516254" h="168275">
                  <a:moveTo>
                    <a:pt x="245837" y="78359"/>
                  </a:moveTo>
                  <a:lnTo>
                    <a:pt x="232282" y="78359"/>
                  </a:lnTo>
                  <a:lnTo>
                    <a:pt x="234735" y="83831"/>
                  </a:lnTo>
                  <a:lnTo>
                    <a:pt x="261715" y="115554"/>
                  </a:lnTo>
                  <a:lnTo>
                    <a:pt x="275716" y="125475"/>
                  </a:lnTo>
                  <a:lnTo>
                    <a:pt x="284988" y="115062"/>
                  </a:lnTo>
                  <a:lnTo>
                    <a:pt x="275558" y="110226"/>
                  </a:lnTo>
                  <a:lnTo>
                    <a:pt x="266890" y="104092"/>
                  </a:lnTo>
                  <a:lnTo>
                    <a:pt x="258984" y="96648"/>
                  </a:lnTo>
                  <a:lnTo>
                    <a:pt x="251840" y="87884"/>
                  </a:lnTo>
                  <a:lnTo>
                    <a:pt x="245935" y="78571"/>
                  </a:lnTo>
                  <a:lnTo>
                    <a:pt x="245837" y="78359"/>
                  </a:lnTo>
                  <a:close/>
                </a:path>
                <a:path w="516254" h="168275">
                  <a:moveTo>
                    <a:pt x="280162" y="23495"/>
                  </a:moveTo>
                  <a:lnTo>
                    <a:pt x="184023" y="23495"/>
                  </a:lnTo>
                  <a:lnTo>
                    <a:pt x="184023" y="35178"/>
                  </a:lnTo>
                  <a:lnTo>
                    <a:pt x="280162" y="35178"/>
                  </a:lnTo>
                  <a:lnTo>
                    <a:pt x="280162" y="23495"/>
                  </a:lnTo>
                  <a:close/>
                </a:path>
                <a:path w="516254" h="168275">
                  <a:moveTo>
                    <a:pt x="238505" y="0"/>
                  </a:moveTo>
                  <a:lnTo>
                    <a:pt x="225425" y="0"/>
                  </a:lnTo>
                  <a:lnTo>
                    <a:pt x="225425" y="23495"/>
                  </a:lnTo>
                  <a:lnTo>
                    <a:pt x="238505" y="23495"/>
                  </a:lnTo>
                  <a:lnTo>
                    <a:pt x="238505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5876798" y="1254252"/>
              <a:ext cx="516255" cy="168275"/>
            </a:xfrm>
            <a:custGeom>
              <a:avLst/>
              <a:gdLst/>
              <a:ahLst/>
              <a:cxnLst/>
              <a:rect l="l" t="t" r="r" b="b"/>
              <a:pathLst>
                <a:path w="516254" h="168275">
                  <a:moveTo>
                    <a:pt x="32385" y="92963"/>
                  </a:moveTo>
                  <a:lnTo>
                    <a:pt x="135762" y="92963"/>
                  </a:lnTo>
                  <a:lnTo>
                    <a:pt x="135762" y="133731"/>
                  </a:lnTo>
                  <a:lnTo>
                    <a:pt x="45212" y="133731"/>
                  </a:lnTo>
                  <a:lnTo>
                    <a:pt x="45212" y="152526"/>
                  </a:lnTo>
                  <a:lnTo>
                    <a:pt x="140335" y="152526"/>
                  </a:lnTo>
                  <a:lnTo>
                    <a:pt x="140335" y="164084"/>
                  </a:lnTo>
                  <a:lnTo>
                    <a:pt x="32385" y="164084"/>
                  </a:lnTo>
                  <a:lnTo>
                    <a:pt x="32385" y="122555"/>
                  </a:lnTo>
                  <a:lnTo>
                    <a:pt x="122936" y="122555"/>
                  </a:lnTo>
                  <a:lnTo>
                    <a:pt x="122936" y="104521"/>
                  </a:lnTo>
                  <a:lnTo>
                    <a:pt x="32385" y="104521"/>
                  </a:lnTo>
                  <a:lnTo>
                    <a:pt x="32385" y="92963"/>
                  </a:lnTo>
                  <a:close/>
                </a:path>
                <a:path w="516254" h="168275">
                  <a:moveTo>
                    <a:pt x="408050" y="23875"/>
                  </a:moveTo>
                  <a:lnTo>
                    <a:pt x="398906" y="23875"/>
                  </a:lnTo>
                  <a:lnTo>
                    <a:pt x="391413" y="26543"/>
                  </a:lnTo>
                  <a:lnTo>
                    <a:pt x="385699" y="31876"/>
                  </a:lnTo>
                  <a:lnTo>
                    <a:pt x="379856" y="37211"/>
                  </a:lnTo>
                  <a:lnTo>
                    <a:pt x="377063" y="44196"/>
                  </a:lnTo>
                  <a:lnTo>
                    <a:pt x="377063" y="52832"/>
                  </a:lnTo>
                  <a:lnTo>
                    <a:pt x="377063" y="61340"/>
                  </a:lnTo>
                  <a:lnTo>
                    <a:pt x="379856" y="68199"/>
                  </a:lnTo>
                  <a:lnTo>
                    <a:pt x="385699" y="73660"/>
                  </a:lnTo>
                  <a:lnTo>
                    <a:pt x="391540" y="78994"/>
                  </a:lnTo>
                  <a:lnTo>
                    <a:pt x="398906" y="81661"/>
                  </a:lnTo>
                  <a:lnTo>
                    <a:pt x="408050" y="81661"/>
                  </a:lnTo>
                  <a:lnTo>
                    <a:pt x="417067" y="81661"/>
                  </a:lnTo>
                  <a:lnTo>
                    <a:pt x="424561" y="78994"/>
                  </a:lnTo>
                  <a:lnTo>
                    <a:pt x="430529" y="73533"/>
                  </a:lnTo>
                  <a:lnTo>
                    <a:pt x="436372" y="68199"/>
                  </a:lnTo>
                  <a:lnTo>
                    <a:pt x="439292" y="61213"/>
                  </a:lnTo>
                  <a:lnTo>
                    <a:pt x="439292" y="52832"/>
                  </a:lnTo>
                  <a:lnTo>
                    <a:pt x="439292" y="44323"/>
                  </a:lnTo>
                  <a:lnTo>
                    <a:pt x="436372" y="37337"/>
                  </a:lnTo>
                  <a:lnTo>
                    <a:pt x="430529" y="32003"/>
                  </a:lnTo>
                  <a:lnTo>
                    <a:pt x="424814" y="26543"/>
                  </a:lnTo>
                  <a:lnTo>
                    <a:pt x="417194" y="23875"/>
                  </a:lnTo>
                  <a:lnTo>
                    <a:pt x="408050" y="23875"/>
                  </a:lnTo>
                  <a:close/>
                </a:path>
                <a:path w="516254" h="168275">
                  <a:moveTo>
                    <a:pt x="408939" y="12446"/>
                  </a:moveTo>
                  <a:lnTo>
                    <a:pt x="445716" y="29650"/>
                  </a:lnTo>
                  <a:lnTo>
                    <a:pt x="452627" y="52832"/>
                  </a:lnTo>
                  <a:lnTo>
                    <a:pt x="451989" y="60501"/>
                  </a:lnTo>
                  <a:lnTo>
                    <a:pt x="423378" y="91023"/>
                  </a:lnTo>
                  <a:lnTo>
                    <a:pt x="415163" y="92710"/>
                  </a:lnTo>
                  <a:lnTo>
                    <a:pt x="415163" y="125602"/>
                  </a:lnTo>
                  <a:lnTo>
                    <a:pt x="431833" y="125146"/>
                  </a:lnTo>
                  <a:lnTo>
                    <a:pt x="445658" y="124713"/>
                  </a:lnTo>
                  <a:lnTo>
                    <a:pt x="456650" y="124281"/>
                  </a:lnTo>
                  <a:lnTo>
                    <a:pt x="464819" y="123825"/>
                  </a:lnTo>
                  <a:lnTo>
                    <a:pt x="465454" y="135000"/>
                  </a:lnTo>
                  <a:lnTo>
                    <a:pt x="414147" y="136906"/>
                  </a:lnTo>
                  <a:lnTo>
                    <a:pt x="365551" y="137852"/>
                  </a:lnTo>
                  <a:lnTo>
                    <a:pt x="354075" y="137922"/>
                  </a:lnTo>
                  <a:lnTo>
                    <a:pt x="352551" y="126237"/>
                  </a:lnTo>
                  <a:lnTo>
                    <a:pt x="365650" y="126212"/>
                  </a:lnTo>
                  <a:lnTo>
                    <a:pt x="378285" y="126126"/>
                  </a:lnTo>
                  <a:lnTo>
                    <a:pt x="390467" y="125970"/>
                  </a:lnTo>
                  <a:lnTo>
                    <a:pt x="402209" y="125730"/>
                  </a:lnTo>
                  <a:lnTo>
                    <a:pt x="402209" y="92963"/>
                  </a:lnTo>
                  <a:lnTo>
                    <a:pt x="393731" y="91366"/>
                  </a:lnTo>
                  <a:lnTo>
                    <a:pt x="386206" y="88661"/>
                  </a:lnTo>
                  <a:lnTo>
                    <a:pt x="363600" y="52832"/>
                  </a:lnTo>
                  <a:lnTo>
                    <a:pt x="364410" y="44305"/>
                  </a:lnTo>
                  <a:lnTo>
                    <a:pt x="391128" y="15287"/>
                  </a:lnTo>
                  <a:lnTo>
                    <a:pt x="399629" y="13158"/>
                  </a:lnTo>
                  <a:lnTo>
                    <a:pt x="408939" y="12446"/>
                  </a:lnTo>
                  <a:close/>
                </a:path>
                <a:path w="516254" h="168275">
                  <a:moveTo>
                    <a:pt x="42672" y="3810"/>
                  </a:moveTo>
                  <a:lnTo>
                    <a:pt x="55372" y="3810"/>
                  </a:lnTo>
                  <a:lnTo>
                    <a:pt x="55372" y="18287"/>
                  </a:lnTo>
                  <a:lnTo>
                    <a:pt x="56157" y="26408"/>
                  </a:lnTo>
                  <a:lnTo>
                    <a:pt x="81581" y="60737"/>
                  </a:lnTo>
                  <a:lnTo>
                    <a:pt x="97409" y="68707"/>
                  </a:lnTo>
                  <a:lnTo>
                    <a:pt x="88646" y="78105"/>
                  </a:lnTo>
                  <a:lnTo>
                    <a:pt x="56054" y="52752"/>
                  </a:lnTo>
                  <a:lnTo>
                    <a:pt x="49275" y="42672"/>
                  </a:lnTo>
                  <a:lnTo>
                    <a:pt x="43058" y="53597"/>
                  </a:lnTo>
                  <a:lnTo>
                    <a:pt x="34305" y="63881"/>
                  </a:lnTo>
                  <a:lnTo>
                    <a:pt x="23004" y="73497"/>
                  </a:lnTo>
                  <a:lnTo>
                    <a:pt x="9143" y="82423"/>
                  </a:lnTo>
                  <a:lnTo>
                    <a:pt x="0" y="73660"/>
                  </a:lnTo>
                  <a:lnTo>
                    <a:pt x="9310" y="68661"/>
                  </a:lnTo>
                  <a:lnTo>
                    <a:pt x="17621" y="63007"/>
                  </a:lnTo>
                  <a:lnTo>
                    <a:pt x="41957" y="26620"/>
                  </a:lnTo>
                  <a:lnTo>
                    <a:pt x="42672" y="18287"/>
                  </a:lnTo>
                  <a:lnTo>
                    <a:pt x="42672" y="3810"/>
                  </a:lnTo>
                  <a:close/>
                </a:path>
                <a:path w="516254" h="168275">
                  <a:moveTo>
                    <a:pt x="475488" y="0"/>
                  </a:moveTo>
                  <a:lnTo>
                    <a:pt x="488441" y="0"/>
                  </a:lnTo>
                  <a:lnTo>
                    <a:pt x="488441" y="68325"/>
                  </a:lnTo>
                  <a:lnTo>
                    <a:pt x="515874" y="68325"/>
                  </a:lnTo>
                  <a:lnTo>
                    <a:pt x="515874" y="79883"/>
                  </a:lnTo>
                  <a:lnTo>
                    <a:pt x="488441" y="79883"/>
                  </a:lnTo>
                  <a:lnTo>
                    <a:pt x="488441" y="168021"/>
                  </a:lnTo>
                  <a:lnTo>
                    <a:pt x="475488" y="168021"/>
                  </a:lnTo>
                  <a:lnTo>
                    <a:pt x="475488" y="0"/>
                  </a:lnTo>
                  <a:close/>
                </a:path>
                <a:path w="516254" h="168275">
                  <a:moveTo>
                    <a:pt x="302894" y="0"/>
                  </a:moveTo>
                  <a:lnTo>
                    <a:pt x="315849" y="0"/>
                  </a:lnTo>
                  <a:lnTo>
                    <a:pt x="315849" y="168021"/>
                  </a:lnTo>
                  <a:lnTo>
                    <a:pt x="302894" y="168021"/>
                  </a:lnTo>
                  <a:lnTo>
                    <a:pt x="302894" y="0"/>
                  </a:lnTo>
                  <a:close/>
                </a:path>
                <a:path w="516254" h="168275">
                  <a:moveTo>
                    <a:pt x="225425" y="0"/>
                  </a:moveTo>
                  <a:lnTo>
                    <a:pt x="238505" y="0"/>
                  </a:lnTo>
                  <a:lnTo>
                    <a:pt x="238505" y="23495"/>
                  </a:lnTo>
                  <a:lnTo>
                    <a:pt x="280162" y="23495"/>
                  </a:lnTo>
                  <a:lnTo>
                    <a:pt x="280162" y="35178"/>
                  </a:lnTo>
                  <a:lnTo>
                    <a:pt x="238632" y="35178"/>
                  </a:lnTo>
                  <a:lnTo>
                    <a:pt x="238505" y="51943"/>
                  </a:lnTo>
                  <a:lnTo>
                    <a:pt x="251840" y="87884"/>
                  </a:lnTo>
                  <a:lnTo>
                    <a:pt x="284988" y="115062"/>
                  </a:lnTo>
                  <a:lnTo>
                    <a:pt x="275716" y="125475"/>
                  </a:lnTo>
                  <a:lnTo>
                    <a:pt x="242927" y="96111"/>
                  </a:lnTo>
                  <a:lnTo>
                    <a:pt x="232282" y="78359"/>
                  </a:lnTo>
                  <a:lnTo>
                    <a:pt x="229899" y="84193"/>
                  </a:lnTo>
                  <a:lnTo>
                    <a:pt x="202882" y="119284"/>
                  </a:lnTo>
                  <a:lnTo>
                    <a:pt x="189991" y="129159"/>
                  </a:lnTo>
                  <a:lnTo>
                    <a:pt x="179959" y="118999"/>
                  </a:lnTo>
                  <a:lnTo>
                    <a:pt x="188962" y="113811"/>
                  </a:lnTo>
                  <a:lnTo>
                    <a:pt x="197310" y="107219"/>
                  </a:lnTo>
                  <a:lnTo>
                    <a:pt x="222202" y="70119"/>
                  </a:lnTo>
                  <a:lnTo>
                    <a:pt x="225551" y="51181"/>
                  </a:lnTo>
                  <a:lnTo>
                    <a:pt x="225551" y="35178"/>
                  </a:lnTo>
                  <a:lnTo>
                    <a:pt x="184023" y="35178"/>
                  </a:lnTo>
                  <a:lnTo>
                    <a:pt x="184023" y="23495"/>
                  </a:lnTo>
                  <a:lnTo>
                    <a:pt x="225425" y="23495"/>
                  </a:lnTo>
                  <a:lnTo>
                    <a:pt x="225425" y="0"/>
                  </a:lnTo>
                  <a:close/>
                </a:path>
                <a:path w="516254" h="168275">
                  <a:moveTo>
                    <a:pt x="122809" y="0"/>
                  </a:moveTo>
                  <a:lnTo>
                    <a:pt x="135762" y="0"/>
                  </a:lnTo>
                  <a:lnTo>
                    <a:pt x="135762" y="84074"/>
                  </a:lnTo>
                  <a:lnTo>
                    <a:pt x="122809" y="84074"/>
                  </a:lnTo>
                  <a:lnTo>
                    <a:pt x="122809" y="41783"/>
                  </a:lnTo>
                  <a:lnTo>
                    <a:pt x="83565" y="41783"/>
                  </a:lnTo>
                  <a:lnTo>
                    <a:pt x="83565" y="29972"/>
                  </a:lnTo>
                  <a:lnTo>
                    <a:pt x="122809" y="29972"/>
                  </a:lnTo>
                  <a:lnTo>
                    <a:pt x="122809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3" name="object 23" descr=""/>
          <p:cNvGrpSpPr/>
          <p:nvPr/>
        </p:nvGrpSpPr>
        <p:grpSpPr>
          <a:xfrm>
            <a:off x="6466585" y="1249680"/>
            <a:ext cx="330835" cy="177165"/>
            <a:chOff x="6466585" y="1249680"/>
            <a:chExt cx="330835" cy="177165"/>
          </a:xfrm>
        </p:grpSpPr>
        <p:sp>
          <p:nvSpPr>
            <p:cNvPr id="24" name="object 24" descr=""/>
            <p:cNvSpPr/>
            <p:nvPr/>
          </p:nvSpPr>
          <p:spPr>
            <a:xfrm>
              <a:off x="6471157" y="1254252"/>
              <a:ext cx="321310" cy="168275"/>
            </a:xfrm>
            <a:custGeom>
              <a:avLst/>
              <a:gdLst/>
              <a:ahLst/>
              <a:cxnLst/>
              <a:rect l="l" t="t" r="r" b="b"/>
              <a:pathLst>
                <a:path w="321309" h="168275">
                  <a:moveTo>
                    <a:pt x="220344" y="113284"/>
                  </a:moveTo>
                  <a:lnTo>
                    <a:pt x="207263" y="113284"/>
                  </a:lnTo>
                  <a:lnTo>
                    <a:pt x="207263" y="163575"/>
                  </a:lnTo>
                  <a:lnTo>
                    <a:pt x="321183" y="163575"/>
                  </a:lnTo>
                  <a:lnTo>
                    <a:pt x="321183" y="152019"/>
                  </a:lnTo>
                  <a:lnTo>
                    <a:pt x="220344" y="152019"/>
                  </a:lnTo>
                  <a:lnTo>
                    <a:pt x="220344" y="113284"/>
                  </a:lnTo>
                  <a:close/>
                </a:path>
                <a:path w="321309" h="168275">
                  <a:moveTo>
                    <a:pt x="317118" y="0"/>
                  </a:moveTo>
                  <a:lnTo>
                    <a:pt x="303911" y="0"/>
                  </a:lnTo>
                  <a:lnTo>
                    <a:pt x="303911" y="103250"/>
                  </a:lnTo>
                  <a:lnTo>
                    <a:pt x="267081" y="103250"/>
                  </a:lnTo>
                  <a:lnTo>
                    <a:pt x="267081" y="114935"/>
                  </a:lnTo>
                  <a:lnTo>
                    <a:pt x="303911" y="114935"/>
                  </a:lnTo>
                  <a:lnTo>
                    <a:pt x="303911" y="132969"/>
                  </a:lnTo>
                  <a:lnTo>
                    <a:pt x="317118" y="132969"/>
                  </a:lnTo>
                  <a:lnTo>
                    <a:pt x="317118" y="0"/>
                  </a:lnTo>
                  <a:close/>
                </a:path>
                <a:path w="321309" h="168275">
                  <a:moveTo>
                    <a:pt x="245490" y="91439"/>
                  </a:moveTo>
                  <a:lnTo>
                    <a:pt x="232537" y="91439"/>
                  </a:lnTo>
                  <a:lnTo>
                    <a:pt x="232537" y="127000"/>
                  </a:lnTo>
                  <a:lnTo>
                    <a:pt x="245490" y="127000"/>
                  </a:lnTo>
                  <a:lnTo>
                    <a:pt x="245490" y="91439"/>
                  </a:lnTo>
                  <a:close/>
                </a:path>
                <a:path w="321309" h="168275">
                  <a:moveTo>
                    <a:pt x="291211" y="77215"/>
                  </a:moveTo>
                  <a:lnTo>
                    <a:pt x="266900" y="78642"/>
                  </a:lnTo>
                  <a:lnTo>
                    <a:pt x="240458" y="79676"/>
                  </a:lnTo>
                  <a:lnTo>
                    <a:pt x="211897" y="80305"/>
                  </a:lnTo>
                  <a:lnTo>
                    <a:pt x="181228" y="80518"/>
                  </a:lnTo>
                  <a:lnTo>
                    <a:pt x="183007" y="92583"/>
                  </a:lnTo>
                  <a:lnTo>
                    <a:pt x="192031" y="92511"/>
                  </a:lnTo>
                  <a:lnTo>
                    <a:pt x="232537" y="91439"/>
                  </a:lnTo>
                  <a:lnTo>
                    <a:pt x="245490" y="91439"/>
                  </a:lnTo>
                  <a:lnTo>
                    <a:pt x="245490" y="90805"/>
                  </a:lnTo>
                  <a:lnTo>
                    <a:pt x="292099" y="88519"/>
                  </a:lnTo>
                  <a:lnTo>
                    <a:pt x="291211" y="77215"/>
                  </a:lnTo>
                  <a:close/>
                </a:path>
                <a:path w="321309" h="168275">
                  <a:moveTo>
                    <a:pt x="238378" y="3048"/>
                  </a:moveTo>
                  <a:lnTo>
                    <a:pt x="200533" y="18414"/>
                  </a:lnTo>
                  <a:lnTo>
                    <a:pt x="196722" y="25908"/>
                  </a:lnTo>
                  <a:lnTo>
                    <a:pt x="196722" y="34925"/>
                  </a:lnTo>
                  <a:lnTo>
                    <a:pt x="221614" y="64770"/>
                  </a:lnTo>
                  <a:lnTo>
                    <a:pt x="238378" y="67056"/>
                  </a:lnTo>
                  <a:lnTo>
                    <a:pt x="247114" y="66484"/>
                  </a:lnTo>
                  <a:lnTo>
                    <a:pt x="255015" y="64770"/>
                  </a:lnTo>
                  <a:lnTo>
                    <a:pt x="262060" y="61912"/>
                  </a:lnTo>
                  <a:lnTo>
                    <a:pt x="268223" y="57912"/>
                  </a:lnTo>
                  <a:lnTo>
                    <a:pt x="270220" y="56007"/>
                  </a:lnTo>
                  <a:lnTo>
                    <a:pt x="229742" y="56007"/>
                  </a:lnTo>
                  <a:lnTo>
                    <a:pt x="222885" y="53975"/>
                  </a:lnTo>
                  <a:lnTo>
                    <a:pt x="212343" y="45465"/>
                  </a:lnTo>
                  <a:lnTo>
                    <a:pt x="209803" y="40639"/>
                  </a:lnTo>
                  <a:lnTo>
                    <a:pt x="209803" y="29463"/>
                  </a:lnTo>
                  <a:lnTo>
                    <a:pt x="212343" y="24637"/>
                  </a:lnTo>
                  <a:lnTo>
                    <a:pt x="217550" y="20447"/>
                  </a:lnTo>
                  <a:lnTo>
                    <a:pt x="222885" y="16256"/>
                  </a:lnTo>
                  <a:lnTo>
                    <a:pt x="229742" y="14097"/>
                  </a:lnTo>
                  <a:lnTo>
                    <a:pt x="270320" y="14097"/>
                  </a:lnTo>
                  <a:lnTo>
                    <a:pt x="268350" y="12192"/>
                  </a:lnTo>
                  <a:lnTo>
                    <a:pt x="262114" y="8191"/>
                  </a:lnTo>
                  <a:lnTo>
                    <a:pt x="255031" y="5334"/>
                  </a:lnTo>
                  <a:lnTo>
                    <a:pt x="247116" y="3619"/>
                  </a:lnTo>
                  <a:lnTo>
                    <a:pt x="238378" y="3048"/>
                  </a:lnTo>
                  <a:close/>
                </a:path>
                <a:path w="321309" h="168275">
                  <a:moveTo>
                    <a:pt x="270320" y="14097"/>
                  </a:moveTo>
                  <a:lnTo>
                    <a:pt x="246887" y="14097"/>
                  </a:lnTo>
                  <a:lnTo>
                    <a:pt x="253872" y="16256"/>
                  </a:lnTo>
                  <a:lnTo>
                    <a:pt x="264287" y="24637"/>
                  </a:lnTo>
                  <a:lnTo>
                    <a:pt x="266953" y="29463"/>
                  </a:lnTo>
                  <a:lnTo>
                    <a:pt x="266953" y="40639"/>
                  </a:lnTo>
                  <a:lnTo>
                    <a:pt x="264287" y="45465"/>
                  </a:lnTo>
                  <a:lnTo>
                    <a:pt x="259080" y="49657"/>
                  </a:lnTo>
                  <a:lnTo>
                    <a:pt x="253872" y="53975"/>
                  </a:lnTo>
                  <a:lnTo>
                    <a:pt x="246887" y="56007"/>
                  </a:lnTo>
                  <a:lnTo>
                    <a:pt x="270220" y="56007"/>
                  </a:lnTo>
                  <a:lnTo>
                    <a:pt x="273317" y="53052"/>
                  </a:lnTo>
                  <a:lnTo>
                    <a:pt x="276971" y="47609"/>
                  </a:lnTo>
                  <a:lnTo>
                    <a:pt x="279171" y="41570"/>
                  </a:lnTo>
                  <a:lnTo>
                    <a:pt x="279908" y="34925"/>
                  </a:lnTo>
                  <a:lnTo>
                    <a:pt x="279173" y="28426"/>
                  </a:lnTo>
                  <a:lnTo>
                    <a:pt x="276987" y="22463"/>
                  </a:lnTo>
                  <a:lnTo>
                    <a:pt x="273371" y="17047"/>
                  </a:lnTo>
                  <a:lnTo>
                    <a:pt x="270320" y="14097"/>
                  </a:lnTo>
                  <a:close/>
                </a:path>
                <a:path w="321309" h="168275">
                  <a:moveTo>
                    <a:pt x="56134" y="42925"/>
                  </a:moveTo>
                  <a:lnTo>
                    <a:pt x="17399" y="57150"/>
                  </a:lnTo>
                  <a:lnTo>
                    <a:pt x="13588" y="64643"/>
                  </a:lnTo>
                  <a:lnTo>
                    <a:pt x="13588" y="81914"/>
                  </a:lnTo>
                  <a:lnTo>
                    <a:pt x="49530" y="104139"/>
                  </a:lnTo>
                  <a:lnTo>
                    <a:pt x="49530" y="128524"/>
                  </a:lnTo>
                  <a:lnTo>
                    <a:pt x="0" y="129032"/>
                  </a:lnTo>
                  <a:lnTo>
                    <a:pt x="1142" y="140335"/>
                  </a:lnTo>
                  <a:lnTo>
                    <a:pt x="61213" y="139573"/>
                  </a:lnTo>
                  <a:lnTo>
                    <a:pt x="93789" y="138604"/>
                  </a:lnTo>
                  <a:lnTo>
                    <a:pt x="105362" y="138090"/>
                  </a:lnTo>
                  <a:lnTo>
                    <a:pt x="113791" y="137540"/>
                  </a:lnTo>
                  <a:lnTo>
                    <a:pt x="113271" y="128270"/>
                  </a:lnTo>
                  <a:lnTo>
                    <a:pt x="62230" y="128270"/>
                  </a:lnTo>
                  <a:lnTo>
                    <a:pt x="62230" y="104139"/>
                  </a:lnTo>
                  <a:lnTo>
                    <a:pt x="89464" y="93345"/>
                  </a:lnTo>
                  <a:lnTo>
                    <a:pt x="46862" y="93345"/>
                  </a:lnTo>
                  <a:lnTo>
                    <a:pt x="39623" y="91439"/>
                  </a:lnTo>
                  <a:lnTo>
                    <a:pt x="29463" y="84327"/>
                  </a:lnTo>
                  <a:lnTo>
                    <a:pt x="26796" y="79628"/>
                  </a:lnTo>
                  <a:lnTo>
                    <a:pt x="26796" y="68072"/>
                  </a:lnTo>
                  <a:lnTo>
                    <a:pt x="29463" y="63246"/>
                  </a:lnTo>
                  <a:lnTo>
                    <a:pt x="40005" y="55752"/>
                  </a:lnTo>
                  <a:lnTo>
                    <a:pt x="47116" y="53848"/>
                  </a:lnTo>
                  <a:lnTo>
                    <a:pt x="90031" y="53848"/>
                  </a:lnTo>
                  <a:lnTo>
                    <a:pt x="86867" y="51435"/>
                  </a:lnTo>
                  <a:lnTo>
                    <a:pt x="80726" y="47694"/>
                  </a:lnTo>
                  <a:lnTo>
                    <a:pt x="73548" y="45037"/>
                  </a:lnTo>
                  <a:lnTo>
                    <a:pt x="65347" y="43451"/>
                  </a:lnTo>
                  <a:lnTo>
                    <a:pt x="56134" y="42925"/>
                  </a:lnTo>
                  <a:close/>
                </a:path>
                <a:path w="321309" h="168275">
                  <a:moveTo>
                    <a:pt x="113157" y="126237"/>
                  </a:moveTo>
                  <a:lnTo>
                    <a:pt x="109600" y="126619"/>
                  </a:lnTo>
                  <a:lnTo>
                    <a:pt x="103123" y="127000"/>
                  </a:lnTo>
                  <a:lnTo>
                    <a:pt x="62230" y="128270"/>
                  </a:lnTo>
                  <a:lnTo>
                    <a:pt x="113271" y="128270"/>
                  </a:lnTo>
                  <a:lnTo>
                    <a:pt x="113157" y="126237"/>
                  </a:lnTo>
                  <a:close/>
                </a:path>
                <a:path w="321309" h="168275">
                  <a:moveTo>
                    <a:pt x="90031" y="53848"/>
                  </a:moveTo>
                  <a:lnTo>
                    <a:pt x="65023" y="53848"/>
                  </a:lnTo>
                  <a:lnTo>
                    <a:pt x="72136" y="55752"/>
                  </a:lnTo>
                  <a:lnTo>
                    <a:pt x="77342" y="59562"/>
                  </a:lnTo>
                  <a:lnTo>
                    <a:pt x="82549" y="63246"/>
                  </a:lnTo>
                  <a:lnTo>
                    <a:pt x="85089" y="68072"/>
                  </a:lnTo>
                  <a:lnTo>
                    <a:pt x="85089" y="79628"/>
                  </a:lnTo>
                  <a:lnTo>
                    <a:pt x="82549" y="84200"/>
                  </a:lnTo>
                  <a:lnTo>
                    <a:pt x="77469" y="87884"/>
                  </a:lnTo>
                  <a:lnTo>
                    <a:pt x="72389" y="91439"/>
                  </a:lnTo>
                  <a:lnTo>
                    <a:pt x="65277" y="93345"/>
                  </a:lnTo>
                  <a:lnTo>
                    <a:pt x="89464" y="93345"/>
                  </a:lnTo>
                  <a:lnTo>
                    <a:pt x="94995" y="88264"/>
                  </a:lnTo>
                  <a:lnTo>
                    <a:pt x="98170" y="81280"/>
                  </a:lnTo>
                  <a:lnTo>
                    <a:pt x="98170" y="64262"/>
                  </a:lnTo>
                  <a:lnTo>
                    <a:pt x="94361" y="57150"/>
                  </a:lnTo>
                  <a:lnTo>
                    <a:pt x="90031" y="53848"/>
                  </a:lnTo>
                  <a:close/>
                </a:path>
                <a:path w="321309" h="168275">
                  <a:moveTo>
                    <a:pt x="106044" y="22351"/>
                  </a:moveTo>
                  <a:lnTo>
                    <a:pt x="5587" y="22351"/>
                  </a:lnTo>
                  <a:lnTo>
                    <a:pt x="5587" y="33909"/>
                  </a:lnTo>
                  <a:lnTo>
                    <a:pt x="106044" y="33909"/>
                  </a:lnTo>
                  <a:lnTo>
                    <a:pt x="106044" y="22351"/>
                  </a:lnTo>
                  <a:close/>
                </a:path>
                <a:path w="321309" h="168275">
                  <a:moveTo>
                    <a:pt x="62484" y="381"/>
                  </a:moveTo>
                  <a:lnTo>
                    <a:pt x="49530" y="381"/>
                  </a:lnTo>
                  <a:lnTo>
                    <a:pt x="49530" y="22351"/>
                  </a:lnTo>
                  <a:lnTo>
                    <a:pt x="62484" y="22351"/>
                  </a:lnTo>
                  <a:lnTo>
                    <a:pt x="62484" y="381"/>
                  </a:lnTo>
                  <a:close/>
                </a:path>
                <a:path w="321309" h="168275">
                  <a:moveTo>
                    <a:pt x="139191" y="0"/>
                  </a:moveTo>
                  <a:lnTo>
                    <a:pt x="126111" y="0"/>
                  </a:lnTo>
                  <a:lnTo>
                    <a:pt x="126111" y="168021"/>
                  </a:lnTo>
                  <a:lnTo>
                    <a:pt x="139191" y="168021"/>
                  </a:lnTo>
                  <a:lnTo>
                    <a:pt x="139191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6471157" y="1254252"/>
              <a:ext cx="321310" cy="168275"/>
            </a:xfrm>
            <a:custGeom>
              <a:avLst/>
              <a:gdLst/>
              <a:ahLst/>
              <a:cxnLst/>
              <a:rect l="l" t="t" r="r" b="b"/>
              <a:pathLst>
                <a:path w="321309" h="168275">
                  <a:moveTo>
                    <a:pt x="207263" y="113284"/>
                  </a:moveTo>
                  <a:lnTo>
                    <a:pt x="220344" y="113284"/>
                  </a:lnTo>
                  <a:lnTo>
                    <a:pt x="220344" y="152019"/>
                  </a:lnTo>
                  <a:lnTo>
                    <a:pt x="321183" y="152019"/>
                  </a:lnTo>
                  <a:lnTo>
                    <a:pt x="321183" y="163575"/>
                  </a:lnTo>
                  <a:lnTo>
                    <a:pt x="207263" y="163575"/>
                  </a:lnTo>
                  <a:lnTo>
                    <a:pt x="207263" y="113284"/>
                  </a:lnTo>
                  <a:close/>
                </a:path>
                <a:path w="321309" h="168275">
                  <a:moveTo>
                    <a:pt x="291211" y="77215"/>
                  </a:moveTo>
                  <a:lnTo>
                    <a:pt x="245490" y="90805"/>
                  </a:lnTo>
                  <a:lnTo>
                    <a:pt x="245490" y="127000"/>
                  </a:lnTo>
                  <a:lnTo>
                    <a:pt x="232537" y="127000"/>
                  </a:lnTo>
                  <a:lnTo>
                    <a:pt x="232537" y="91439"/>
                  </a:lnTo>
                  <a:lnTo>
                    <a:pt x="216796" y="91940"/>
                  </a:lnTo>
                  <a:lnTo>
                    <a:pt x="203295" y="92297"/>
                  </a:lnTo>
                  <a:lnTo>
                    <a:pt x="192031" y="92511"/>
                  </a:lnTo>
                  <a:lnTo>
                    <a:pt x="183007" y="92583"/>
                  </a:lnTo>
                  <a:lnTo>
                    <a:pt x="181228" y="80518"/>
                  </a:lnTo>
                  <a:lnTo>
                    <a:pt x="211897" y="80305"/>
                  </a:lnTo>
                  <a:lnTo>
                    <a:pt x="240458" y="79676"/>
                  </a:lnTo>
                  <a:lnTo>
                    <a:pt x="266900" y="78642"/>
                  </a:lnTo>
                  <a:lnTo>
                    <a:pt x="291211" y="77215"/>
                  </a:lnTo>
                  <a:close/>
                </a:path>
                <a:path w="321309" h="168275">
                  <a:moveTo>
                    <a:pt x="56134" y="53848"/>
                  </a:moveTo>
                  <a:lnTo>
                    <a:pt x="47116" y="53848"/>
                  </a:lnTo>
                  <a:lnTo>
                    <a:pt x="40005" y="55752"/>
                  </a:lnTo>
                  <a:lnTo>
                    <a:pt x="34797" y="59436"/>
                  </a:lnTo>
                  <a:lnTo>
                    <a:pt x="29463" y="63246"/>
                  </a:lnTo>
                  <a:lnTo>
                    <a:pt x="26796" y="68072"/>
                  </a:lnTo>
                  <a:lnTo>
                    <a:pt x="26796" y="73913"/>
                  </a:lnTo>
                  <a:lnTo>
                    <a:pt x="26796" y="79628"/>
                  </a:lnTo>
                  <a:lnTo>
                    <a:pt x="29463" y="84327"/>
                  </a:lnTo>
                  <a:lnTo>
                    <a:pt x="34543" y="87884"/>
                  </a:lnTo>
                  <a:lnTo>
                    <a:pt x="39623" y="91439"/>
                  </a:lnTo>
                  <a:lnTo>
                    <a:pt x="46862" y="93345"/>
                  </a:lnTo>
                  <a:lnTo>
                    <a:pt x="56134" y="93345"/>
                  </a:lnTo>
                  <a:lnTo>
                    <a:pt x="65277" y="93345"/>
                  </a:lnTo>
                  <a:lnTo>
                    <a:pt x="72389" y="91439"/>
                  </a:lnTo>
                  <a:lnTo>
                    <a:pt x="77469" y="87884"/>
                  </a:lnTo>
                  <a:lnTo>
                    <a:pt x="82549" y="84200"/>
                  </a:lnTo>
                  <a:lnTo>
                    <a:pt x="85089" y="79628"/>
                  </a:lnTo>
                  <a:lnTo>
                    <a:pt x="85089" y="73913"/>
                  </a:lnTo>
                  <a:lnTo>
                    <a:pt x="85089" y="68072"/>
                  </a:lnTo>
                  <a:lnTo>
                    <a:pt x="82549" y="63246"/>
                  </a:lnTo>
                  <a:lnTo>
                    <a:pt x="77342" y="59562"/>
                  </a:lnTo>
                  <a:lnTo>
                    <a:pt x="72136" y="55752"/>
                  </a:lnTo>
                  <a:lnTo>
                    <a:pt x="65023" y="53848"/>
                  </a:lnTo>
                  <a:lnTo>
                    <a:pt x="56134" y="53848"/>
                  </a:lnTo>
                  <a:close/>
                </a:path>
                <a:path w="321309" h="168275">
                  <a:moveTo>
                    <a:pt x="56134" y="42925"/>
                  </a:moveTo>
                  <a:lnTo>
                    <a:pt x="94361" y="57150"/>
                  </a:lnTo>
                  <a:lnTo>
                    <a:pt x="98170" y="64262"/>
                  </a:lnTo>
                  <a:lnTo>
                    <a:pt x="98170" y="72898"/>
                  </a:lnTo>
                  <a:lnTo>
                    <a:pt x="98170" y="81280"/>
                  </a:lnTo>
                  <a:lnTo>
                    <a:pt x="62230" y="104139"/>
                  </a:lnTo>
                  <a:lnTo>
                    <a:pt x="62230" y="128270"/>
                  </a:lnTo>
                  <a:lnTo>
                    <a:pt x="93852" y="127253"/>
                  </a:lnTo>
                  <a:lnTo>
                    <a:pt x="103123" y="127000"/>
                  </a:lnTo>
                  <a:lnTo>
                    <a:pt x="109600" y="126619"/>
                  </a:lnTo>
                  <a:lnTo>
                    <a:pt x="113157" y="126237"/>
                  </a:lnTo>
                  <a:lnTo>
                    <a:pt x="113791" y="137540"/>
                  </a:lnTo>
                  <a:lnTo>
                    <a:pt x="105362" y="138090"/>
                  </a:lnTo>
                  <a:lnTo>
                    <a:pt x="61213" y="139573"/>
                  </a:lnTo>
                  <a:lnTo>
                    <a:pt x="12832" y="140287"/>
                  </a:lnTo>
                  <a:lnTo>
                    <a:pt x="1142" y="140335"/>
                  </a:lnTo>
                  <a:lnTo>
                    <a:pt x="0" y="129032"/>
                  </a:lnTo>
                  <a:lnTo>
                    <a:pt x="12954" y="128988"/>
                  </a:lnTo>
                  <a:lnTo>
                    <a:pt x="25527" y="128873"/>
                  </a:lnTo>
                  <a:lnTo>
                    <a:pt x="37719" y="128710"/>
                  </a:lnTo>
                  <a:lnTo>
                    <a:pt x="49530" y="128524"/>
                  </a:lnTo>
                  <a:lnTo>
                    <a:pt x="49530" y="104139"/>
                  </a:lnTo>
                  <a:lnTo>
                    <a:pt x="41364" y="102949"/>
                  </a:lnTo>
                  <a:lnTo>
                    <a:pt x="34210" y="100901"/>
                  </a:lnTo>
                  <a:lnTo>
                    <a:pt x="28080" y="97996"/>
                  </a:lnTo>
                  <a:lnTo>
                    <a:pt x="22987" y="94234"/>
                  </a:lnTo>
                  <a:lnTo>
                    <a:pt x="16763" y="88773"/>
                  </a:lnTo>
                  <a:lnTo>
                    <a:pt x="13588" y="81914"/>
                  </a:lnTo>
                  <a:lnTo>
                    <a:pt x="13588" y="73913"/>
                  </a:lnTo>
                  <a:lnTo>
                    <a:pt x="13588" y="64643"/>
                  </a:lnTo>
                  <a:lnTo>
                    <a:pt x="46771" y="43451"/>
                  </a:lnTo>
                  <a:lnTo>
                    <a:pt x="56134" y="42925"/>
                  </a:lnTo>
                  <a:close/>
                </a:path>
                <a:path w="321309" h="168275">
                  <a:moveTo>
                    <a:pt x="238378" y="14097"/>
                  </a:moveTo>
                  <a:lnTo>
                    <a:pt x="229742" y="14097"/>
                  </a:lnTo>
                  <a:lnTo>
                    <a:pt x="222885" y="16256"/>
                  </a:lnTo>
                  <a:lnTo>
                    <a:pt x="217550" y="20447"/>
                  </a:lnTo>
                  <a:lnTo>
                    <a:pt x="212343" y="24637"/>
                  </a:lnTo>
                  <a:lnTo>
                    <a:pt x="209803" y="29463"/>
                  </a:lnTo>
                  <a:lnTo>
                    <a:pt x="209803" y="34925"/>
                  </a:lnTo>
                  <a:lnTo>
                    <a:pt x="209803" y="40639"/>
                  </a:lnTo>
                  <a:lnTo>
                    <a:pt x="212343" y="45465"/>
                  </a:lnTo>
                  <a:lnTo>
                    <a:pt x="217550" y="49657"/>
                  </a:lnTo>
                  <a:lnTo>
                    <a:pt x="222885" y="53975"/>
                  </a:lnTo>
                  <a:lnTo>
                    <a:pt x="229742" y="56007"/>
                  </a:lnTo>
                  <a:lnTo>
                    <a:pt x="238378" y="56007"/>
                  </a:lnTo>
                  <a:lnTo>
                    <a:pt x="246887" y="56007"/>
                  </a:lnTo>
                  <a:lnTo>
                    <a:pt x="253872" y="53975"/>
                  </a:lnTo>
                  <a:lnTo>
                    <a:pt x="259080" y="49657"/>
                  </a:lnTo>
                  <a:lnTo>
                    <a:pt x="264287" y="45465"/>
                  </a:lnTo>
                  <a:lnTo>
                    <a:pt x="266953" y="40639"/>
                  </a:lnTo>
                  <a:lnTo>
                    <a:pt x="266953" y="34925"/>
                  </a:lnTo>
                  <a:lnTo>
                    <a:pt x="266953" y="29463"/>
                  </a:lnTo>
                  <a:lnTo>
                    <a:pt x="264287" y="24637"/>
                  </a:lnTo>
                  <a:lnTo>
                    <a:pt x="259080" y="20447"/>
                  </a:lnTo>
                  <a:lnTo>
                    <a:pt x="253872" y="16256"/>
                  </a:lnTo>
                  <a:lnTo>
                    <a:pt x="246887" y="14097"/>
                  </a:lnTo>
                  <a:lnTo>
                    <a:pt x="238378" y="14097"/>
                  </a:lnTo>
                  <a:close/>
                </a:path>
                <a:path w="321309" h="168275">
                  <a:moveTo>
                    <a:pt x="238378" y="3048"/>
                  </a:moveTo>
                  <a:lnTo>
                    <a:pt x="276987" y="22463"/>
                  </a:lnTo>
                  <a:lnTo>
                    <a:pt x="279908" y="34925"/>
                  </a:lnTo>
                  <a:lnTo>
                    <a:pt x="279171" y="41570"/>
                  </a:lnTo>
                  <a:lnTo>
                    <a:pt x="247114" y="66484"/>
                  </a:lnTo>
                  <a:lnTo>
                    <a:pt x="238378" y="67056"/>
                  </a:lnTo>
                  <a:lnTo>
                    <a:pt x="229568" y="66484"/>
                  </a:lnTo>
                  <a:lnTo>
                    <a:pt x="197439" y="41499"/>
                  </a:lnTo>
                  <a:lnTo>
                    <a:pt x="196722" y="34925"/>
                  </a:lnTo>
                  <a:lnTo>
                    <a:pt x="196722" y="25908"/>
                  </a:lnTo>
                  <a:lnTo>
                    <a:pt x="229496" y="3621"/>
                  </a:lnTo>
                  <a:lnTo>
                    <a:pt x="238378" y="3048"/>
                  </a:lnTo>
                  <a:close/>
                </a:path>
                <a:path w="321309" h="168275">
                  <a:moveTo>
                    <a:pt x="49530" y="381"/>
                  </a:moveTo>
                  <a:lnTo>
                    <a:pt x="62484" y="381"/>
                  </a:lnTo>
                  <a:lnTo>
                    <a:pt x="62484" y="22351"/>
                  </a:lnTo>
                  <a:lnTo>
                    <a:pt x="106044" y="22351"/>
                  </a:lnTo>
                  <a:lnTo>
                    <a:pt x="106044" y="33909"/>
                  </a:lnTo>
                  <a:lnTo>
                    <a:pt x="5587" y="33909"/>
                  </a:lnTo>
                  <a:lnTo>
                    <a:pt x="5587" y="22351"/>
                  </a:lnTo>
                  <a:lnTo>
                    <a:pt x="49530" y="22351"/>
                  </a:lnTo>
                  <a:lnTo>
                    <a:pt x="49530" y="381"/>
                  </a:lnTo>
                  <a:close/>
                </a:path>
                <a:path w="321309" h="168275">
                  <a:moveTo>
                    <a:pt x="303911" y="0"/>
                  </a:moveTo>
                  <a:lnTo>
                    <a:pt x="317118" y="0"/>
                  </a:lnTo>
                  <a:lnTo>
                    <a:pt x="317118" y="132969"/>
                  </a:lnTo>
                  <a:lnTo>
                    <a:pt x="303911" y="132969"/>
                  </a:lnTo>
                  <a:lnTo>
                    <a:pt x="303911" y="114935"/>
                  </a:lnTo>
                  <a:lnTo>
                    <a:pt x="267081" y="114935"/>
                  </a:lnTo>
                  <a:lnTo>
                    <a:pt x="267081" y="103250"/>
                  </a:lnTo>
                  <a:lnTo>
                    <a:pt x="303911" y="103250"/>
                  </a:lnTo>
                  <a:lnTo>
                    <a:pt x="303911" y="0"/>
                  </a:lnTo>
                  <a:close/>
                </a:path>
                <a:path w="321309" h="168275">
                  <a:moveTo>
                    <a:pt x="126111" y="0"/>
                  </a:moveTo>
                  <a:lnTo>
                    <a:pt x="139191" y="0"/>
                  </a:lnTo>
                  <a:lnTo>
                    <a:pt x="139191" y="168021"/>
                  </a:lnTo>
                  <a:lnTo>
                    <a:pt x="126111" y="168021"/>
                  </a:lnTo>
                  <a:lnTo>
                    <a:pt x="126111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6" name="object 26" descr=""/>
          <p:cNvGrpSpPr/>
          <p:nvPr/>
        </p:nvGrpSpPr>
        <p:grpSpPr>
          <a:xfrm>
            <a:off x="6886067" y="1249680"/>
            <a:ext cx="518795" cy="177165"/>
            <a:chOff x="6886067" y="1249680"/>
            <a:chExt cx="518795" cy="177165"/>
          </a:xfrm>
        </p:grpSpPr>
        <p:sp>
          <p:nvSpPr>
            <p:cNvPr id="27" name="object 27" descr=""/>
            <p:cNvSpPr/>
            <p:nvPr/>
          </p:nvSpPr>
          <p:spPr>
            <a:xfrm>
              <a:off x="6890639" y="1254252"/>
              <a:ext cx="509905" cy="168275"/>
            </a:xfrm>
            <a:custGeom>
              <a:avLst/>
              <a:gdLst/>
              <a:ahLst/>
              <a:cxnLst/>
              <a:rect l="l" t="t" r="r" b="b"/>
              <a:pathLst>
                <a:path w="509904" h="168275">
                  <a:moveTo>
                    <a:pt x="223646" y="94742"/>
                  </a:moveTo>
                  <a:lnTo>
                    <a:pt x="210946" y="94742"/>
                  </a:lnTo>
                  <a:lnTo>
                    <a:pt x="210946" y="163322"/>
                  </a:lnTo>
                  <a:lnTo>
                    <a:pt x="314197" y="163322"/>
                  </a:lnTo>
                  <a:lnTo>
                    <a:pt x="314197" y="152019"/>
                  </a:lnTo>
                  <a:lnTo>
                    <a:pt x="223646" y="152019"/>
                  </a:lnTo>
                  <a:lnTo>
                    <a:pt x="223646" y="130175"/>
                  </a:lnTo>
                  <a:lnTo>
                    <a:pt x="314197" y="130175"/>
                  </a:lnTo>
                  <a:lnTo>
                    <a:pt x="314197" y="118745"/>
                  </a:lnTo>
                  <a:lnTo>
                    <a:pt x="223646" y="118745"/>
                  </a:lnTo>
                  <a:lnTo>
                    <a:pt x="223646" y="94742"/>
                  </a:lnTo>
                  <a:close/>
                </a:path>
                <a:path w="509904" h="168275">
                  <a:moveTo>
                    <a:pt x="314197" y="130175"/>
                  </a:moveTo>
                  <a:lnTo>
                    <a:pt x="301243" y="130175"/>
                  </a:lnTo>
                  <a:lnTo>
                    <a:pt x="301243" y="152019"/>
                  </a:lnTo>
                  <a:lnTo>
                    <a:pt x="314197" y="152019"/>
                  </a:lnTo>
                  <a:lnTo>
                    <a:pt x="314197" y="130175"/>
                  </a:lnTo>
                  <a:close/>
                </a:path>
                <a:path w="509904" h="168275">
                  <a:moveTo>
                    <a:pt x="314197" y="94742"/>
                  </a:moveTo>
                  <a:lnTo>
                    <a:pt x="301243" y="94742"/>
                  </a:lnTo>
                  <a:lnTo>
                    <a:pt x="301243" y="118745"/>
                  </a:lnTo>
                  <a:lnTo>
                    <a:pt x="314197" y="118745"/>
                  </a:lnTo>
                  <a:lnTo>
                    <a:pt x="314197" y="94742"/>
                  </a:lnTo>
                  <a:close/>
                </a:path>
                <a:path w="509904" h="168275">
                  <a:moveTo>
                    <a:pt x="395096" y="118490"/>
                  </a:moveTo>
                  <a:lnTo>
                    <a:pt x="382269" y="118490"/>
                  </a:lnTo>
                  <a:lnTo>
                    <a:pt x="382269" y="164973"/>
                  </a:lnTo>
                  <a:lnTo>
                    <a:pt x="489584" y="164973"/>
                  </a:lnTo>
                  <a:lnTo>
                    <a:pt x="489584" y="153415"/>
                  </a:lnTo>
                  <a:lnTo>
                    <a:pt x="395096" y="153415"/>
                  </a:lnTo>
                  <a:lnTo>
                    <a:pt x="395096" y="118490"/>
                  </a:lnTo>
                  <a:close/>
                </a:path>
                <a:path w="509904" h="168275">
                  <a:moveTo>
                    <a:pt x="484377" y="0"/>
                  </a:moveTo>
                  <a:lnTo>
                    <a:pt x="471424" y="0"/>
                  </a:lnTo>
                  <a:lnTo>
                    <a:pt x="471424" y="125095"/>
                  </a:lnTo>
                  <a:lnTo>
                    <a:pt x="484377" y="125095"/>
                  </a:lnTo>
                  <a:lnTo>
                    <a:pt x="484377" y="76708"/>
                  </a:lnTo>
                  <a:lnTo>
                    <a:pt x="509650" y="76708"/>
                  </a:lnTo>
                  <a:lnTo>
                    <a:pt x="509650" y="64897"/>
                  </a:lnTo>
                  <a:lnTo>
                    <a:pt x="484377" y="64897"/>
                  </a:lnTo>
                  <a:lnTo>
                    <a:pt x="484377" y="0"/>
                  </a:lnTo>
                  <a:close/>
                </a:path>
                <a:path w="509904" h="168275">
                  <a:moveTo>
                    <a:pt x="404240" y="43052"/>
                  </a:moveTo>
                  <a:lnTo>
                    <a:pt x="366521" y="58293"/>
                  </a:lnTo>
                  <a:lnTo>
                    <a:pt x="362838" y="83565"/>
                  </a:lnTo>
                  <a:lnTo>
                    <a:pt x="366521" y="91059"/>
                  </a:lnTo>
                  <a:lnTo>
                    <a:pt x="403986" y="106299"/>
                  </a:lnTo>
                  <a:lnTo>
                    <a:pt x="413087" y="105725"/>
                  </a:lnTo>
                  <a:lnTo>
                    <a:pt x="421163" y="103997"/>
                  </a:lnTo>
                  <a:lnTo>
                    <a:pt x="428240" y="101101"/>
                  </a:lnTo>
                  <a:lnTo>
                    <a:pt x="434339" y="97027"/>
                  </a:lnTo>
                  <a:lnTo>
                    <a:pt x="436525" y="95250"/>
                  </a:lnTo>
                  <a:lnTo>
                    <a:pt x="395477" y="95250"/>
                  </a:lnTo>
                  <a:lnTo>
                    <a:pt x="388492" y="93345"/>
                  </a:lnTo>
                  <a:lnTo>
                    <a:pt x="378205" y="85598"/>
                  </a:lnTo>
                  <a:lnTo>
                    <a:pt x="375665" y="80645"/>
                  </a:lnTo>
                  <a:lnTo>
                    <a:pt x="375665" y="68580"/>
                  </a:lnTo>
                  <a:lnTo>
                    <a:pt x="378205" y="63753"/>
                  </a:lnTo>
                  <a:lnTo>
                    <a:pt x="383285" y="59817"/>
                  </a:lnTo>
                  <a:lnTo>
                    <a:pt x="388365" y="56007"/>
                  </a:lnTo>
                  <a:lnTo>
                    <a:pt x="395350" y="54101"/>
                  </a:lnTo>
                  <a:lnTo>
                    <a:pt x="436731" y="54101"/>
                  </a:lnTo>
                  <a:lnTo>
                    <a:pt x="434339" y="52197"/>
                  </a:lnTo>
                  <a:lnTo>
                    <a:pt x="428315" y="48196"/>
                  </a:lnTo>
                  <a:lnTo>
                    <a:pt x="421290" y="45338"/>
                  </a:lnTo>
                  <a:lnTo>
                    <a:pt x="413265" y="43624"/>
                  </a:lnTo>
                  <a:lnTo>
                    <a:pt x="404240" y="43052"/>
                  </a:lnTo>
                  <a:close/>
                </a:path>
                <a:path w="509904" h="168275">
                  <a:moveTo>
                    <a:pt x="436731" y="54101"/>
                  </a:moveTo>
                  <a:lnTo>
                    <a:pt x="413003" y="54101"/>
                  </a:lnTo>
                  <a:lnTo>
                    <a:pt x="419988" y="56007"/>
                  </a:lnTo>
                  <a:lnTo>
                    <a:pt x="425068" y="59817"/>
                  </a:lnTo>
                  <a:lnTo>
                    <a:pt x="430149" y="63753"/>
                  </a:lnTo>
                  <a:lnTo>
                    <a:pt x="432688" y="68580"/>
                  </a:lnTo>
                  <a:lnTo>
                    <a:pt x="432688" y="80645"/>
                  </a:lnTo>
                  <a:lnTo>
                    <a:pt x="430149" y="85598"/>
                  </a:lnTo>
                  <a:lnTo>
                    <a:pt x="419861" y="93345"/>
                  </a:lnTo>
                  <a:lnTo>
                    <a:pt x="413003" y="95250"/>
                  </a:lnTo>
                  <a:lnTo>
                    <a:pt x="436525" y="95250"/>
                  </a:lnTo>
                  <a:lnTo>
                    <a:pt x="441832" y="90932"/>
                  </a:lnTo>
                  <a:lnTo>
                    <a:pt x="445453" y="83565"/>
                  </a:lnTo>
                  <a:lnTo>
                    <a:pt x="445515" y="65659"/>
                  </a:lnTo>
                  <a:lnTo>
                    <a:pt x="441832" y="58165"/>
                  </a:lnTo>
                  <a:lnTo>
                    <a:pt x="436731" y="54101"/>
                  </a:lnTo>
                  <a:close/>
                </a:path>
                <a:path w="509904" h="168275">
                  <a:moveTo>
                    <a:pt x="453897" y="22478"/>
                  </a:moveTo>
                  <a:lnTo>
                    <a:pt x="354075" y="22478"/>
                  </a:lnTo>
                  <a:lnTo>
                    <a:pt x="354075" y="34036"/>
                  </a:lnTo>
                  <a:lnTo>
                    <a:pt x="453897" y="34036"/>
                  </a:lnTo>
                  <a:lnTo>
                    <a:pt x="453897" y="22478"/>
                  </a:lnTo>
                  <a:close/>
                </a:path>
                <a:path w="509904" h="168275">
                  <a:moveTo>
                    <a:pt x="410590" y="762"/>
                  </a:moveTo>
                  <a:lnTo>
                    <a:pt x="397382" y="762"/>
                  </a:lnTo>
                  <a:lnTo>
                    <a:pt x="397382" y="22478"/>
                  </a:lnTo>
                  <a:lnTo>
                    <a:pt x="410590" y="22478"/>
                  </a:lnTo>
                  <a:lnTo>
                    <a:pt x="410590" y="762"/>
                  </a:lnTo>
                  <a:close/>
                </a:path>
                <a:path w="509904" h="168275">
                  <a:moveTo>
                    <a:pt x="85597" y="14986"/>
                  </a:moveTo>
                  <a:lnTo>
                    <a:pt x="7111" y="14986"/>
                  </a:lnTo>
                  <a:lnTo>
                    <a:pt x="7111" y="26543"/>
                  </a:lnTo>
                  <a:lnTo>
                    <a:pt x="71627" y="26543"/>
                  </a:lnTo>
                  <a:lnTo>
                    <a:pt x="68818" y="41902"/>
                  </a:lnTo>
                  <a:lnTo>
                    <a:pt x="47243" y="82550"/>
                  </a:lnTo>
                  <a:lnTo>
                    <a:pt x="12811" y="111464"/>
                  </a:lnTo>
                  <a:lnTo>
                    <a:pt x="0" y="117728"/>
                  </a:lnTo>
                  <a:lnTo>
                    <a:pt x="9905" y="128270"/>
                  </a:lnTo>
                  <a:lnTo>
                    <a:pt x="42271" y="105550"/>
                  </a:lnTo>
                  <a:lnTo>
                    <a:pt x="65658" y="79105"/>
                  </a:lnTo>
                  <a:lnTo>
                    <a:pt x="80093" y="48920"/>
                  </a:lnTo>
                  <a:lnTo>
                    <a:pt x="85597" y="14986"/>
                  </a:lnTo>
                  <a:close/>
                </a:path>
                <a:path w="509904" h="168275">
                  <a:moveTo>
                    <a:pt x="230377" y="2794"/>
                  </a:moveTo>
                  <a:lnTo>
                    <a:pt x="194403" y="19726"/>
                  </a:lnTo>
                  <a:lnTo>
                    <a:pt x="187705" y="41783"/>
                  </a:lnTo>
                  <a:lnTo>
                    <a:pt x="188464" y="49901"/>
                  </a:lnTo>
                  <a:lnTo>
                    <a:pt x="221404" y="80335"/>
                  </a:lnTo>
                  <a:lnTo>
                    <a:pt x="230377" y="81025"/>
                  </a:lnTo>
                  <a:lnTo>
                    <a:pt x="239293" y="80333"/>
                  </a:lnTo>
                  <a:lnTo>
                    <a:pt x="247381" y="78247"/>
                  </a:lnTo>
                  <a:lnTo>
                    <a:pt x="254577" y="74810"/>
                  </a:lnTo>
                  <a:lnTo>
                    <a:pt x="260984" y="69976"/>
                  </a:lnTo>
                  <a:lnTo>
                    <a:pt x="221233" y="69850"/>
                  </a:lnTo>
                  <a:lnTo>
                    <a:pt x="214121" y="67183"/>
                  </a:lnTo>
                  <a:lnTo>
                    <a:pt x="203453" y="56769"/>
                  </a:lnTo>
                  <a:lnTo>
                    <a:pt x="200659" y="50037"/>
                  </a:lnTo>
                  <a:lnTo>
                    <a:pt x="200659" y="33527"/>
                  </a:lnTo>
                  <a:lnTo>
                    <a:pt x="203453" y="26797"/>
                  </a:lnTo>
                  <a:lnTo>
                    <a:pt x="208787" y="21717"/>
                  </a:lnTo>
                  <a:lnTo>
                    <a:pt x="214121" y="16510"/>
                  </a:lnTo>
                  <a:lnTo>
                    <a:pt x="221360" y="13970"/>
                  </a:lnTo>
                  <a:lnTo>
                    <a:pt x="261334" y="13970"/>
                  </a:lnTo>
                  <a:lnTo>
                    <a:pt x="261111" y="13715"/>
                  </a:lnTo>
                  <a:lnTo>
                    <a:pt x="254684" y="8955"/>
                  </a:lnTo>
                  <a:lnTo>
                    <a:pt x="247411" y="5540"/>
                  </a:lnTo>
                  <a:lnTo>
                    <a:pt x="239305" y="3482"/>
                  </a:lnTo>
                  <a:lnTo>
                    <a:pt x="230377" y="2794"/>
                  </a:lnTo>
                  <a:close/>
                </a:path>
                <a:path w="509904" h="168275">
                  <a:moveTo>
                    <a:pt x="261334" y="13970"/>
                  </a:moveTo>
                  <a:lnTo>
                    <a:pt x="239267" y="13970"/>
                  </a:lnTo>
                  <a:lnTo>
                    <a:pt x="246506" y="16510"/>
                  </a:lnTo>
                  <a:lnTo>
                    <a:pt x="251840" y="21717"/>
                  </a:lnTo>
                  <a:lnTo>
                    <a:pt x="257301" y="26797"/>
                  </a:lnTo>
                  <a:lnTo>
                    <a:pt x="259968" y="33527"/>
                  </a:lnTo>
                  <a:lnTo>
                    <a:pt x="259968" y="50037"/>
                  </a:lnTo>
                  <a:lnTo>
                    <a:pt x="257301" y="56769"/>
                  </a:lnTo>
                  <a:lnTo>
                    <a:pt x="246633" y="67183"/>
                  </a:lnTo>
                  <a:lnTo>
                    <a:pt x="239394" y="69850"/>
                  </a:lnTo>
                  <a:lnTo>
                    <a:pt x="261096" y="69850"/>
                  </a:lnTo>
                  <a:lnTo>
                    <a:pt x="266225" y="64000"/>
                  </a:lnTo>
                  <a:lnTo>
                    <a:pt x="269959" y="57292"/>
                  </a:lnTo>
                  <a:lnTo>
                    <a:pt x="272183" y="49901"/>
                  </a:lnTo>
                  <a:lnTo>
                    <a:pt x="272922" y="41783"/>
                  </a:lnTo>
                  <a:lnTo>
                    <a:pt x="272186" y="33684"/>
                  </a:lnTo>
                  <a:lnTo>
                    <a:pt x="269970" y="26273"/>
                  </a:lnTo>
                  <a:lnTo>
                    <a:pt x="266279" y="19619"/>
                  </a:lnTo>
                  <a:lnTo>
                    <a:pt x="261334" y="13970"/>
                  </a:lnTo>
                  <a:close/>
                </a:path>
                <a:path w="509904" h="168275">
                  <a:moveTo>
                    <a:pt x="314197" y="0"/>
                  </a:moveTo>
                  <a:lnTo>
                    <a:pt x="301116" y="0"/>
                  </a:lnTo>
                  <a:lnTo>
                    <a:pt x="301116" y="85471"/>
                  </a:lnTo>
                  <a:lnTo>
                    <a:pt x="314197" y="85471"/>
                  </a:lnTo>
                  <a:lnTo>
                    <a:pt x="314197" y="0"/>
                  </a:lnTo>
                  <a:close/>
                </a:path>
                <a:path w="509904" h="168275">
                  <a:moveTo>
                    <a:pt x="126872" y="0"/>
                  </a:moveTo>
                  <a:lnTo>
                    <a:pt x="113918" y="0"/>
                  </a:lnTo>
                  <a:lnTo>
                    <a:pt x="113918" y="168021"/>
                  </a:lnTo>
                  <a:lnTo>
                    <a:pt x="126872" y="168021"/>
                  </a:lnTo>
                  <a:lnTo>
                    <a:pt x="126872" y="80899"/>
                  </a:lnTo>
                  <a:lnTo>
                    <a:pt x="156971" y="80899"/>
                  </a:lnTo>
                  <a:lnTo>
                    <a:pt x="156971" y="69214"/>
                  </a:lnTo>
                  <a:lnTo>
                    <a:pt x="126872" y="69214"/>
                  </a:lnTo>
                  <a:lnTo>
                    <a:pt x="12687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7101586" y="1297305"/>
              <a:ext cx="278765" cy="121920"/>
            </a:xfrm>
            <a:custGeom>
              <a:avLst/>
              <a:gdLst/>
              <a:ahLst/>
              <a:cxnLst/>
              <a:rect l="l" t="t" r="r" b="b"/>
              <a:pathLst>
                <a:path w="278765" h="121919">
                  <a:moveTo>
                    <a:pt x="12700" y="87122"/>
                  </a:moveTo>
                  <a:lnTo>
                    <a:pt x="12700" y="108966"/>
                  </a:lnTo>
                  <a:lnTo>
                    <a:pt x="90297" y="108966"/>
                  </a:lnTo>
                  <a:lnTo>
                    <a:pt x="90297" y="87122"/>
                  </a:lnTo>
                  <a:lnTo>
                    <a:pt x="12700" y="87122"/>
                  </a:lnTo>
                  <a:close/>
                </a:path>
                <a:path w="278765" h="121919">
                  <a:moveTo>
                    <a:pt x="171323" y="75437"/>
                  </a:moveTo>
                  <a:lnTo>
                    <a:pt x="184150" y="75437"/>
                  </a:lnTo>
                  <a:lnTo>
                    <a:pt x="184150" y="110362"/>
                  </a:lnTo>
                  <a:lnTo>
                    <a:pt x="278638" y="110362"/>
                  </a:lnTo>
                  <a:lnTo>
                    <a:pt x="278638" y="121920"/>
                  </a:lnTo>
                  <a:lnTo>
                    <a:pt x="171323" y="121920"/>
                  </a:lnTo>
                  <a:lnTo>
                    <a:pt x="171323" y="75437"/>
                  </a:lnTo>
                  <a:close/>
                </a:path>
                <a:path w="278765" h="121919">
                  <a:moveTo>
                    <a:pt x="0" y="51689"/>
                  </a:moveTo>
                  <a:lnTo>
                    <a:pt x="12700" y="51689"/>
                  </a:lnTo>
                  <a:lnTo>
                    <a:pt x="12700" y="75692"/>
                  </a:lnTo>
                  <a:lnTo>
                    <a:pt x="90297" y="75692"/>
                  </a:lnTo>
                  <a:lnTo>
                    <a:pt x="90297" y="51689"/>
                  </a:lnTo>
                  <a:lnTo>
                    <a:pt x="103250" y="51689"/>
                  </a:lnTo>
                  <a:lnTo>
                    <a:pt x="103250" y="120269"/>
                  </a:lnTo>
                  <a:lnTo>
                    <a:pt x="0" y="120269"/>
                  </a:lnTo>
                  <a:lnTo>
                    <a:pt x="0" y="51689"/>
                  </a:lnTo>
                  <a:close/>
                </a:path>
                <a:path w="278765" h="121919">
                  <a:moveTo>
                    <a:pt x="193294" y="11049"/>
                  </a:moveTo>
                  <a:lnTo>
                    <a:pt x="184404" y="11049"/>
                  </a:lnTo>
                  <a:lnTo>
                    <a:pt x="177419" y="12954"/>
                  </a:lnTo>
                  <a:lnTo>
                    <a:pt x="172339" y="16764"/>
                  </a:lnTo>
                  <a:lnTo>
                    <a:pt x="167259" y="20700"/>
                  </a:lnTo>
                  <a:lnTo>
                    <a:pt x="164719" y="25527"/>
                  </a:lnTo>
                  <a:lnTo>
                    <a:pt x="164719" y="31496"/>
                  </a:lnTo>
                  <a:lnTo>
                    <a:pt x="164719" y="37592"/>
                  </a:lnTo>
                  <a:lnTo>
                    <a:pt x="167259" y="42545"/>
                  </a:lnTo>
                  <a:lnTo>
                    <a:pt x="172339" y="46355"/>
                  </a:lnTo>
                  <a:lnTo>
                    <a:pt x="177546" y="50292"/>
                  </a:lnTo>
                  <a:lnTo>
                    <a:pt x="184531" y="52197"/>
                  </a:lnTo>
                  <a:lnTo>
                    <a:pt x="193294" y="52197"/>
                  </a:lnTo>
                  <a:lnTo>
                    <a:pt x="202057" y="52197"/>
                  </a:lnTo>
                  <a:lnTo>
                    <a:pt x="208915" y="50292"/>
                  </a:lnTo>
                  <a:lnTo>
                    <a:pt x="214122" y="46355"/>
                  </a:lnTo>
                  <a:lnTo>
                    <a:pt x="219202" y="42545"/>
                  </a:lnTo>
                  <a:lnTo>
                    <a:pt x="221742" y="37592"/>
                  </a:lnTo>
                  <a:lnTo>
                    <a:pt x="221742" y="31496"/>
                  </a:lnTo>
                  <a:lnTo>
                    <a:pt x="221742" y="25527"/>
                  </a:lnTo>
                  <a:lnTo>
                    <a:pt x="219202" y="20700"/>
                  </a:lnTo>
                  <a:lnTo>
                    <a:pt x="214122" y="16764"/>
                  </a:lnTo>
                  <a:lnTo>
                    <a:pt x="209042" y="12954"/>
                  </a:lnTo>
                  <a:lnTo>
                    <a:pt x="202057" y="11049"/>
                  </a:lnTo>
                  <a:lnTo>
                    <a:pt x="193294" y="11049"/>
                  </a:lnTo>
                  <a:close/>
                </a:path>
                <a:path w="278765" h="121919">
                  <a:moveTo>
                    <a:pt x="193294" y="0"/>
                  </a:moveTo>
                  <a:lnTo>
                    <a:pt x="230886" y="15112"/>
                  </a:lnTo>
                  <a:lnTo>
                    <a:pt x="234569" y="22606"/>
                  </a:lnTo>
                  <a:lnTo>
                    <a:pt x="234569" y="31496"/>
                  </a:lnTo>
                  <a:lnTo>
                    <a:pt x="234569" y="40386"/>
                  </a:lnTo>
                  <a:lnTo>
                    <a:pt x="202140" y="62672"/>
                  </a:lnTo>
                  <a:lnTo>
                    <a:pt x="193040" y="63246"/>
                  </a:lnTo>
                  <a:lnTo>
                    <a:pt x="184086" y="62674"/>
                  </a:lnTo>
                  <a:lnTo>
                    <a:pt x="151892" y="40512"/>
                  </a:lnTo>
                  <a:lnTo>
                    <a:pt x="151892" y="31496"/>
                  </a:lnTo>
                  <a:lnTo>
                    <a:pt x="151892" y="22733"/>
                  </a:lnTo>
                  <a:lnTo>
                    <a:pt x="184193" y="571"/>
                  </a:lnTo>
                  <a:lnTo>
                    <a:pt x="193294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86067" y="1264666"/>
              <a:ext cx="94741" cy="122428"/>
            </a:xfrm>
            <a:prstGeom prst="rect">
              <a:avLst/>
            </a:prstGeom>
          </p:spPr>
        </p:pic>
        <p:sp>
          <p:nvSpPr>
            <p:cNvPr id="30" name="object 30" descr=""/>
            <p:cNvSpPr/>
            <p:nvPr/>
          </p:nvSpPr>
          <p:spPr>
            <a:xfrm>
              <a:off x="7004558" y="1254252"/>
              <a:ext cx="396240" cy="168275"/>
            </a:xfrm>
            <a:custGeom>
              <a:avLst/>
              <a:gdLst/>
              <a:ahLst/>
              <a:cxnLst/>
              <a:rect l="l" t="t" r="r" b="b"/>
              <a:pathLst>
                <a:path w="396240" h="168275">
                  <a:moveTo>
                    <a:pt x="116459" y="13970"/>
                  </a:moveTo>
                  <a:lnTo>
                    <a:pt x="107442" y="13970"/>
                  </a:lnTo>
                  <a:lnTo>
                    <a:pt x="100202" y="16510"/>
                  </a:lnTo>
                  <a:lnTo>
                    <a:pt x="94869" y="21717"/>
                  </a:lnTo>
                  <a:lnTo>
                    <a:pt x="89535" y="26797"/>
                  </a:lnTo>
                  <a:lnTo>
                    <a:pt x="86741" y="33527"/>
                  </a:lnTo>
                  <a:lnTo>
                    <a:pt x="86741" y="41783"/>
                  </a:lnTo>
                  <a:lnTo>
                    <a:pt x="86741" y="50037"/>
                  </a:lnTo>
                  <a:lnTo>
                    <a:pt x="89535" y="56769"/>
                  </a:lnTo>
                  <a:lnTo>
                    <a:pt x="94869" y="61975"/>
                  </a:lnTo>
                  <a:lnTo>
                    <a:pt x="100202" y="67183"/>
                  </a:lnTo>
                  <a:lnTo>
                    <a:pt x="107315" y="69850"/>
                  </a:lnTo>
                  <a:lnTo>
                    <a:pt x="116459" y="69850"/>
                  </a:lnTo>
                  <a:lnTo>
                    <a:pt x="125475" y="69850"/>
                  </a:lnTo>
                  <a:lnTo>
                    <a:pt x="132715" y="67183"/>
                  </a:lnTo>
                  <a:lnTo>
                    <a:pt x="138049" y="61975"/>
                  </a:lnTo>
                  <a:lnTo>
                    <a:pt x="143383" y="56769"/>
                  </a:lnTo>
                  <a:lnTo>
                    <a:pt x="146050" y="50037"/>
                  </a:lnTo>
                  <a:lnTo>
                    <a:pt x="146050" y="41783"/>
                  </a:lnTo>
                  <a:lnTo>
                    <a:pt x="146050" y="33527"/>
                  </a:lnTo>
                  <a:lnTo>
                    <a:pt x="143383" y="26797"/>
                  </a:lnTo>
                  <a:lnTo>
                    <a:pt x="137922" y="21717"/>
                  </a:lnTo>
                  <a:lnTo>
                    <a:pt x="132588" y="16510"/>
                  </a:lnTo>
                  <a:lnTo>
                    <a:pt x="125349" y="13970"/>
                  </a:lnTo>
                  <a:lnTo>
                    <a:pt x="116459" y="13970"/>
                  </a:lnTo>
                  <a:close/>
                </a:path>
                <a:path w="396240" h="168275">
                  <a:moveTo>
                    <a:pt x="116459" y="2794"/>
                  </a:moveTo>
                  <a:lnTo>
                    <a:pt x="152360" y="19619"/>
                  </a:lnTo>
                  <a:lnTo>
                    <a:pt x="159003" y="41783"/>
                  </a:lnTo>
                  <a:lnTo>
                    <a:pt x="158263" y="49903"/>
                  </a:lnTo>
                  <a:lnTo>
                    <a:pt x="125366" y="80335"/>
                  </a:lnTo>
                  <a:lnTo>
                    <a:pt x="116459" y="81025"/>
                  </a:lnTo>
                  <a:lnTo>
                    <a:pt x="107459" y="80333"/>
                  </a:lnTo>
                  <a:lnTo>
                    <a:pt x="76803" y="57292"/>
                  </a:lnTo>
                  <a:lnTo>
                    <a:pt x="73787" y="41783"/>
                  </a:lnTo>
                  <a:lnTo>
                    <a:pt x="74527" y="33684"/>
                  </a:lnTo>
                  <a:lnTo>
                    <a:pt x="107406" y="3484"/>
                  </a:lnTo>
                  <a:lnTo>
                    <a:pt x="116459" y="2794"/>
                  </a:lnTo>
                  <a:close/>
                </a:path>
                <a:path w="396240" h="168275">
                  <a:moveTo>
                    <a:pt x="283464" y="762"/>
                  </a:moveTo>
                  <a:lnTo>
                    <a:pt x="296672" y="762"/>
                  </a:lnTo>
                  <a:lnTo>
                    <a:pt x="296672" y="22478"/>
                  </a:lnTo>
                  <a:lnTo>
                    <a:pt x="339978" y="22478"/>
                  </a:lnTo>
                  <a:lnTo>
                    <a:pt x="339978" y="34036"/>
                  </a:lnTo>
                  <a:lnTo>
                    <a:pt x="240157" y="34036"/>
                  </a:lnTo>
                  <a:lnTo>
                    <a:pt x="240157" y="22478"/>
                  </a:lnTo>
                  <a:lnTo>
                    <a:pt x="283464" y="22478"/>
                  </a:lnTo>
                  <a:lnTo>
                    <a:pt x="283464" y="762"/>
                  </a:lnTo>
                  <a:close/>
                </a:path>
                <a:path w="396240" h="168275">
                  <a:moveTo>
                    <a:pt x="357505" y="0"/>
                  </a:moveTo>
                  <a:lnTo>
                    <a:pt x="370459" y="0"/>
                  </a:lnTo>
                  <a:lnTo>
                    <a:pt x="370459" y="64897"/>
                  </a:lnTo>
                  <a:lnTo>
                    <a:pt x="395732" y="64897"/>
                  </a:lnTo>
                  <a:lnTo>
                    <a:pt x="395732" y="76708"/>
                  </a:lnTo>
                  <a:lnTo>
                    <a:pt x="370459" y="76708"/>
                  </a:lnTo>
                  <a:lnTo>
                    <a:pt x="370459" y="125095"/>
                  </a:lnTo>
                  <a:lnTo>
                    <a:pt x="357505" y="125095"/>
                  </a:lnTo>
                  <a:lnTo>
                    <a:pt x="357505" y="0"/>
                  </a:lnTo>
                  <a:close/>
                </a:path>
                <a:path w="396240" h="168275">
                  <a:moveTo>
                    <a:pt x="187198" y="0"/>
                  </a:moveTo>
                  <a:lnTo>
                    <a:pt x="200278" y="0"/>
                  </a:lnTo>
                  <a:lnTo>
                    <a:pt x="200278" y="85471"/>
                  </a:lnTo>
                  <a:lnTo>
                    <a:pt x="187198" y="85471"/>
                  </a:lnTo>
                  <a:lnTo>
                    <a:pt x="187198" y="0"/>
                  </a:lnTo>
                  <a:close/>
                </a:path>
                <a:path w="396240" h="168275">
                  <a:moveTo>
                    <a:pt x="0" y="0"/>
                  </a:moveTo>
                  <a:lnTo>
                    <a:pt x="12953" y="0"/>
                  </a:lnTo>
                  <a:lnTo>
                    <a:pt x="12953" y="69214"/>
                  </a:lnTo>
                  <a:lnTo>
                    <a:pt x="43052" y="69214"/>
                  </a:lnTo>
                  <a:lnTo>
                    <a:pt x="43052" y="80899"/>
                  </a:lnTo>
                  <a:lnTo>
                    <a:pt x="12953" y="80899"/>
                  </a:lnTo>
                  <a:lnTo>
                    <a:pt x="12953" y="168021"/>
                  </a:lnTo>
                  <a:lnTo>
                    <a:pt x="0" y="168021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1" name="object 31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478141" y="1249680"/>
            <a:ext cx="1045845" cy="185166"/>
          </a:xfrm>
          <a:prstGeom prst="rect">
            <a:avLst/>
          </a:prstGeom>
        </p:spPr>
      </p:pic>
      <p:grpSp>
        <p:nvGrpSpPr>
          <p:cNvPr id="32" name="object 32" descr=""/>
          <p:cNvGrpSpPr/>
          <p:nvPr/>
        </p:nvGrpSpPr>
        <p:grpSpPr>
          <a:xfrm>
            <a:off x="8598661" y="1249680"/>
            <a:ext cx="505459" cy="177165"/>
            <a:chOff x="8598661" y="1249680"/>
            <a:chExt cx="505459" cy="177165"/>
          </a:xfrm>
        </p:grpSpPr>
        <p:sp>
          <p:nvSpPr>
            <p:cNvPr id="33" name="object 33" descr=""/>
            <p:cNvSpPr/>
            <p:nvPr/>
          </p:nvSpPr>
          <p:spPr>
            <a:xfrm>
              <a:off x="8603233" y="1254252"/>
              <a:ext cx="495934" cy="168275"/>
            </a:xfrm>
            <a:custGeom>
              <a:avLst/>
              <a:gdLst/>
              <a:ahLst/>
              <a:cxnLst/>
              <a:rect l="l" t="t" r="r" b="b"/>
              <a:pathLst>
                <a:path w="495934" h="168275">
                  <a:moveTo>
                    <a:pt x="137414" y="103632"/>
                  </a:moveTo>
                  <a:lnTo>
                    <a:pt x="27177" y="103632"/>
                  </a:lnTo>
                  <a:lnTo>
                    <a:pt x="27177" y="115188"/>
                  </a:lnTo>
                  <a:lnTo>
                    <a:pt x="124460" y="115188"/>
                  </a:lnTo>
                  <a:lnTo>
                    <a:pt x="124460" y="168021"/>
                  </a:lnTo>
                  <a:lnTo>
                    <a:pt x="137414" y="168021"/>
                  </a:lnTo>
                  <a:lnTo>
                    <a:pt x="137414" y="103632"/>
                  </a:lnTo>
                  <a:close/>
                </a:path>
                <a:path w="495934" h="168275">
                  <a:moveTo>
                    <a:pt x="315975" y="73660"/>
                  </a:moveTo>
                  <a:lnTo>
                    <a:pt x="303022" y="73660"/>
                  </a:lnTo>
                  <a:lnTo>
                    <a:pt x="303022" y="168021"/>
                  </a:lnTo>
                  <a:lnTo>
                    <a:pt x="315975" y="168021"/>
                  </a:lnTo>
                  <a:lnTo>
                    <a:pt x="315975" y="73660"/>
                  </a:lnTo>
                  <a:close/>
                </a:path>
                <a:path w="495934" h="168275">
                  <a:moveTo>
                    <a:pt x="229616" y="11302"/>
                  </a:moveTo>
                  <a:lnTo>
                    <a:pt x="193534" y="34678"/>
                  </a:lnTo>
                  <a:lnTo>
                    <a:pt x="186944" y="68325"/>
                  </a:lnTo>
                  <a:lnTo>
                    <a:pt x="187682" y="80873"/>
                  </a:lnTo>
                  <a:lnTo>
                    <a:pt x="205112" y="116796"/>
                  </a:lnTo>
                  <a:lnTo>
                    <a:pt x="229616" y="125475"/>
                  </a:lnTo>
                  <a:lnTo>
                    <a:pt x="238166" y="124622"/>
                  </a:lnTo>
                  <a:lnTo>
                    <a:pt x="245919" y="122078"/>
                  </a:lnTo>
                  <a:lnTo>
                    <a:pt x="252886" y="117867"/>
                  </a:lnTo>
                  <a:lnTo>
                    <a:pt x="257198" y="113792"/>
                  </a:lnTo>
                  <a:lnTo>
                    <a:pt x="220852" y="113792"/>
                  </a:lnTo>
                  <a:lnTo>
                    <a:pt x="213614" y="109727"/>
                  </a:lnTo>
                  <a:lnTo>
                    <a:pt x="199898" y="68325"/>
                  </a:lnTo>
                  <a:lnTo>
                    <a:pt x="200400" y="58396"/>
                  </a:lnTo>
                  <a:lnTo>
                    <a:pt x="220725" y="22860"/>
                  </a:lnTo>
                  <a:lnTo>
                    <a:pt x="257087" y="22860"/>
                  </a:lnTo>
                  <a:lnTo>
                    <a:pt x="252833" y="18803"/>
                  </a:lnTo>
                  <a:lnTo>
                    <a:pt x="245903" y="14636"/>
                  </a:lnTo>
                  <a:lnTo>
                    <a:pt x="238164" y="12136"/>
                  </a:lnTo>
                  <a:lnTo>
                    <a:pt x="229616" y="11302"/>
                  </a:lnTo>
                  <a:close/>
                </a:path>
                <a:path w="495934" h="168275">
                  <a:moveTo>
                    <a:pt x="257087" y="22860"/>
                  </a:moveTo>
                  <a:lnTo>
                    <a:pt x="238633" y="22860"/>
                  </a:lnTo>
                  <a:lnTo>
                    <a:pt x="245745" y="26924"/>
                  </a:lnTo>
                  <a:lnTo>
                    <a:pt x="251206" y="35178"/>
                  </a:lnTo>
                  <a:lnTo>
                    <a:pt x="254799" y="41822"/>
                  </a:lnTo>
                  <a:lnTo>
                    <a:pt x="257381" y="49561"/>
                  </a:lnTo>
                  <a:lnTo>
                    <a:pt x="258939" y="58396"/>
                  </a:lnTo>
                  <a:lnTo>
                    <a:pt x="259461" y="68325"/>
                  </a:lnTo>
                  <a:lnTo>
                    <a:pt x="258937" y="78039"/>
                  </a:lnTo>
                  <a:lnTo>
                    <a:pt x="238379" y="113792"/>
                  </a:lnTo>
                  <a:lnTo>
                    <a:pt x="257198" y="113792"/>
                  </a:lnTo>
                  <a:lnTo>
                    <a:pt x="272034" y="73660"/>
                  </a:lnTo>
                  <a:lnTo>
                    <a:pt x="315975" y="73660"/>
                  </a:lnTo>
                  <a:lnTo>
                    <a:pt x="315975" y="62102"/>
                  </a:lnTo>
                  <a:lnTo>
                    <a:pt x="271907" y="62102"/>
                  </a:lnTo>
                  <a:lnTo>
                    <a:pt x="270597" y="50748"/>
                  </a:lnTo>
                  <a:lnTo>
                    <a:pt x="268001" y="40703"/>
                  </a:lnTo>
                  <a:lnTo>
                    <a:pt x="264120" y="31992"/>
                  </a:lnTo>
                  <a:lnTo>
                    <a:pt x="258952" y="24637"/>
                  </a:lnTo>
                  <a:lnTo>
                    <a:pt x="257087" y="22860"/>
                  </a:lnTo>
                  <a:close/>
                </a:path>
                <a:path w="495934" h="168275">
                  <a:moveTo>
                    <a:pt x="315975" y="0"/>
                  </a:moveTo>
                  <a:lnTo>
                    <a:pt x="303022" y="0"/>
                  </a:lnTo>
                  <a:lnTo>
                    <a:pt x="303022" y="62102"/>
                  </a:lnTo>
                  <a:lnTo>
                    <a:pt x="315975" y="62102"/>
                  </a:lnTo>
                  <a:lnTo>
                    <a:pt x="315975" y="0"/>
                  </a:lnTo>
                  <a:close/>
                </a:path>
                <a:path w="495934" h="168275">
                  <a:moveTo>
                    <a:pt x="45479" y="44576"/>
                  </a:moveTo>
                  <a:lnTo>
                    <a:pt x="33655" y="44576"/>
                  </a:lnTo>
                  <a:lnTo>
                    <a:pt x="36226" y="51123"/>
                  </a:lnTo>
                  <a:lnTo>
                    <a:pt x="40322" y="57991"/>
                  </a:lnTo>
                  <a:lnTo>
                    <a:pt x="45942" y="65168"/>
                  </a:lnTo>
                  <a:lnTo>
                    <a:pt x="53086" y="72644"/>
                  </a:lnTo>
                  <a:lnTo>
                    <a:pt x="48768" y="78232"/>
                  </a:lnTo>
                  <a:lnTo>
                    <a:pt x="44704" y="82676"/>
                  </a:lnTo>
                  <a:lnTo>
                    <a:pt x="41148" y="85978"/>
                  </a:lnTo>
                  <a:lnTo>
                    <a:pt x="51562" y="92583"/>
                  </a:lnTo>
                  <a:lnTo>
                    <a:pt x="60704" y="82204"/>
                  </a:lnTo>
                  <a:lnTo>
                    <a:pt x="68119" y="71659"/>
                  </a:lnTo>
                  <a:lnTo>
                    <a:pt x="72791" y="62864"/>
                  </a:lnTo>
                  <a:lnTo>
                    <a:pt x="59563" y="62864"/>
                  </a:lnTo>
                  <a:lnTo>
                    <a:pt x="51085" y="53861"/>
                  </a:lnTo>
                  <a:lnTo>
                    <a:pt x="45479" y="44576"/>
                  </a:lnTo>
                  <a:close/>
                </a:path>
                <a:path w="495934" h="168275">
                  <a:moveTo>
                    <a:pt x="91088" y="50164"/>
                  </a:moveTo>
                  <a:lnTo>
                    <a:pt x="77724" y="50164"/>
                  </a:lnTo>
                  <a:lnTo>
                    <a:pt x="79629" y="56007"/>
                  </a:lnTo>
                  <a:lnTo>
                    <a:pt x="83312" y="62484"/>
                  </a:lnTo>
                  <a:lnTo>
                    <a:pt x="89026" y="69596"/>
                  </a:lnTo>
                  <a:lnTo>
                    <a:pt x="94615" y="76708"/>
                  </a:lnTo>
                  <a:lnTo>
                    <a:pt x="100202" y="82042"/>
                  </a:lnTo>
                  <a:lnTo>
                    <a:pt x="105537" y="85851"/>
                  </a:lnTo>
                  <a:lnTo>
                    <a:pt x="114681" y="77597"/>
                  </a:lnTo>
                  <a:lnTo>
                    <a:pt x="101484" y="66095"/>
                  </a:lnTo>
                  <a:lnTo>
                    <a:pt x="91979" y="52546"/>
                  </a:lnTo>
                  <a:lnTo>
                    <a:pt x="91088" y="50164"/>
                  </a:lnTo>
                  <a:close/>
                </a:path>
                <a:path w="495934" h="168275">
                  <a:moveTo>
                    <a:pt x="39370" y="19303"/>
                  </a:moveTo>
                  <a:lnTo>
                    <a:pt x="27050" y="19303"/>
                  </a:lnTo>
                  <a:lnTo>
                    <a:pt x="25003" y="35236"/>
                  </a:lnTo>
                  <a:lnTo>
                    <a:pt x="19812" y="49895"/>
                  </a:lnTo>
                  <a:lnTo>
                    <a:pt x="11477" y="63291"/>
                  </a:lnTo>
                  <a:lnTo>
                    <a:pt x="0" y="75437"/>
                  </a:lnTo>
                  <a:lnTo>
                    <a:pt x="10541" y="82296"/>
                  </a:lnTo>
                  <a:lnTo>
                    <a:pt x="19101" y="72644"/>
                  </a:lnTo>
                  <a:lnTo>
                    <a:pt x="25717" y="63246"/>
                  </a:lnTo>
                  <a:lnTo>
                    <a:pt x="30579" y="53861"/>
                  </a:lnTo>
                  <a:lnTo>
                    <a:pt x="33655" y="44576"/>
                  </a:lnTo>
                  <a:lnTo>
                    <a:pt x="45479" y="44576"/>
                  </a:lnTo>
                  <a:lnTo>
                    <a:pt x="44894" y="43608"/>
                  </a:lnTo>
                  <a:lnTo>
                    <a:pt x="40989" y="32093"/>
                  </a:lnTo>
                  <a:lnTo>
                    <a:pt x="39370" y="19303"/>
                  </a:lnTo>
                  <a:close/>
                </a:path>
                <a:path w="495934" h="168275">
                  <a:moveTo>
                    <a:pt x="83947" y="19303"/>
                  </a:moveTo>
                  <a:lnTo>
                    <a:pt x="71627" y="19303"/>
                  </a:lnTo>
                  <a:lnTo>
                    <a:pt x="70725" y="30807"/>
                  </a:lnTo>
                  <a:lnTo>
                    <a:pt x="68405" y="41894"/>
                  </a:lnTo>
                  <a:lnTo>
                    <a:pt x="64680" y="52576"/>
                  </a:lnTo>
                  <a:lnTo>
                    <a:pt x="59563" y="62864"/>
                  </a:lnTo>
                  <a:lnTo>
                    <a:pt x="72791" y="62864"/>
                  </a:lnTo>
                  <a:lnTo>
                    <a:pt x="73796" y="60971"/>
                  </a:lnTo>
                  <a:lnTo>
                    <a:pt x="77724" y="50164"/>
                  </a:lnTo>
                  <a:lnTo>
                    <a:pt x="91088" y="50164"/>
                  </a:lnTo>
                  <a:lnTo>
                    <a:pt x="86141" y="36949"/>
                  </a:lnTo>
                  <a:lnTo>
                    <a:pt x="83947" y="19303"/>
                  </a:lnTo>
                  <a:close/>
                </a:path>
                <a:path w="495934" h="168275">
                  <a:moveTo>
                    <a:pt x="106172" y="7747"/>
                  </a:moveTo>
                  <a:lnTo>
                    <a:pt x="4825" y="7747"/>
                  </a:lnTo>
                  <a:lnTo>
                    <a:pt x="4825" y="19303"/>
                  </a:lnTo>
                  <a:lnTo>
                    <a:pt x="106172" y="19303"/>
                  </a:lnTo>
                  <a:lnTo>
                    <a:pt x="106172" y="7747"/>
                  </a:lnTo>
                  <a:close/>
                </a:path>
                <a:path w="495934" h="168275">
                  <a:moveTo>
                    <a:pt x="495935" y="0"/>
                  </a:moveTo>
                  <a:lnTo>
                    <a:pt x="482854" y="0"/>
                  </a:lnTo>
                  <a:lnTo>
                    <a:pt x="482854" y="55118"/>
                  </a:lnTo>
                  <a:lnTo>
                    <a:pt x="443611" y="55118"/>
                  </a:lnTo>
                  <a:lnTo>
                    <a:pt x="443611" y="66801"/>
                  </a:lnTo>
                  <a:lnTo>
                    <a:pt x="482854" y="66801"/>
                  </a:lnTo>
                  <a:lnTo>
                    <a:pt x="482854" y="168021"/>
                  </a:lnTo>
                  <a:lnTo>
                    <a:pt x="495935" y="168021"/>
                  </a:lnTo>
                  <a:lnTo>
                    <a:pt x="495935" y="0"/>
                  </a:lnTo>
                  <a:close/>
                </a:path>
                <a:path w="495934" h="168275">
                  <a:moveTo>
                    <a:pt x="414400" y="11684"/>
                  </a:moveTo>
                  <a:lnTo>
                    <a:pt x="401574" y="11684"/>
                  </a:lnTo>
                  <a:lnTo>
                    <a:pt x="401574" y="39115"/>
                  </a:lnTo>
                  <a:lnTo>
                    <a:pt x="400792" y="50305"/>
                  </a:lnTo>
                  <a:lnTo>
                    <a:pt x="382613" y="93545"/>
                  </a:lnTo>
                  <a:lnTo>
                    <a:pt x="356235" y="118745"/>
                  </a:lnTo>
                  <a:lnTo>
                    <a:pt x="366268" y="127508"/>
                  </a:lnTo>
                  <a:lnTo>
                    <a:pt x="397676" y="92124"/>
                  </a:lnTo>
                  <a:lnTo>
                    <a:pt x="408177" y="70103"/>
                  </a:lnTo>
                  <a:lnTo>
                    <a:pt x="421064" y="70103"/>
                  </a:lnTo>
                  <a:lnTo>
                    <a:pt x="417449" y="60055"/>
                  </a:lnTo>
                  <a:lnTo>
                    <a:pt x="415163" y="49345"/>
                  </a:lnTo>
                  <a:lnTo>
                    <a:pt x="414445" y="39115"/>
                  </a:lnTo>
                  <a:lnTo>
                    <a:pt x="414400" y="11684"/>
                  </a:lnTo>
                  <a:close/>
                </a:path>
                <a:path w="495934" h="168275">
                  <a:moveTo>
                    <a:pt x="421064" y="70103"/>
                  </a:moveTo>
                  <a:lnTo>
                    <a:pt x="408177" y="70103"/>
                  </a:lnTo>
                  <a:lnTo>
                    <a:pt x="410368" y="76295"/>
                  </a:lnTo>
                  <a:lnTo>
                    <a:pt x="436530" y="113268"/>
                  </a:lnTo>
                  <a:lnTo>
                    <a:pt x="450215" y="125475"/>
                  </a:lnTo>
                  <a:lnTo>
                    <a:pt x="459359" y="115188"/>
                  </a:lnTo>
                  <a:lnTo>
                    <a:pt x="449569" y="108059"/>
                  </a:lnTo>
                  <a:lnTo>
                    <a:pt x="440832" y="100028"/>
                  </a:lnTo>
                  <a:lnTo>
                    <a:pt x="433159" y="91060"/>
                  </a:lnTo>
                  <a:lnTo>
                    <a:pt x="426593" y="81152"/>
                  </a:lnTo>
                  <a:lnTo>
                    <a:pt x="421259" y="70645"/>
                  </a:lnTo>
                  <a:lnTo>
                    <a:pt x="421064" y="70103"/>
                  </a:lnTo>
                  <a:close/>
                </a:path>
                <a:path w="495934" h="168275">
                  <a:moveTo>
                    <a:pt x="137414" y="0"/>
                  </a:moveTo>
                  <a:lnTo>
                    <a:pt x="124460" y="0"/>
                  </a:lnTo>
                  <a:lnTo>
                    <a:pt x="124460" y="94361"/>
                  </a:lnTo>
                  <a:lnTo>
                    <a:pt x="137414" y="94361"/>
                  </a:lnTo>
                  <a:lnTo>
                    <a:pt x="137414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8603233" y="1254252"/>
              <a:ext cx="495934" cy="168275"/>
            </a:xfrm>
            <a:custGeom>
              <a:avLst/>
              <a:gdLst/>
              <a:ahLst/>
              <a:cxnLst/>
              <a:rect l="l" t="t" r="r" b="b"/>
              <a:pathLst>
                <a:path w="495934" h="168275">
                  <a:moveTo>
                    <a:pt x="27177" y="103632"/>
                  </a:moveTo>
                  <a:lnTo>
                    <a:pt x="137414" y="103632"/>
                  </a:lnTo>
                  <a:lnTo>
                    <a:pt x="137414" y="168021"/>
                  </a:lnTo>
                  <a:lnTo>
                    <a:pt x="124460" y="168021"/>
                  </a:lnTo>
                  <a:lnTo>
                    <a:pt x="124460" y="115188"/>
                  </a:lnTo>
                  <a:lnTo>
                    <a:pt x="27177" y="115188"/>
                  </a:lnTo>
                  <a:lnTo>
                    <a:pt x="27177" y="103632"/>
                  </a:lnTo>
                  <a:close/>
                </a:path>
                <a:path w="495934" h="168275">
                  <a:moveTo>
                    <a:pt x="229616" y="22860"/>
                  </a:moveTo>
                  <a:lnTo>
                    <a:pt x="220725" y="22860"/>
                  </a:lnTo>
                  <a:lnTo>
                    <a:pt x="213487" y="26924"/>
                  </a:lnTo>
                  <a:lnTo>
                    <a:pt x="199898" y="68325"/>
                  </a:lnTo>
                  <a:lnTo>
                    <a:pt x="200419" y="78184"/>
                  </a:lnTo>
                  <a:lnTo>
                    <a:pt x="220852" y="113792"/>
                  </a:lnTo>
                  <a:lnTo>
                    <a:pt x="229616" y="113792"/>
                  </a:lnTo>
                  <a:lnTo>
                    <a:pt x="238379" y="113792"/>
                  </a:lnTo>
                  <a:lnTo>
                    <a:pt x="258937" y="78039"/>
                  </a:lnTo>
                  <a:lnTo>
                    <a:pt x="259461" y="68325"/>
                  </a:lnTo>
                  <a:lnTo>
                    <a:pt x="258939" y="58396"/>
                  </a:lnTo>
                  <a:lnTo>
                    <a:pt x="238633" y="22860"/>
                  </a:lnTo>
                  <a:lnTo>
                    <a:pt x="229616" y="22860"/>
                  </a:lnTo>
                  <a:close/>
                </a:path>
                <a:path w="495934" h="168275">
                  <a:moveTo>
                    <a:pt x="39370" y="19303"/>
                  </a:moveTo>
                  <a:lnTo>
                    <a:pt x="40989" y="32093"/>
                  </a:lnTo>
                  <a:lnTo>
                    <a:pt x="44894" y="43608"/>
                  </a:lnTo>
                  <a:lnTo>
                    <a:pt x="51085" y="53861"/>
                  </a:lnTo>
                  <a:lnTo>
                    <a:pt x="59563" y="62864"/>
                  </a:lnTo>
                  <a:lnTo>
                    <a:pt x="64680" y="52576"/>
                  </a:lnTo>
                  <a:lnTo>
                    <a:pt x="68405" y="41894"/>
                  </a:lnTo>
                  <a:lnTo>
                    <a:pt x="70725" y="30807"/>
                  </a:lnTo>
                  <a:lnTo>
                    <a:pt x="71627" y="19303"/>
                  </a:lnTo>
                  <a:lnTo>
                    <a:pt x="39370" y="19303"/>
                  </a:lnTo>
                  <a:close/>
                </a:path>
                <a:path w="495934" h="168275">
                  <a:moveTo>
                    <a:pt x="401574" y="11684"/>
                  </a:moveTo>
                  <a:lnTo>
                    <a:pt x="414400" y="11684"/>
                  </a:lnTo>
                  <a:lnTo>
                    <a:pt x="414400" y="38481"/>
                  </a:lnTo>
                  <a:lnTo>
                    <a:pt x="415163" y="49345"/>
                  </a:lnTo>
                  <a:lnTo>
                    <a:pt x="433159" y="91060"/>
                  </a:lnTo>
                  <a:lnTo>
                    <a:pt x="459359" y="115188"/>
                  </a:lnTo>
                  <a:lnTo>
                    <a:pt x="450215" y="125475"/>
                  </a:lnTo>
                  <a:lnTo>
                    <a:pt x="418179" y="90392"/>
                  </a:lnTo>
                  <a:lnTo>
                    <a:pt x="408177" y="70103"/>
                  </a:lnTo>
                  <a:lnTo>
                    <a:pt x="405677" y="77110"/>
                  </a:lnTo>
                  <a:lnTo>
                    <a:pt x="379793" y="115236"/>
                  </a:lnTo>
                  <a:lnTo>
                    <a:pt x="366268" y="127508"/>
                  </a:lnTo>
                  <a:lnTo>
                    <a:pt x="356235" y="118745"/>
                  </a:lnTo>
                  <a:lnTo>
                    <a:pt x="366091" y="111313"/>
                  </a:lnTo>
                  <a:lnTo>
                    <a:pt x="374888" y="102917"/>
                  </a:lnTo>
                  <a:lnTo>
                    <a:pt x="398462" y="61388"/>
                  </a:lnTo>
                  <a:lnTo>
                    <a:pt x="401574" y="39115"/>
                  </a:lnTo>
                  <a:lnTo>
                    <a:pt x="401574" y="11684"/>
                  </a:lnTo>
                  <a:close/>
                </a:path>
                <a:path w="495934" h="168275">
                  <a:moveTo>
                    <a:pt x="4825" y="7747"/>
                  </a:moveTo>
                  <a:lnTo>
                    <a:pt x="106172" y="7747"/>
                  </a:lnTo>
                  <a:lnTo>
                    <a:pt x="106172" y="19303"/>
                  </a:lnTo>
                  <a:lnTo>
                    <a:pt x="83947" y="19303"/>
                  </a:lnTo>
                  <a:lnTo>
                    <a:pt x="86141" y="36949"/>
                  </a:lnTo>
                  <a:lnTo>
                    <a:pt x="91979" y="52546"/>
                  </a:lnTo>
                  <a:lnTo>
                    <a:pt x="101484" y="66095"/>
                  </a:lnTo>
                  <a:lnTo>
                    <a:pt x="114681" y="77597"/>
                  </a:lnTo>
                  <a:lnTo>
                    <a:pt x="105537" y="85851"/>
                  </a:lnTo>
                  <a:lnTo>
                    <a:pt x="100202" y="82042"/>
                  </a:lnTo>
                  <a:lnTo>
                    <a:pt x="94615" y="76708"/>
                  </a:lnTo>
                  <a:lnTo>
                    <a:pt x="89026" y="69596"/>
                  </a:lnTo>
                  <a:lnTo>
                    <a:pt x="83312" y="62484"/>
                  </a:lnTo>
                  <a:lnTo>
                    <a:pt x="79629" y="56007"/>
                  </a:lnTo>
                  <a:lnTo>
                    <a:pt x="77724" y="50164"/>
                  </a:lnTo>
                  <a:lnTo>
                    <a:pt x="73796" y="60971"/>
                  </a:lnTo>
                  <a:lnTo>
                    <a:pt x="68119" y="71659"/>
                  </a:lnTo>
                  <a:lnTo>
                    <a:pt x="60704" y="82204"/>
                  </a:lnTo>
                  <a:lnTo>
                    <a:pt x="51562" y="92583"/>
                  </a:lnTo>
                  <a:lnTo>
                    <a:pt x="41148" y="85978"/>
                  </a:lnTo>
                  <a:lnTo>
                    <a:pt x="44704" y="82676"/>
                  </a:lnTo>
                  <a:lnTo>
                    <a:pt x="48768" y="78232"/>
                  </a:lnTo>
                  <a:lnTo>
                    <a:pt x="53086" y="72644"/>
                  </a:lnTo>
                  <a:lnTo>
                    <a:pt x="45942" y="65168"/>
                  </a:lnTo>
                  <a:lnTo>
                    <a:pt x="40322" y="57991"/>
                  </a:lnTo>
                  <a:lnTo>
                    <a:pt x="36226" y="51123"/>
                  </a:lnTo>
                  <a:lnTo>
                    <a:pt x="33655" y="44576"/>
                  </a:lnTo>
                  <a:lnTo>
                    <a:pt x="30579" y="53863"/>
                  </a:lnTo>
                  <a:lnTo>
                    <a:pt x="25717" y="63246"/>
                  </a:lnTo>
                  <a:lnTo>
                    <a:pt x="19046" y="72723"/>
                  </a:lnTo>
                  <a:lnTo>
                    <a:pt x="10541" y="82296"/>
                  </a:lnTo>
                  <a:lnTo>
                    <a:pt x="0" y="75437"/>
                  </a:lnTo>
                  <a:lnTo>
                    <a:pt x="11477" y="63291"/>
                  </a:lnTo>
                  <a:lnTo>
                    <a:pt x="19812" y="49895"/>
                  </a:lnTo>
                  <a:lnTo>
                    <a:pt x="25003" y="35236"/>
                  </a:lnTo>
                  <a:lnTo>
                    <a:pt x="27050" y="19303"/>
                  </a:lnTo>
                  <a:lnTo>
                    <a:pt x="4825" y="19303"/>
                  </a:lnTo>
                  <a:lnTo>
                    <a:pt x="4825" y="7747"/>
                  </a:lnTo>
                  <a:close/>
                </a:path>
                <a:path w="495934" h="168275">
                  <a:moveTo>
                    <a:pt x="482854" y="0"/>
                  </a:moveTo>
                  <a:lnTo>
                    <a:pt x="495935" y="0"/>
                  </a:lnTo>
                  <a:lnTo>
                    <a:pt x="495935" y="168021"/>
                  </a:lnTo>
                  <a:lnTo>
                    <a:pt x="482854" y="168021"/>
                  </a:lnTo>
                  <a:lnTo>
                    <a:pt x="482854" y="66801"/>
                  </a:lnTo>
                  <a:lnTo>
                    <a:pt x="443611" y="66801"/>
                  </a:lnTo>
                  <a:lnTo>
                    <a:pt x="443611" y="55118"/>
                  </a:lnTo>
                  <a:lnTo>
                    <a:pt x="482854" y="55118"/>
                  </a:lnTo>
                  <a:lnTo>
                    <a:pt x="482854" y="0"/>
                  </a:lnTo>
                  <a:close/>
                </a:path>
                <a:path w="495934" h="168275">
                  <a:moveTo>
                    <a:pt x="303022" y="0"/>
                  </a:moveTo>
                  <a:lnTo>
                    <a:pt x="315975" y="0"/>
                  </a:lnTo>
                  <a:lnTo>
                    <a:pt x="315975" y="168021"/>
                  </a:lnTo>
                  <a:lnTo>
                    <a:pt x="303022" y="168021"/>
                  </a:lnTo>
                  <a:lnTo>
                    <a:pt x="303022" y="73660"/>
                  </a:lnTo>
                  <a:lnTo>
                    <a:pt x="272034" y="73660"/>
                  </a:lnTo>
                  <a:lnTo>
                    <a:pt x="259080" y="112013"/>
                  </a:lnTo>
                  <a:lnTo>
                    <a:pt x="229616" y="125475"/>
                  </a:lnTo>
                  <a:lnTo>
                    <a:pt x="220543" y="124503"/>
                  </a:lnTo>
                  <a:lnTo>
                    <a:pt x="189896" y="92027"/>
                  </a:lnTo>
                  <a:lnTo>
                    <a:pt x="186944" y="68325"/>
                  </a:lnTo>
                  <a:lnTo>
                    <a:pt x="187680" y="55633"/>
                  </a:lnTo>
                  <a:lnTo>
                    <a:pt x="204916" y="19768"/>
                  </a:lnTo>
                  <a:lnTo>
                    <a:pt x="229616" y="11302"/>
                  </a:lnTo>
                  <a:lnTo>
                    <a:pt x="238164" y="12136"/>
                  </a:lnTo>
                  <a:lnTo>
                    <a:pt x="268001" y="40703"/>
                  </a:lnTo>
                  <a:lnTo>
                    <a:pt x="271907" y="62102"/>
                  </a:lnTo>
                  <a:lnTo>
                    <a:pt x="303022" y="62102"/>
                  </a:lnTo>
                  <a:lnTo>
                    <a:pt x="303022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 descr=""/>
          <p:cNvSpPr/>
          <p:nvPr/>
        </p:nvSpPr>
        <p:spPr>
          <a:xfrm>
            <a:off x="8727693" y="1254252"/>
            <a:ext cx="13335" cy="94615"/>
          </a:xfrm>
          <a:custGeom>
            <a:avLst/>
            <a:gdLst/>
            <a:ahLst/>
            <a:cxnLst/>
            <a:rect l="l" t="t" r="r" b="b"/>
            <a:pathLst>
              <a:path w="13334" h="94615">
                <a:moveTo>
                  <a:pt x="0" y="0"/>
                </a:moveTo>
                <a:lnTo>
                  <a:pt x="12953" y="0"/>
                </a:lnTo>
                <a:lnTo>
                  <a:pt x="12953" y="94361"/>
                </a:lnTo>
                <a:lnTo>
                  <a:pt x="0" y="9436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6E6822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6" name="object 36" descr=""/>
          <p:cNvGrpSpPr/>
          <p:nvPr/>
        </p:nvGrpSpPr>
        <p:grpSpPr>
          <a:xfrm>
            <a:off x="8184133" y="1569719"/>
            <a:ext cx="509270" cy="177165"/>
            <a:chOff x="8184133" y="1569719"/>
            <a:chExt cx="509270" cy="177165"/>
          </a:xfrm>
        </p:grpSpPr>
        <p:sp>
          <p:nvSpPr>
            <p:cNvPr id="37" name="object 37" descr=""/>
            <p:cNvSpPr/>
            <p:nvPr/>
          </p:nvSpPr>
          <p:spPr>
            <a:xfrm>
              <a:off x="8188705" y="1574291"/>
              <a:ext cx="499745" cy="168275"/>
            </a:xfrm>
            <a:custGeom>
              <a:avLst/>
              <a:gdLst/>
              <a:ahLst/>
              <a:cxnLst/>
              <a:rect l="l" t="t" r="r" b="b"/>
              <a:pathLst>
                <a:path w="499745" h="168275">
                  <a:moveTo>
                    <a:pt x="404875" y="110236"/>
                  </a:moveTo>
                  <a:lnTo>
                    <a:pt x="391795" y="110236"/>
                  </a:lnTo>
                  <a:lnTo>
                    <a:pt x="391795" y="163195"/>
                  </a:lnTo>
                  <a:lnTo>
                    <a:pt x="499745" y="163195"/>
                  </a:lnTo>
                  <a:lnTo>
                    <a:pt x="499745" y="151637"/>
                  </a:lnTo>
                  <a:lnTo>
                    <a:pt x="404875" y="151637"/>
                  </a:lnTo>
                  <a:lnTo>
                    <a:pt x="404875" y="110236"/>
                  </a:lnTo>
                  <a:close/>
                </a:path>
                <a:path w="499745" h="168275">
                  <a:moveTo>
                    <a:pt x="494538" y="75565"/>
                  </a:moveTo>
                  <a:lnTo>
                    <a:pt x="481457" y="75565"/>
                  </a:lnTo>
                  <a:lnTo>
                    <a:pt x="481457" y="122682"/>
                  </a:lnTo>
                  <a:lnTo>
                    <a:pt x="494538" y="122682"/>
                  </a:lnTo>
                  <a:lnTo>
                    <a:pt x="494538" y="75565"/>
                  </a:lnTo>
                  <a:close/>
                </a:path>
                <a:path w="499745" h="168275">
                  <a:moveTo>
                    <a:pt x="447928" y="9525"/>
                  </a:moveTo>
                  <a:lnTo>
                    <a:pt x="370967" y="9525"/>
                  </a:lnTo>
                  <a:lnTo>
                    <a:pt x="370967" y="92075"/>
                  </a:lnTo>
                  <a:lnTo>
                    <a:pt x="447928" y="92075"/>
                  </a:lnTo>
                  <a:lnTo>
                    <a:pt x="447928" y="80518"/>
                  </a:lnTo>
                  <a:lnTo>
                    <a:pt x="383921" y="80518"/>
                  </a:lnTo>
                  <a:lnTo>
                    <a:pt x="383921" y="21082"/>
                  </a:lnTo>
                  <a:lnTo>
                    <a:pt x="447928" y="21082"/>
                  </a:lnTo>
                  <a:lnTo>
                    <a:pt x="447928" y="9525"/>
                  </a:lnTo>
                  <a:close/>
                </a:path>
                <a:path w="499745" h="168275">
                  <a:moveTo>
                    <a:pt x="447928" y="21082"/>
                  </a:moveTo>
                  <a:lnTo>
                    <a:pt x="434975" y="21082"/>
                  </a:lnTo>
                  <a:lnTo>
                    <a:pt x="434975" y="80518"/>
                  </a:lnTo>
                  <a:lnTo>
                    <a:pt x="447928" y="80518"/>
                  </a:lnTo>
                  <a:lnTo>
                    <a:pt x="447928" y="75565"/>
                  </a:lnTo>
                  <a:lnTo>
                    <a:pt x="494538" y="75565"/>
                  </a:lnTo>
                  <a:lnTo>
                    <a:pt x="494538" y="64388"/>
                  </a:lnTo>
                  <a:lnTo>
                    <a:pt x="447928" y="64388"/>
                  </a:lnTo>
                  <a:lnTo>
                    <a:pt x="447928" y="37337"/>
                  </a:lnTo>
                  <a:lnTo>
                    <a:pt x="494538" y="37337"/>
                  </a:lnTo>
                  <a:lnTo>
                    <a:pt x="494538" y="26035"/>
                  </a:lnTo>
                  <a:lnTo>
                    <a:pt x="447928" y="26035"/>
                  </a:lnTo>
                  <a:lnTo>
                    <a:pt x="447928" y="21082"/>
                  </a:lnTo>
                  <a:close/>
                </a:path>
                <a:path w="499745" h="168275">
                  <a:moveTo>
                    <a:pt x="494538" y="37337"/>
                  </a:moveTo>
                  <a:lnTo>
                    <a:pt x="481457" y="37337"/>
                  </a:lnTo>
                  <a:lnTo>
                    <a:pt x="481457" y="64388"/>
                  </a:lnTo>
                  <a:lnTo>
                    <a:pt x="494538" y="64388"/>
                  </a:lnTo>
                  <a:lnTo>
                    <a:pt x="494538" y="37337"/>
                  </a:lnTo>
                  <a:close/>
                </a:path>
                <a:path w="499745" h="168275">
                  <a:moveTo>
                    <a:pt x="494538" y="0"/>
                  </a:moveTo>
                  <a:lnTo>
                    <a:pt x="481457" y="0"/>
                  </a:lnTo>
                  <a:lnTo>
                    <a:pt x="481457" y="26035"/>
                  </a:lnTo>
                  <a:lnTo>
                    <a:pt x="494538" y="26035"/>
                  </a:lnTo>
                  <a:lnTo>
                    <a:pt x="494538" y="0"/>
                  </a:lnTo>
                  <a:close/>
                </a:path>
                <a:path w="499745" h="168275">
                  <a:moveTo>
                    <a:pt x="49784" y="51562"/>
                  </a:moveTo>
                  <a:lnTo>
                    <a:pt x="14210" y="67899"/>
                  </a:lnTo>
                  <a:lnTo>
                    <a:pt x="7620" y="89027"/>
                  </a:lnTo>
                  <a:lnTo>
                    <a:pt x="8321" y="96266"/>
                  </a:lnTo>
                  <a:lnTo>
                    <a:pt x="40824" y="125571"/>
                  </a:lnTo>
                  <a:lnTo>
                    <a:pt x="49657" y="126237"/>
                  </a:lnTo>
                  <a:lnTo>
                    <a:pt x="58636" y="125591"/>
                  </a:lnTo>
                  <a:lnTo>
                    <a:pt x="66722" y="123634"/>
                  </a:lnTo>
                  <a:lnTo>
                    <a:pt x="73927" y="120344"/>
                  </a:lnTo>
                  <a:lnTo>
                    <a:pt x="80264" y="115697"/>
                  </a:lnTo>
                  <a:lnTo>
                    <a:pt x="80733" y="115188"/>
                  </a:lnTo>
                  <a:lnTo>
                    <a:pt x="41275" y="115188"/>
                  </a:lnTo>
                  <a:lnTo>
                    <a:pt x="34290" y="112649"/>
                  </a:lnTo>
                  <a:lnTo>
                    <a:pt x="28701" y="107569"/>
                  </a:lnTo>
                  <a:lnTo>
                    <a:pt x="23114" y="102362"/>
                  </a:lnTo>
                  <a:lnTo>
                    <a:pt x="20447" y="96266"/>
                  </a:lnTo>
                  <a:lnTo>
                    <a:pt x="20447" y="81787"/>
                  </a:lnTo>
                  <a:lnTo>
                    <a:pt x="23114" y="75565"/>
                  </a:lnTo>
                  <a:lnTo>
                    <a:pt x="34163" y="65278"/>
                  </a:lnTo>
                  <a:lnTo>
                    <a:pt x="41275" y="62611"/>
                  </a:lnTo>
                  <a:lnTo>
                    <a:pt x="80495" y="62611"/>
                  </a:lnTo>
                  <a:lnTo>
                    <a:pt x="80264" y="62357"/>
                  </a:lnTo>
                  <a:lnTo>
                    <a:pt x="73929" y="57616"/>
                  </a:lnTo>
                  <a:lnTo>
                    <a:pt x="66675" y="54229"/>
                  </a:lnTo>
                  <a:lnTo>
                    <a:pt x="58663" y="52228"/>
                  </a:lnTo>
                  <a:lnTo>
                    <a:pt x="49784" y="51562"/>
                  </a:lnTo>
                  <a:close/>
                </a:path>
                <a:path w="499745" h="168275">
                  <a:moveTo>
                    <a:pt x="80495" y="62611"/>
                  </a:moveTo>
                  <a:lnTo>
                    <a:pt x="58420" y="62611"/>
                  </a:lnTo>
                  <a:lnTo>
                    <a:pt x="65532" y="65278"/>
                  </a:lnTo>
                  <a:lnTo>
                    <a:pt x="70993" y="70358"/>
                  </a:lnTo>
                  <a:lnTo>
                    <a:pt x="76453" y="75565"/>
                  </a:lnTo>
                  <a:lnTo>
                    <a:pt x="79248" y="81787"/>
                  </a:lnTo>
                  <a:lnTo>
                    <a:pt x="79248" y="96266"/>
                  </a:lnTo>
                  <a:lnTo>
                    <a:pt x="76453" y="102362"/>
                  </a:lnTo>
                  <a:lnTo>
                    <a:pt x="70993" y="107569"/>
                  </a:lnTo>
                  <a:lnTo>
                    <a:pt x="65404" y="112649"/>
                  </a:lnTo>
                  <a:lnTo>
                    <a:pt x="58420" y="115188"/>
                  </a:lnTo>
                  <a:lnTo>
                    <a:pt x="80733" y="115188"/>
                  </a:lnTo>
                  <a:lnTo>
                    <a:pt x="85431" y="110103"/>
                  </a:lnTo>
                  <a:lnTo>
                    <a:pt x="89122" y="103806"/>
                  </a:lnTo>
                  <a:lnTo>
                    <a:pt x="91336" y="96819"/>
                  </a:lnTo>
                  <a:lnTo>
                    <a:pt x="92075" y="89154"/>
                  </a:lnTo>
                  <a:lnTo>
                    <a:pt x="91372" y="81787"/>
                  </a:lnTo>
                  <a:lnTo>
                    <a:pt x="91296" y="81285"/>
                  </a:lnTo>
                  <a:lnTo>
                    <a:pt x="89122" y="74374"/>
                  </a:lnTo>
                  <a:lnTo>
                    <a:pt x="85431" y="68026"/>
                  </a:lnTo>
                  <a:lnTo>
                    <a:pt x="80495" y="62611"/>
                  </a:lnTo>
                  <a:close/>
                </a:path>
                <a:path w="499745" h="168275">
                  <a:moveTo>
                    <a:pt x="234442" y="11684"/>
                  </a:moveTo>
                  <a:lnTo>
                    <a:pt x="221488" y="11684"/>
                  </a:lnTo>
                  <a:lnTo>
                    <a:pt x="221488" y="39116"/>
                  </a:lnTo>
                  <a:lnTo>
                    <a:pt x="220726" y="50305"/>
                  </a:lnTo>
                  <a:lnTo>
                    <a:pt x="202600" y="93545"/>
                  </a:lnTo>
                  <a:lnTo>
                    <a:pt x="176275" y="118745"/>
                  </a:lnTo>
                  <a:lnTo>
                    <a:pt x="186309" y="127508"/>
                  </a:lnTo>
                  <a:lnTo>
                    <a:pt x="217697" y="92124"/>
                  </a:lnTo>
                  <a:lnTo>
                    <a:pt x="228092" y="70104"/>
                  </a:lnTo>
                  <a:lnTo>
                    <a:pt x="241053" y="70104"/>
                  </a:lnTo>
                  <a:lnTo>
                    <a:pt x="237474" y="60055"/>
                  </a:lnTo>
                  <a:lnTo>
                    <a:pt x="235202" y="49345"/>
                  </a:lnTo>
                  <a:lnTo>
                    <a:pt x="234486" y="39116"/>
                  </a:lnTo>
                  <a:lnTo>
                    <a:pt x="234442" y="11684"/>
                  </a:lnTo>
                  <a:close/>
                </a:path>
                <a:path w="499745" h="168275">
                  <a:moveTo>
                    <a:pt x="241053" y="70104"/>
                  </a:moveTo>
                  <a:lnTo>
                    <a:pt x="228092" y="70104"/>
                  </a:lnTo>
                  <a:lnTo>
                    <a:pt x="230354" y="76295"/>
                  </a:lnTo>
                  <a:lnTo>
                    <a:pt x="256492" y="113268"/>
                  </a:lnTo>
                  <a:lnTo>
                    <a:pt x="270128" y="125475"/>
                  </a:lnTo>
                  <a:lnTo>
                    <a:pt x="279273" y="115188"/>
                  </a:lnTo>
                  <a:lnTo>
                    <a:pt x="269501" y="108059"/>
                  </a:lnTo>
                  <a:lnTo>
                    <a:pt x="260794" y="100028"/>
                  </a:lnTo>
                  <a:lnTo>
                    <a:pt x="253126" y="91060"/>
                  </a:lnTo>
                  <a:lnTo>
                    <a:pt x="246507" y="81153"/>
                  </a:lnTo>
                  <a:lnTo>
                    <a:pt x="241246" y="70645"/>
                  </a:lnTo>
                  <a:lnTo>
                    <a:pt x="241053" y="70104"/>
                  </a:lnTo>
                  <a:close/>
                </a:path>
                <a:path w="499745" h="168275">
                  <a:moveTo>
                    <a:pt x="316102" y="0"/>
                  </a:moveTo>
                  <a:lnTo>
                    <a:pt x="303022" y="0"/>
                  </a:lnTo>
                  <a:lnTo>
                    <a:pt x="303022" y="168021"/>
                  </a:lnTo>
                  <a:lnTo>
                    <a:pt x="316102" y="168021"/>
                  </a:lnTo>
                  <a:lnTo>
                    <a:pt x="316102" y="0"/>
                  </a:lnTo>
                  <a:close/>
                </a:path>
                <a:path w="499745" h="168275">
                  <a:moveTo>
                    <a:pt x="128777" y="0"/>
                  </a:moveTo>
                  <a:lnTo>
                    <a:pt x="115824" y="0"/>
                  </a:lnTo>
                  <a:lnTo>
                    <a:pt x="115824" y="168021"/>
                  </a:lnTo>
                  <a:lnTo>
                    <a:pt x="128777" y="168021"/>
                  </a:lnTo>
                  <a:lnTo>
                    <a:pt x="128777" y="88900"/>
                  </a:lnTo>
                  <a:lnTo>
                    <a:pt x="157225" y="88900"/>
                  </a:lnTo>
                  <a:lnTo>
                    <a:pt x="157225" y="77216"/>
                  </a:lnTo>
                  <a:lnTo>
                    <a:pt x="128777" y="77216"/>
                  </a:lnTo>
                  <a:lnTo>
                    <a:pt x="128777" y="0"/>
                  </a:lnTo>
                  <a:close/>
                </a:path>
                <a:path w="499745" h="168275">
                  <a:moveTo>
                    <a:pt x="99695" y="26797"/>
                  </a:moveTo>
                  <a:lnTo>
                    <a:pt x="0" y="26797"/>
                  </a:lnTo>
                  <a:lnTo>
                    <a:pt x="0" y="38481"/>
                  </a:lnTo>
                  <a:lnTo>
                    <a:pt x="99695" y="38481"/>
                  </a:lnTo>
                  <a:lnTo>
                    <a:pt x="99695" y="26797"/>
                  </a:lnTo>
                  <a:close/>
                </a:path>
                <a:path w="499745" h="168275">
                  <a:moveTo>
                    <a:pt x="56261" y="0"/>
                  </a:moveTo>
                  <a:lnTo>
                    <a:pt x="43179" y="0"/>
                  </a:lnTo>
                  <a:lnTo>
                    <a:pt x="43179" y="26797"/>
                  </a:lnTo>
                  <a:lnTo>
                    <a:pt x="56261" y="26797"/>
                  </a:lnTo>
                  <a:lnTo>
                    <a:pt x="56261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8188705" y="1574291"/>
              <a:ext cx="499745" cy="168275"/>
            </a:xfrm>
            <a:custGeom>
              <a:avLst/>
              <a:gdLst/>
              <a:ahLst/>
              <a:cxnLst/>
              <a:rect l="l" t="t" r="r" b="b"/>
              <a:pathLst>
                <a:path w="499745" h="168275">
                  <a:moveTo>
                    <a:pt x="391795" y="110236"/>
                  </a:moveTo>
                  <a:lnTo>
                    <a:pt x="404875" y="110236"/>
                  </a:lnTo>
                  <a:lnTo>
                    <a:pt x="404875" y="151637"/>
                  </a:lnTo>
                  <a:lnTo>
                    <a:pt x="499745" y="151637"/>
                  </a:lnTo>
                  <a:lnTo>
                    <a:pt x="499745" y="163195"/>
                  </a:lnTo>
                  <a:lnTo>
                    <a:pt x="391795" y="163195"/>
                  </a:lnTo>
                  <a:lnTo>
                    <a:pt x="391795" y="110236"/>
                  </a:lnTo>
                  <a:close/>
                </a:path>
                <a:path w="499745" h="168275">
                  <a:moveTo>
                    <a:pt x="49784" y="62611"/>
                  </a:moveTo>
                  <a:lnTo>
                    <a:pt x="41275" y="62611"/>
                  </a:lnTo>
                  <a:lnTo>
                    <a:pt x="34163" y="65278"/>
                  </a:lnTo>
                  <a:lnTo>
                    <a:pt x="28701" y="70358"/>
                  </a:lnTo>
                  <a:lnTo>
                    <a:pt x="23114" y="75565"/>
                  </a:lnTo>
                  <a:lnTo>
                    <a:pt x="20447" y="81787"/>
                  </a:lnTo>
                  <a:lnTo>
                    <a:pt x="20447" y="89027"/>
                  </a:lnTo>
                  <a:lnTo>
                    <a:pt x="20447" y="96266"/>
                  </a:lnTo>
                  <a:lnTo>
                    <a:pt x="23114" y="102362"/>
                  </a:lnTo>
                  <a:lnTo>
                    <a:pt x="28701" y="107569"/>
                  </a:lnTo>
                  <a:lnTo>
                    <a:pt x="34290" y="112649"/>
                  </a:lnTo>
                  <a:lnTo>
                    <a:pt x="41275" y="115188"/>
                  </a:lnTo>
                  <a:lnTo>
                    <a:pt x="49784" y="115188"/>
                  </a:lnTo>
                  <a:lnTo>
                    <a:pt x="58420" y="115188"/>
                  </a:lnTo>
                  <a:lnTo>
                    <a:pt x="65404" y="112649"/>
                  </a:lnTo>
                  <a:lnTo>
                    <a:pt x="70993" y="107569"/>
                  </a:lnTo>
                  <a:lnTo>
                    <a:pt x="76453" y="102362"/>
                  </a:lnTo>
                  <a:lnTo>
                    <a:pt x="79248" y="96266"/>
                  </a:lnTo>
                  <a:lnTo>
                    <a:pt x="79248" y="89027"/>
                  </a:lnTo>
                  <a:lnTo>
                    <a:pt x="79248" y="81787"/>
                  </a:lnTo>
                  <a:lnTo>
                    <a:pt x="76453" y="75565"/>
                  </a:lnTo>
                  <a:lnTo>
                    <a:pt x="70993" y="70358"/>
                  </a:lnTo>
                  <a:lnTo>
                    <a:pt x="65532" y="65278"/>
                  </a:lnTo>
                  <a:lnTo>
                    <a:pt x="58420" y="62611"/>
                  </a:lnTo>
                  <a:lnTo>
                    <a:pt x="49784" y="62611"/>
                  </a:lnTo>
                  <a:close/>
                </a:path>
                <a:path w="499745" h="168275">
                  <a:moveTo>
                    <a:pt x="49784" y="51562"/>
                  </a:moveTo>
                  <a:lnTo>
                    <a:pt x="85431" y="68026"/>
                  </a:lnTo>
                  <a:lnTo>
                    <a:pt x="92075" y="89154"/>
                  </a:lnTo>
                  <a:lnTo>
                    <a:pt x="91336" y="96819"/>
                  </a:lnTo>
                  <a:lnTo>
                    <a:pt x="58636" y="125591"/>
                  </a:lnTo>
                  <a:lnTo>
                    <a:pt x="49657" y="126237"/>
                  </a:lnTo>
                  <a:lnTo>
                    <a:pt x="40824" y="125571"/>
                  </a:lnTo>
                  <a:lnTo>
                    <a:pt x="8356" y="96621"/>
                  </a:lnTo>
                  <a:lnTo>
                    <a:pt x="7620" y="89027"/>
                  </a:lnTo>
                  <a:lnTo>
                    <a:pt x="8356" y="81285"/>
                  </a:lnTo>
                  <a:lnTo>
                    <a:pt x="40878" y="52228"/>
                  </a:lnTo>
                  <a:lnTo>
                    <a:pt x="49784" y="51562"/>
                  </a:lnTo>
                  <a:close/>
                </a:path>
                <a:path w="499745" h="168275">
                  <a:moveTo>
                    <a:pt x="447928" y="37337"/>
                  </a:moveTo>
                  <a:lnTo>
                    <a:pt x="447928" y="64388"/>
                  </a:lnTo>
                  <a:lnTo>
                    <a:pt x="481457" y="64388"/>
                  </a:lnTo>
                  <a:lnTo>
                    <a:pt x="481457" y="37337"/>
                  </a:lnTo>
                  <a:lnTo>
                    <a:pt x="447928" y="37337"/>
                  </a:lnTo>
                  <a:close/>
                </a:path>
                <a:path w="499745" h="168275">
                  <a:moveTo>
                    <a:pt x="383921" y="21082"/>
                  </a:moveTo>
                  <a:lnTo>
                    <a:pt x="383921" y="80518"/>
                  </a:lnTo>
                  <a:lnTo>
                    <a:pt x="434975" y="80518"/>
                  </a:lnTo>
                  <a:lnTo>
                    <a:pt x="434975" y="21082"/>
                  </a:lnTo>
                  <a:lnTo>
                    <a:pt x="383921" y="21082"/>
                  </a:lnTo>
                  <a:close/>
                </a:path>
                <a:path w="499745" h="168275">
                  <a:moveTo>
                    <a:pt x="221488" y="11684"/>
                  </a:moveTo>
                  <a:lnTo>
                    <a:pt x="234442" y="11684"/>
                  </a:lnTo>
                  <a:lnTo>
                    <a:pt x="234442" y="38481"/>
                  </a:lnTo>
                  <a:lnTo>
                    <a:pt x="235202" y="49345"/>
                  </a:lnTo>
                  <a:lnTo>
                    <a:pt x="253126" y="91060"/>
                  </a:lnTo>
                  <a:lnTo>
                    <a:pt x="279273" y="115188"/>
                  </a:lnTo>
                  <a:lnTo>
                    <a:pt x="270128" y="125475"/>
                  </a:lnTo>
                  <a:lnTo>
                    <a:pt x="238164" y="90392"/>
                  </a:lnTo>
                  <a:lnTo>
                    <a:pt x="228092" y="70104"/>
                  </a:lnTo>
                  <a:lnTo>
                    <a:pt x="225611" y="77110"/>
                  </a:lnTo>
                  <a:lnTo>
                    <a:pt x="199739" y="115236"/>
                  </a:lnTo>
                  <a:lnTo>
                    <a:pt x="186309" y="127508"/>
                  </a:lnTo>
                  <a:lnTo>
                    <a:pt x="176275" y="118745"/>
                  </a:lnTo>
                  <a:lnTo>
                    <a:pt x="186114" y="111313"/>
                  </a:lnTo>
                  <a:lnTo>
                    <a:pt x="194881" y="102917"/>
                  </a:lnTo>
                  <a:lnTo>
                    <a:pt x="218440" y="61388"/>
                  </a:lnTo>
                  <a:lnTo>
                    <a:pt x="221488" y="39116"/>
                  </a:lnTo>
                  <a:lnTo>
                    <a:pt x="221488" y="11684"/>
                  </a:lnTo>
                  <a:close/>
                </a:path>
                <a:path w="499745" h="168275">
                  <a:moveTo>
                    <a:pt x="481457" y="0"/>
                  </a:moveTo>
                  <a:lnTo>
                    <a:pt x="494538" y="0"/>
                  </a:lnTo>
                  <a:lnTo>
                    <a:pt x="494538" y="122682"/>
                  </a:lnTo>
                  <a:lnTo>
                    <a:pt x="481457" y="122682"/>
                  </a:lnTo>
                  <a:lnTo>
                    <a:pt x="481457" y="75565"/>
                  </a:lnTo>
                  <a:lnTo>
                    <a:pt x="447928" y="75565"/>
                  </a:lnTo>
                  <a:lnTo>
                    <a:pt x="447928" y="92075"/>
                  </a:lnTo>
                  <a:lnTo>
                    <a:pt x="370967" y="92075"/>
                  </a:lnTo>
                  <a:lnTo>
                    <a:pt x="370967" y="9525"/>
                  </a:lnTo>
                  <a:lnTo>
                    <a:pt x="447928" y="9525"/>
                  </a:lnTo>
                  <a:lnTo>
                    <a:pt x="447928" y="26035"/>
                  </a:lnTo>
                  <a:lnTo>
                    <a:pt x="481457" y="26035"/>
                  </a:lnTo>
                  <a:lnTo>
                    <a:pt x="481457" y="0"/>
                  </a:lnTo>
                  <a:close/>
                </a:path>
                <a:path w="499745" h="168275">
                  <a:moveTo>
                    <a:pt x="303022" y="0"/>
                  </a:moveTo>
                  <a:lnTo>
                    <a:pt x="316102" y="0"/>
                  </a:lnTo>
                  <a:lnTo>
                    <a:pt x="316102" y="168021"/>
                  </a:lnTo>
                  <a:lnTo>
                    <a:pt x="303022" y="168021"/>
                  </a:lnTo>
                  <a:lnTo>
                    <a:pt x="303022" y="0"/>
                  </a:lnTo>
                  <a:close/>
                </a:path>
                <a:path w="499745" h="168275">
                  <a:moveTo>
                    <a:pt x="115824" y="0"/>
                  </a:moveTo>
                  <a:lnTo>
                    <a:pt x="128777" y="0"/>
                  </a:lnTo>
                  <a:lnTo>
                    <a:pt x="128777" y="77216"/>
                  </a:lnTo>
                  <a:lnTo>
                    <a:pt x="157225" y="77216"/>
                  </a:lnTo>
                  <a:lnTo>
                    <a:pt x="157225" y="88900"/>
                  </a:lnTo>
                  <a:lnTo>
                    <a:pt x="128777" y="88900"/>
                  </a:lnTo>
                  <a:lnTo>
                    <a:pt x="128777" y="168021"/>
                  </a:lnTo>
                  <a:lnTo>
                    <a:pt x="115824" y="168021"/>
                  </a:lnTo>
                  <a:lnTo>
                    <a:pt x="115824" y="0"/>
                  </a:lnTo>
                  <a:close/>
                </a:path>
                <a:path w="499745" h="168275">
                  <a:moveTo>
                    <a:pt x="43179" y="0"/>
                  </a:moveTo>
                  <a:lnTo>
                    <a:pt x="56261" y="0"/>
                  </a:lnTo>
                  <a:lnTo>
                    <a:pt x="56261" y="26797"/>
                  </a:lnTo>
                  <a:lnTo>
                    <a:pt x="99695" y="26797"/>
                  </a:lnTo>
                  <a:lnTo>
                    <a:pt x="99695" y="38481"/>
                  </a:lnTo>
                  <a:lnTo>
                    <a:pt x="0" y="38481"/>
                  </a:lnTo>
                  <a:lnTo>
                    <a:pt x="0" y="26797"/>
                  </a:lnTo>
                  <a:lnTo>
                    <a:pt x="43179" y="26797"/>
                  </a:lnTo>
                  <a:lnTo>
                    <a:pt x="43179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9" name="object 39" descr=""/>
          <p:cNvGrpSpPr/>
          <p:nvPr/>
        </p:nvGrpSpPr>
        <p:grpSpPr>
          <a:xfrm>
            <a:off x="8781542" y="1569719"/>
            <a:ext cx="558800" cy="177165"/>
            <a:chOff x="8781542" y="1569719"/>
            <a:chExt cx="558800" cy="177165"/>
          </a:xfrm>
        </p:grpSpPr>
        <p:sp>
          <p:nvSpPr>
            <p:cNvPr id="40" name="object 40" descr=""/>
            <p:cNvSpPr/>
            <p:nvPr/>
          </p:nvSpPr>
          <p:spPr>
            <a:xfrm>
              <a:off x="8786114" y="1574291"/>
              <a:ext cx="513715" cy="168275"/>
            </a:xfrm>
            <a:custGeom>
              <a:avLst/>
              <a:gdLst/>
              <a:ahLst/>
              <a:cxnLst/>
              <a:rect l="l" t="t" r="r" b="b"/>
              <a:pathLst>
                <a:path w="513715" h="168275">
                  <a:moveTo>
                    <a:pt x="40131" y="104521"/>
                  </a:moveTo>
                  <a:lnTo>
                    <a:pt x="27177" y="104521"/>
                  </a:lnTo>
                  <a:lnTo>
                    <a:pt x="27177" y="164084"/>
                  </a:lnTo>
                  <a:lnTo>
                    <a:pt x="134746" y="164084"/>
                  </a:lnTo>
                  <a:lnTo>
                    <a:pt x="134746" y="152527"/>
                  </a:lnTo>
                  <a:lnTo>
                    <a:pt x="40131" y="152527"/>
                  </a:lnTo>
                  <a:lnTo>
                    <a:pt x="40131" y="135762"/>
                  </a:lnTo>
                  <a:lnTo>
                    <a:pt x="134746" y="135762"/>
                  </a:lnTo>
                  <a:lnTo>
                    <a:pt x="134746" y="124333"/>
                  </a:lnTo>
                  <a:lnTo>
                    <a:pt x="40131" y="124333"/>
                  </a:lnTo>
                  <a:lnTo>
                    <a:pt x="40131" y="104521"/>
                  </a:lnTo>
                  <a:close/>
                </a:path>
                <a:path w="513715" h="168275">
                  <a:moveTo>
                    <a:pt x="134746" y="135762"/>
                  </a:moveTo>
                  <a:lnTo>
                    <a:pt x="121919" y="135762"/>
                  </a:lnTo>
                  <a:lnTo>
                    <a:pt x="121919" y="152527"/>
                  </a:lnTo>
                  <a:lnTo>
                    <a:pt x="134746" y="152527"/>
                  </a:lnTo>
                  <a:lnTo>
                    <a:pt x="134746" y="135762"/>
                  </a:lnTo>
                  <a:close/>
                </a:path>
                <a:path w="513715" h="168275">
                  <a:moveTo>
                    <a:pt x="134746" y="104521"/>
                  </a:moveTo>
                  <a:lnTo>
                    <a:pt x="121919" y="104521"/>
                  </a:lnTo>
                  <a:lnTo>
                    <a:pt x="121919" y="124333"/>
                  </a:lnTo>
                  <a:lnTo>
                    <a:pt x="134746" y="124333"/>
                  </a:lnTo>
                  <a:lnTo>
                    <a:pt x="134746" y="104521"/>
                  </a:lnTo>
                  <a:close/>
                </a:path>
                <a:path w="513715" h="168275">
                  <a:moveTo>
                    <a:pt x="443737" y="14859"/>
                  </a:moveTo>
                  <a:lnTo>
                    <a:pt x="365251" y="14859"/>
                  </a:lnTo>
                  <a:lnTo>
                    <a:pt x="365251" y="120396"/>
                  </a:lnTo>
                  <a:lnTo>
                    <a:pt x="416294" y="120181"/>
                  </a:lnTo>
                  <a:lnTo>
                    <a:pt x="454786" y="117983"/>
                  </a:lnTo>
                  <a:lnTo>
                    <a:pt x="453965" y="108838"/>
                  </a:lnTo>
                  <a:lnTo>
                    <a:pt x="378332" y="108838"/>
                  </a:lnTo>
                  <a:lnTo>
                    <a:pt x="378332" y="26416"/>
                  </a:lnTo>
                  <a:lnTo>
                    <a:pt x="443737" y="26416"/>
                  </a:lnTo>
                  <a:lnTo>
                    <a:pt x="443737" y="14859"/>
                  </a:lnTo>
                  <a:close/>
                </a:path>
                <a:path w="513715" h="168275">
                  <a:moveTo>
                    <a:pt x="453770" y="106680"/>
                  </a:moveTo>
                  <a:lnTo>
                    <a:pt x="444412" y="107606"/>
                  </a:lnTo>
                  <a:lnTo>
                    <a:pt x="428720" y="108283"/>
                  </a:lnTo>
                  <a:lnTo>
                    <a:pt x="406693" y="108698"/>
                  </a:lnTo>
                  <a:lnTo>
                    <a:pt x="378332" y="108838"/>
                  </a:lnTo>
                  <a:lnTo>
                    <a:pt x="453965" y="108838"/>
                  </a:lnTo>
                  <a:lnTo>
                    <a:pt x="453770" y="106680"/>
                  </a:lnTo>
                  <a:close/>
                </a:path>
                <a:path w="513715" h="168275">
                  <a:moveTo>
                    <a:pt x="206120" y="14350"/>
                  </a:moveTo>
                  <a:lnTo>
                    <a:pt x="193039" y="14350"/>
                  </a:lnTo>
                  <a:lnTo>
                    <a:pt x="193039" y="118745"/>
                  </a:lnTo>
                  <a:lnTo>
                    <a:pt x="229806" y="118506"/>
                  </a:lnTo>
                  <a:lnTo>
                    <a:pt x="258000" y="117792"/>
                  </a:lnTo>
                  <a:lnTo>
                    <a:pt x="277621" y="116601"/>
                  </a:lnTo>
                  <a:lnTo>
                    <a:pt x="288670" y="114935"/>
                  </a:lnTo>
                  <a:lnTo>
                    <a:pt x="287539" y="107187"/>
                  </a:lnTo>
                  <a:lnTo>
                    <a:pt x="206120" y="107187"/>
                  </a:lnTo>
                  <a:lnTo>
                    <a:pt x="206120" y="14350"/>
                  </a:lnTo>
                  <a:close/>
                </a:path>
                <a:path w="513715" h="168275">
                  <a:moveTo>
                    <a:pt x="287019" y="103632"/>
                  </a:moveTo>
                  <a:lnTo>
                    <a:pt x="275879" y="105205"/>
                  </a:lnTo>
                  <a:lnTo>
                    <a:pt x="260572" y="106314"/>
                  </a:lnTo>
                  <a:lnTo>
                    <a:pt x="241121" y="106971"/>
                  </a:lnTo>
                  <a:lnTo>
                    <a:pt x="217550" y="107187"/>
                  </a:lnTo>
                  <a:lnTo>
                    <a:pt x="287539" y="107187"/>
                  </a:lnTo>
                  <a:lnTo>
                    <a:pt x="287019" y="103632"/>
                  </a:lnTo>
                  <a:close/>
                </a:path>
                <a:path w="513715" h="168275">
                  <a:moveTo>
                    <a:pt x="63500" y="58928"/>
                  </a:moveTo>
                  <a:lnTo>
                    <a:pt x="50418" y="58928"/>
                  </a:lnTo>
                  <a:lnTo>
                    <a:pt x="50418" y="80137"/>
                  </a:lnTo>
                  <a:lnTo>
                    <a:pt x="38683" y="80377"/>
                  </a:lnTo>
                  <a:lnTo>
                    <a:pt x="0" y="80645"/>
                  </a:lnTo>
                  <a:lnTo>
                    <a:pt x="1396" y="92202"/>
                  </a:lnTo>
                  <a:lnTo>
                    <a:pt x="29785" y="92033"/>
                  </a:lnTo>
                  <a:lnTo>
                    <a:pt x="57245" y="91519"/>
                  </a:lnTo>
                  <a:lnTo>
                    <a:pt x="83800" y="90648"/>
                  </a:lnTo>
                  <a:lnTo>
                    <a:pt x="109474" y="89408"/>
                  </a:lnTo>
                  <a:lnTo>
                    <a:pt x="108823" y="79756"/>
                  </a:lnTo>
                  <a:lnTo>
                    <a:pt x="63500" y="79756"/>
                  </a:lnTo>
                  <a:lnTo>
                    <a:pt x="63500" y="58928"/>
                  </a:lnTo>
                  <a:close/>
                </a:path>
                <a:path w="513715" h="168275">
                  <a:moveTo>
                    <a:pt x="108711" y="78105"/>
                  </a:moveTo>
                  <a:lnTo>
                    <a:pt x="99093" y="78702"/>
                  </a:lnTo>
                  <a:lnTo>
                    <a:pt x="88344" y="79168"/>
                  </a:lnTo>
                  <a:lnTo>
                    <a:pt x="76475" y="79515"/>
                  </a:lnTo>
                  <a:lnTo>
                    <a:pt x="63500" y="79756"/>
                  </a:lnTo>
                  <a:lnTo>
                    <a:pt x="108823" y="79756"/>
                  </a:lnTo>
                  <a:lnTo>
                    <a:pt x="108711" y="78105"/>
                  </a:lnTo>
                  <a:close/>
                </a:path>
                <a:path w="513715" h="168275">
                  <a:moveTo>
                    <a:pt x="94741" y="7238"/>
                  </a:moveTo>
                  <a:lnTo>
                    <a:pt x="16382" y="7238"/>
                  </a:lnTo>
                  <a:lnTo>
                    <a:pt x="16382" y="58928"/>
                  </a:lnTo>
                  <a:lnTo>
                    <a:pt x="96646" y="58928"/>
                  </a:lnTo>
                  <a:lnTo>
                    <a:pt x="96646" y="47498"/>
                  </a:lnTo>
                  <a:lnTo>
                    <a:pt x="29209" y="47498"/>
                  </a:lnTo>
                  <a:lnTo>
                    <a:pt x="29209" y="18542"/>
                  </a:lnTo>
                  <a:lnTo>
                    <a:pt x="94741" y="18542"/>
                  </a:lnTo>
                  <a:lnTo>
                    <a:pt x="94741" y="7238"/>
                  </a:lnTo>
                  <a:close/>
                </a:path>
                <a:path w="513715" h="168275">
                  <a:moveTo>
                    <a:pt x="483869" y="0"/>
                  </a:moveTo>
                  <a:lnTo>
                    <a:pt x="470915" y="0"/>
                  </a:lnTo>
                  <a:lnTo>
                    <a:pt x="470915" y="168021"/>
                  </a:lnTo>
                  <a:lnTo>
                    <a:pt x="483869" y="168021"/>
                  </a:lnTo>
                  <a:lnTo>
                    <a:pt x="483869" y="77978"/>
                  </a:lnTo>
                  <a:lnTo>
                    <a:pt x="513460" y="77978"/>
                  </a:lnTo>
                  <a:lnTo>
                    <a:pt x="513460" y="66167"/>
                  </a:lnTo>
                  <a:lnTo>
                    <a:pt x="483869" y="66167"/>
                  </a:lnTo>
                  <a:lnTo>
                    <a:pt x="483869" y="0"/>
                  </a:lnTo>
                  <a:close/>
                </a:path>
                <a:path w="513715" h="168275">
                  <a:moveTo>
                    <a:pt x="314578" y="0"/>
                  </a:moveTo>
                  <a:lnTo>
                    <a:pt x="301497" y="0"/>
                  </a:lnTo>
                  <a:lnTo>
                    <a:pt x="301497" y="168021"/>
                  </a:lnTo>
                  <a:lnTo>
                    <a:pt x="314578" y="168021"/>
                  </a:lnTo>
                  <a:lnTo>
                    <a:pt x="314578" y="0"/>
                  </a:lnTo>
                  <a:close/>
                </a:path>
                <a:path w="513715" h="168275">
                  <a:moveTo>
                    <a:pt x="134746" y="0"/>
                  </a:moveTo>
                  <a:lnTo>
                    <a:pt x="121792" y="0"/>
                  </a:lnTo>
                  <a:lnTo>
                    <a:pt x="121792" y="95250"/>
                  </a:lnTo>
                  <a:lnTo>
                    <a:pt x="134746" y="95250"/>
                  </a:lnTo>
                  <a:lnTo>
                    <a:pt x="134746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8786114" y="1574291"/>
              <a:ext cx="513715" cy="168275"/>
            </a:xfrm>
            <a:custGeom>
              <a:avLst/>
              <a:gdLst/>
              <a:ahLst/>
              <a:cxnLst/>
              <a:rect l="l" t="t" r="r" b="b"/>
              <a:pathLst>
                <a:path w="513715" h="168275">
                  <a:moveTo>
                    <a:pt x="40131" y="135762"/>
                  </a:moveTo>
                  <a:lnTo>
                    <a:pt x="40131" y="152527"/>
                  </a:lnTo>
                  <a:lnTo>
                    <a:pt x="121919" y="152527"/>
                  </a:lnTo>
                  <a:lnTo>
                    <a:pt x="121919" y="135762"/>
                  </a:lnTo>
                  <a:lnTo>
                    <a:pt x="40131" y="135762"/>
                  </a:lnTo>
                  <a:close/>
                </a:path>
                <a:path w="513715" h="168275">
                  <a:moveTo>
                    <a:pt x="27177" y="104521"/>
                  </a:moveTo>
                  <a:lnTo>
                    <a:pt x="40131" y="104521"/>
                  </a:lnTo>
                  <a:lnTo>
                    <a:pt x="40131" y="124333"/>
                  </a:lnTo>
                  <a:lnTo>
                    <a:pt x="121919" y="124333"/>
                  </a:lnTo>
                  <a:lnTo>
                    <a:pt x="121919" y="104521"/>
                  </a:lnTo>
                  <a:lnTo>
                    <a:pt x="134746" y="104521"/>
                  </a:lnTo>
                  <a:lnTo>
                    <a:pt x="134746" y="164084"/>
                  </a:lnTo>
                  <a:lnTo>
                    <a:pt x="27177" y="164084"/>
                  </a:lnTo>
                  <a:lnTo>
                    <a:pt x="27177" y="104521"/>
                  </a:lnTo>
                  <a:close/>
                </a:path>
                <a:path w="513715" h="168275">
                  <a:moveTo>
                    <a:pt x="365251" y="14859"/>
                  </a:moveTo>
                  <a:lnTo>
                    <a:pt x="443737" y="14859"/>
                  </a:lnTo>
                  <a:lnTo>
                    <a:pt x="443737" y="26416"/>
                  </a:lnTo>
                  <a:lnTo>
                    <a:pt x="378332" y="26416"/>
                  </a:lnTo>
                  <a:lnTo>
                    <a:pt x="378332" y="108838"/>
                  </a:lnTo>
                  <a:lnTo>
                    <a:pt x="406693" y="108698"/>
                  </a:lnTo>
                  <a:lnTo>
                    <a:pt x="428720" y="108283"/>
                  </a:lnTo>
                  <a:lnTo>
                    <a:pt x="444412" y="107606"/>
                  </a:lnTo>
                  <a:lnTo>
                    <a:pt x="453770" y="106680"/>
                  </a:lnTo>
                  <a:lnTo>
                    <a:pt x="454786" y="117983"/>
                  </a:lnTo>
                  <a:lnTo>
                    <a:pt x="416294" y="120181"/>
                  </a:lnTo>
                  <a:lnTo>
                    <a:pt x="365251" y="120396"/>
                  </a:lnTo>
                  <a:lnTo>
                    <a:pt x="365251" y="14859"/>
                  </a:lnTo>
                  <a:close/>
                </a:path>
                <a:path w="513715" h="168275">
                  <a:moveTo>
                    <a:pt x="193039" y="14350"/>
                  </a:moveTo>
                  <a:lnTo>
                    <a:pt x="206120" y="14350"/>
                  </a:lnTo>
                  <a:lnTo>
                    <a:pt x="206120" y="107187"/>
                  </a:lnTo>
                  <a:lnTo>
                    <a:pt x="217550" y="107187"/>
                  </a:lnTo>
                  <a:lnTo>
                    <a:pt x="241121" y="106971"/>
                  </a:lnTo>
                  <a:lnTo>
                    <a:pt x="260572" y="106314"/>
                  </a:lnTo>
                  <a:lnTo>
                    <a:pt x="275879" y="105205"/>
                  </a:lnTo>
                  <a:lnTo>
                    <a:pt x="287019" y="103632"/>
                  </a:lnTo>
                  <a:lnTo>
                    <a:pt x="288670" y="114935"/>
                  </a:lnTo>
                  <a:lnTo>
                    <a:pt x="277621" y="116601"/>
                  </a:lnTo>
                  <a:lnTo>
                    <a:pt x="258000" y="117792"/>
                  </a:lnTo>
                  <a:lnTo>
                    <a:pt x="229806" y="118506"/>
                  </a:lnTo>
                  <a:lnTo>
                    <a:pt x="193039" y="118745"/>
                  </a:lnTo>
                  <a:lnTo>
                    <a:pt x="193039" y="14350"/>
                  </a:lnTo>
                  <a:close/>
                </a:path>
                <a:path w="513715" h="168275">
                  <a:moveTo>
                    <a:pt x="16382" y="7238"/>
                  </a:moveTo>
                  <a:lnTo>
                    <a:pt x="94741" y="7238"/>
                  </a:lnTo>
                  <a:lnTo>
                    <a:pt x="94741" y="18542"/>
                  </a:lnTo>
                  <a:lnTo>
                    <a:pt x="29209" y="18542"/>
                  </a:lnTo>
                  <a:lnTo>
                    <a:pt x="29209" y="47498"/>
                  </a:lnTo>
                  <a:lnTo>
                    <a:pt x="96646" y="47498"/>
                  </a:lnTo>
                  <a:lnTo>
                    <a:pt x="96646" y="58928"/>
                  </a:lnTo>
                  <a:lnTo>
                    <a:pt x="63500" y="58928"/>
                  </a:lnTo>
                  <a:lnTo>
                    <a:pt x="63500" y="79756"/>
                  </a:lnTo>
                  <a:lnTo>
                    <a:pt x="76475" y="79515"/>
                  </a:lnTo>
                  <a:lnTo>
                    <a:pt x="88344" y="79168"/>
                  </a:lnTo>
                  <a:lnTo>
                    <a:pt x="99093" y="78702"/>
                  </a:lnTo>
                  <a:lnTo>
                    <a:pt x="108711" y="78105"/>
                  </a:lnTo>
                  <a:lnTo>
                    <a:pt x="109474" y="89408"/>
                  </a:lnTo>
                  <a:lnTo>
                    <a:pt x="83800" y="90648"/>
                  </a:lnTo>
                  <a:lnTo>
                    <a:pt x="57245" y="91519"/>
                  </a:lnTo>
                  <a:lnTo>
                    <a:pt x="29785" y="92033"/>
                  </a:lnTo>
                  <a:lnTo>
                    <a:pt x="1396" y="92202"/>
                  </a:lnTo>
                  <a:lnTo>
                    <a:pt x="0" y="80645"/>
                  </a:lnTo>
                  <a:lnTo>
                    <a:pt x="13450" y="80619"/>
                  </a:lnTo>
                  <a:lnTo>
                    <a:pt x="26352" y="80533"/>
                  </a:lnTo>
                  <a:lnTo>
                    <a:pt x="38683" y="80377"/>
                  </a:lnTo>
                  <a:lnTo>
                    <a:pt x="50418" y="80137"/>
                  </a:lnTo>
                  <a:lnTo>
                    <a:pt x="50418" y="58928"/>
                  </a:lnTo>
                  <a:lnTo>
                    <a:pt x="16382" y="58928"/>
                  </a:lnTo>
                  <a:lnTo>
                    <a:pt x="16382" y="7238"/>
                  </a:lnTo>
                  <a:close/>
                </a:path>
                <a:path w="513715" h="168275">
                  <a:moveTo>
                    <a:pt x="470915" y="0"/>
                  </a:moveTo>
                  <a:lnTo>
                    <a:pt x="483869" y="0"/>
                  </a:lnTo>
                  <a:lnTo>
                    <a:pt x="483869" y="66167"/>
                  </a:lnTo>
                  <a:lnTo>
                    <a:pt x="513460" y="66167"/>
                  </a:lnTo>
                  <a:lnTo>
                    <a:pt x="513460" y="77978"/>
                  </a:lnTo>
                  <a:lnTo>
                    <a:pt x="483869" y="77978"/>
                  </a:lnTo>
                  <a:lnTo>
                    <a:pt x="483869" y="168021"/>
                  </a:lnTo>
                  <a:lnTo>
                    <a:pt x="470915" y="168021"/>
                  </a:lnTo>
                  <a:lnTo>
                    <a:pt x="470915" y="0"/>
                  </a:lnTo>
                  <a:close/>
                </a:path>
                <a:path w="513715" h="168275">
                  <a:moveTo>
                    <a:pt x="301497" y="0"/>
                  </a:moveTo>
                  <a:lnTo>
                    <a:pt x="314578" y="0"/>
                  </a:lnTo>
                  <a:lnTo>
                    <a:pt x="314578" y="168021"/>
                  </a:lnTo>
                  <a:lnTo>
                    <a:pt x="301497" y="168021"/>
                  </a:lnTo>
                  <a:lnTo>
                    <a:pt x="301497" y="0"/>
                  </a:lnTo>
                  <a:close/>
                </a:path>
                <a:path w="513715" h="168275">
                  <a:moveTo>
                    <a:pt x="121792" y="0"/>
                  </a:moveTo>
                  <a:lnTo>
                    <a:pt x="134746" y="0"/>
                  </a:lnTo>
                  <a:lnTo>
                    <a:pt x="134746" y="95250"/>
                  </a:lnTo>
                  <a:lnTo>
                    <a:pt x="121792" y="95250"/>
                  </a:lnTo>
                  <a:lnTo>
                    <a:pt x="121792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9316339" y="1709165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12064" y="0"/>
                  </a:moveTo>
                  <a:lnTo>
                    <a:pt x="9525" y="0"/>
                  </a:lnTo>
                  <a:lnTo>
                    <a:pt x="6984" y="0"/>
                  </a:lnTo>
                  <a:lnTo>
                    <a:pt x="4825" y="1016"/>
                  </a:lnTo>
                  <a:lnTo>
                    <a:pt x="888" y="4699"/>
                  </a:lnTo>
                  <a:lnTo>
                    <a:pt x="0" y="7112"/>
                  </a:lnTo>
                  <a:lnTo>
                    <a:pt x="0" y="12446"/>
                  </a:lnTo>
                  <a:lnTo>
                    <a:pt x="888" y="14732"/>
                  </a:lnTo>
                  <a:lnTo>
                    <a:pt x="4699" y="18542"/>
                  </a:lnTo>
                  <a:lnTo>
                    <a:pt x="6984" y="19431"/>
                  </a:lnTo>
                  <a:lnTo>
                    <a:pt x="12191" y="19431"/>
                  </a:lnTo>
                  <a:lnTo>
                    <a:pt x="14477" y="18542"/>
                  </a:lnTo>
                  <a:lnTo>
                    <a:pt x="16255" y="16510"/>
                  </a:lnTo>
                  <a:lnTo>
                    <a:pt x="18160" y="14605"/>
                  </a:lnTo>
                  <a:lnTo>
                    <a:pt x="19176" y="12319"/>
                  </a:lnTo>
                  <a:lnTo>
                    <a:pt x="19176" y="7112"/>
                  </a:lnTo>
                  <a:lnTo>
                    <a:pt x="18160" y="4699"/>
                  </a:lnTo>
                  <a:lnTo>
                    <a:pt x="16255" y="2921"/>
                  </a:lnTo>
                  <a:lnTo>
                    <a:pt x="14350" y="1016"/>
                  </a:lnTo>
                  <a:lnTo>
                    <a:pt x="12064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9316339" y="1709165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525" y="0"/>
                  </a:moveTo>
                  <a:lnTo>
                    <a:pt x="12064" y="0"/>
                  </a:lnTo>
                  <a:lnTo>
                    <a:pt x="14350" y="1016"/>
                  </a:lnTo>
                  <a:lnTo>
                    <a:pt x="16255" y="2921"/>
                  </a:lnTo>
                  <a:lnTo>
                    <a:pt x="18160" y="4699"/>
                  </a:lnTo>
                  <a:lnTo>
                    <a:pt x="19176" y="7112"/>
                  </a:lnTo>
                  <a:lnTo>
                    <a:pt x="19176" y="9779"/>
                  </a:lnTo>
                  <a:lnTo>
                    <a:pt x="19176" y="12319"/>
                  </a:lnTo>
                  <a:lnTo>
                    <a:pt x="18160" y="14605"/>
                  </a:lnTo>
                  <a:lnTo>
                    <a:pt x="16255" y="16510"/>
                  </a:lnTo>
                  <a:lnTo>
                    <a:pt x="14477" y="18542"/>
                  </a:lnTo>
                  <a:lnTo>
                    <a:pt x="12191" y="19431"/>
                  </a:lnTo>
                  <a:lnTo>
                    <a:pt x="9525" y="19431"/>
                  </a:lnTo>
                  <a:lnTo>
                    <a:pt x="6984" y="19431"/>
                  </a:lnTo>
                  <a:lnTo>
                    <a:pt x="4699" y="18542"/>
                  </a:lnTo>
                  <a:lnTo>
                    <a:pt x="2793" y="16637"/>
                  </a:lnTo>
                  <a:lnTo>
                    <a:pt x="888" y="14732"/>
                  </a:lnTo>
                  <a:lnTo>
                    <a:pt x="0" y="12446"/>
                  </a:lnTo>
                  <a:lnTo>
                    <a:pt x="0" y="9779"/>
                  </a:lnTo>
                  <a:lnTo>
                    <a:pt x="0" y="7112"/>
                  </a:lnTo>
                  <a:lnTo>
                    <a:pt x="888" y="4699"/>
                  </a:lnTo>
                  <a:lnTo>
                    <a:pt x="2793" y="2921"/>
                  </a:lnTo>
                  <a:lnTo>
                    <a:pt x="4825" y="1016"/>
                  </a:lnTo>
                  <a:lnTo>
                    <a:pt x="6984" y="0"/>
                  </a:lnTo>
                  <a:lnTo>
                    <a:pt x="9525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4" name="object 44" descr=""/>
          <p:cNvGrpSpPr/>
          <p:nvPr/>
        </p:nvGrpSpPr>
        <p:grpSpPr>
          <a:xfrm>
            <a:off x="3535679" y="969263"/>
            <a:ext cx="4584065" cy="4546600"/>
            <a:chOff x="3535679" y="969263"/>
            <a:chExt cx="4584065" cy="4546600"/>
          </a:xfrm>
        </p:grpSpPr>
        <p:pic>
          <p:nvPicPr>
            <p:cNvPr id="45" name="object 45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357115" y="2125980"/>
              <a:ext cx="2238756" cy="3389376"/>
            </a:xfrm>
            <a:prstGeom prst="rect">
              <a:avLst/>
            </a:prstGeom>
          </p:spPr>
        </p:pic>
        <p:sp>
          <p:nvSpPr>
            <p:cNvPr id="46" name="object 46" descr=""/>
            <p:cNvSpPr/>
            <p:nvPr/>
          </p:nvSpPr>
          <p:spPr>
            <a:xfrm>
              <a:off x="4248530" y="1276350"/>
              <a:ext cx="48895" cy="40005"/>
            </a:xfrm>
            <a:custGeom>
              <a:avLst/>
              <a:gdLst/>
              <a:ahLst/>
              <a:cxnLst/>
              <a:rect l="l" t="t" r="r" b="b"/>
              <a:pathLst>
                <a:path w="48895" h="40005">
                  <a:moveTo>
                    <a:pt x="48895" y="0"/>
                  </a:moveTo>
                  <a:lnTo>
                    <a:pt x="38862" y="0"/>
                  </a:lnTo>
                  <a:lnTo>
                    <a:pt x="26670" y="39877"/>
                  </a:lnTo>
                  <a:lnTo>
                    <a:pt x="39116" y="39877"/>
                  </a:lnTo>
                  <a:lnTo>
                    <a:pt x="48895" y="0"/>
                  </a:lnTo>
                  <a:close/>
                </a:path>
                <a:path w="48895" h="40005">
                  <a:moveTo>
                    <a:pt x="22479" y="0"/>
                  </a:moveTo>
                  <a:lnTo>
                    <a:pt x="12319" y="0"/>
                  </a:lnTo>
                  <a:lnTo>
                    <a:pt x="0" y="39877"/>
                  </a:lnTo>
                  <a:lnTo>
                    <a:pt x="12827" y="39877"/>
                  </a:lnTo>
                  <a:lnTo>
                    <a:pt x="22479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4248530" y="1276350"/>
              <a:ext cx="48895" cy="40005"/>
            </a:xfrm>
            <a:custGeom>
              <a:avLst/>
              <a:gdLst/>
              <a:ahLst/>
              <a:cxnLst/>
              <a:rect l="l" t="t" r="r" b="b"/>
              <a:pathLst>
                <a:path w="48895" h="40005">
                  <a:moveTo>
                    <a:pt x="38862" y="0"/>
                  </a:moveTo>
                  <a:lnTo>
                    <a:pt x="48895" y="0"/>
                  </a:lnTo>
                  <a:lnTo>
                    <a:pt x="39116" y="39877"/>
                  </a:lnTo>
                  <a:lnTo>
                    <a:pt x="26670" y="39877"/>
                  </a:lnTo>
                  <a:lnTo>
                    <a:pt x="38862" y="0"/>
                  </a:lnTo>
                  <a:close/>
                </a:path>
                <a:path w="48895" h="40005">
                  <a:moveTo>
                    <a:pt x="12319" y="0"/>
                  </a:moveTo>
                  <a:lnTo>
                    <a:pt x="22479" y="0"/>
                  </a:lnTo>
                  <a:lnTo>
                    <a:pt x="12827" y="39877"/>
                  </a:lnTo>
                  <a:lnTo>
                    <a:pt x="0" y="39877"/>
                  </a:lnTo>
                  <a:lnTo>
                    <a:pt x="12319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4319523" y="1254252"/>
              <a:ext cx="333375" cy="165100"/>
            </a:xfrm>
            <a:custGeom>
              <a:avLst/>
              <a:gdLst/>
              <a:ahLst/>
              <a:cxnLst/>
              <a:rect l="l" t="t" r="r" b="b"/>
              <a:pathLst>
                <a:path w="333375" h="165100">
                  <a:moveTo>
                    <a:pt x="218439" y="118490"/>
                  </a:moveTo>
                  <a:lnTo>
                    <a:pt x="205612" y="118490"/>
                  </a:lnTo>
                  <a:lnTo>
                    <a:pt x="205612" y="164973"/>
                  </a:lnTo>
                  <a:lnTo>
                    <a:pt x="312927" y="164973"/>
                  </a:lnTo>
                  <a:lnTo>
                    <a:pt x="312927" y="153415"/>
                  </a:lnTo>
                  <a:lnTo>
                    <a:pt x="218439" y="153415"/>
                  </a:lnTo>
                  <a:lnTo>
                    <a:pt x="218439" y="118490"/>
                  </a:lnTo>
                  <a:close/>
                </a:path>
                <a:path w="333375" h="165100">
                  <a:moveTo>
                    <a:pt x="307721" y="0"/>
                  </a:moveTo>
                  <a:lnTo>
                    <a:pt x="294766" y="0"/>
                  </a:lnTo>
                  <a:lnTo>
                    <a:pt x="294766" y="125095"/>
                  </a:lnTo>
                  <a:lnTo>
                    <a:pt x="307721" y="125095"/>
                  </a:lnTo>
                  <a:lnTo>
                    <a:pt x="307721" y="76708"/>
                  </a:lnTo>
                  <a:lnTo>
                    <a:pt x="333121" y="76708"/>
                  </a:lnTo>
                  <a:lnTo>
                    <a:pt x="333121" y="64897"/>
                  </a:lnTo>
                  <a:lnTo>
                    <a:pt x="307721" y="64897"/>
                  </a:lnTo>
                  <a:lnTo>
                    <a:pt x="307721" y="0"/>
                  </a:lnTo>
                  <a:close/>
                </a:path>
                <a:path w="333375" h="165100">
                  <a:moveTo>
                    <a:pt x="227584" y="43052"/>
                  </a:moveTo>
                  <a:lnTo>
                    <a:pt x="189864" y="58293"/>
                  </a:lnTo>
                  <a:lnTo>
                    <a:pt x="186181" y="83565"/>
                  </a:lnTo>
                  <a:lnTo>
                    <a:pt x="189864" y="91059"/>
                  </a:lnTo>
                  <a:lnTo>
                    <a:pt x="227329" y="106299"/>
                  </a:lnTo>
                  <a:lnTo>
                    <a:pt x="236430" y="105725"/>
                  </a:lnTo>
                  <a:lnTo>
                    <a:pt x="244506" y="103997"/>
                  </a:lnTo>
                  <a:lnTo>
                    <a:pt x="251583" y="101101"/>
                  </a:lnTo>
                  <a:lnTo>
                    <a:pt x="257683" y="97027"/>
                  </a:lnTo>
                  <a:lnTo>
                    <a:pt x="259868" y="95250"/>
                  </a:lnTo>
                  <a:lnTo>
                    <a:pt x="218821" y="95250"/>
                  </a:lnTo>
                  <a:lnTo>
                    <a:pt x="211836" y="93345"/>
                  </a:lnTo>
                  <a:lnTo>
                    <a:pt x="201549" y="85598"/>
                  </a:lnTo>
                  <a:lnTo>
                    <a:pt x="199009" y="80645"/>
                  </a:lnTo>
                  <a:lnTo>
                    <a:pt x="199009" y="68580"/>
                  </a:lnTo>
                  <a:lnTo>
                    <a:pt x="201549" y="63753"/>
                  </a:lnTo>
                  <a:lnTo>
                    <a:pt x="206628" y="59817"/>
                  </a:lnTo>
                  <a:lnTo>
                    <a:pt x="211709" y="56007"/>
                  </a:lnTo>
                  <a:lnTo>
                    <a:pt x="218693" y="54101"/>
                  </a:lnTo>
                  <a:lnTo>
                    <a:pt x="260160" y="54101"/>
                  </a:lnTo>
                  <a:lnTo>
                    <a:pt x="257810" y="52197"/>
                  </a:lnTo>
                  <a:lnTo>
                    <a:pt x="251712" y="48196"/>
                  </a:lnTo>
                  <a:lnTo>
                    <a:pt x="244649" y="45338"/>
                  </a:lnTo>
                  <a:lnTo>
                    <a:pt x="236610" y="43624"/>
                  </a:lnTo>
                  <a:lnTo>
                    <a:pt x="227584" y="43052"/>
                  </a:lnTo>
                  <a:close/>
                </a:path>
                <a:path w="333375" h="165100">
                  <a:moveTo>
                    <a:pt x="260160" y="54101"/>
                  </a:moveTo>
                  <a:lnTo>
                    <a:pt x="236347" y="54101"/>
                  </a:lnTo>
                  <a:lnTo>
                    <a:pt x="243331" y="56007"/>
                  </a:lnTo>
                  <a:lnTo>
                    <a:pt x="248412" y="59817"/>
                  </a:lnTo>
                  <a:lnTo>
                    <a:pt x="253491" y="63753"/>
                  </a:lnTo>
                  <a:lnTo>
                    <a:pt x="256031" y="68580"/>
                  </a:lnTo>
                  <a:lnTo>
                    <a:pt x="256031" y="80645"/>
                  </a:lnTo>
                  <a:lnTo>
                    <a:pt x="253491" y="85598"/>
                  </a:lnTo>
                  <a:lnTo>
                    <a:pt x="243204" y="93345"/>
                  </a:lnTo>
                  <a:lnTo>
                    <a:pt x="236347" y="95250"/>
                  </a:lnTo>
                  <a:lnTo>
                    <a:pt x="259868" y="95250"/>
                  </a:lnTo>
                  <a:lnTo>
                    <a:pt x="265175" y="90932"/>
                  </a:lnTo>
                  <a:lnTo>
                    <a:pt x="268796" y="83565"/>
                  </a:lnTo>
                  <a:lnTo>
                    <a:pt x="268859" y="65659"/>
                  </a:lnTo>
                  <a:lnTo>
                    <a:pt x="265175" y="58165"/>
                  </a:lnTo>
                  <a:lnTo>
                    <a:pt x="260160" y="54101"/>
                  </a:lnTo>
                  <a:close/>
                </a:path>
                <a:path w="333375" h="165100">
                  <a:moveTo>
                    <a:pt x="277240" y="22478"/>
                  </a:moveTo>
                  <a:lnTo>
                    <a:pt x="177418" y="22478"/>
                  </a:lnTo>
                  <a:lnTo>
                    <a:pt x="177418" y="34036"/>
                  </a:lnTo>
                  <a:lnTo>
                    <a:pt x="277240" y="34036"/>
                  </a:lnTo>
                  <a:lnTo>
                    <a:pt x="277240" y="22478"/>
                  </a:lnTo>
                  <a:close/>
                </a:path>
                <a:path w="333375" h="165100">
                  <a:moveTo>
                    <a:pt x="233934" y="762"/>
                  </a:moveTo>
                  <a:lnTo>
                    <a:pt x="220725" y="762"/>
                  </a:lnTo>
                  <a:lnTo>
                    <a:pt x="220725" y="22478"/>
                  </a:lnTo>
                  <a:lnTo>
                    <a:pt x="233934" y="22478"/>
                  </a:lnTo>
                  <a:lnTo>
                    <a:pt x="233934" y="762"/>
                  </a:lnTo>
                  <a:close/>
                </a:path>
                <a:path w="333375" h="165100">
                  <a:moveTo>
                    <a:pt x="45085" y="109093"/>
                  </a:moveTo>
                  <a:lnTo>
                    <a:pt x="32130" y="109093"/>
                  </a:lnTo>
                  <a:lnTo>
                    <a:pt x="32130" y="162560"/>
                  </a:lnTo>
                  <a:lnTo>
                    <a:pt x="139953" y="162560"/>
                  </a:lnTo>
                  <a:lnTo>
                    <a:pt x="139953" y="151130"/>
                  </a:lnTo>
                  <a:lnTo>
                    <a:pt x="45085" y="151130"/>
                  </a:lnTo>
                  <a:lnTo>
                    <a:pt x="45085" y="109093"/>
                  </a:lnTo>
                  <a:close/>
                </a:path>
                <a:path w="333375" h="165100">
                  <a:moveTo>
                    <a:pt x="135509" y="0"/>
                  </a:moveTo>
                  <a:lnTo>
                    <a:pt x="122554" y="0"/>
                  </a:lnTo>
                  <a:lnTo>
                    <a:pt x="122554" y="119507"/>
                  </a:lnTo>
                  <a:lnTo>
                    <a:pt x="135509" y="119507"/>
                  </a:lnTo>
                  <a:lnTo>
                    <a:pt x="135509" y="0"/>
                  </a:lnTo>
                  <a:close/>
                </a:path>
                <a:path w="333375" h="165100">
                  <a:moveTo>
                    <a:pt x="55625" y="5587"/>
                  </a:moveTo>
                  <a:lnTo>
                    <a:pt x="42925" y="5587"/>
                  </a:lnTo>
                  <a:lnTo>
                    <a:pt x="42925" y="27177"/>
                  </a:lnTo>
                  <a:lnTo>
                    <a:pt x="42142" y="36278"/>
                  </a:lnTo>
                  <a:lnTo>
                    <a:pt x="23860" y="71576"/>
                  </a:lnTo>
                  <a:lnTo>
                    <a:pt x="0" y="90043"/>
                  </a:lnTo>
                  <a:lnTo>
                    <a:pt x="9398" y="99060"/>
                  </a:lnTo>
                  <a:lnTo>
                    <a:pt x="38514" y="71576"/>
                  </a:lnTo>
                  <a:lnTo>
                    <a:pt x="49784" y="52959"/>
                  </a:lnTo>
                  <a:lnTo>
                    <a:pt x="63313" y="52959"/>
                  </a:lnTo>
                  <a:lnTo>
                    <a:pt x="62912" y="52359"/>
                  </a:lnTo>
                  <a:lnTo>
                    <a:pt x="58864" y="43910"/>
                  </a:lnTo>
                  <a:lnTo>
                    <a:pt x="56435" y="35508"/>
                  </a:lnTo>
                  <a:lnTo>
                    <a:pt x="55625" y="27177"/>
                  </a:lnTo>
                  <a:lnTo>
                    <a:pt x="55625" y="5587"/>
                  </a:lnTo>
                  <a:close/>
                </a:path>
                <a:path w="333375" h="165100">
                  <a:moveTo>
                    <a:pt x="63313" y="52959"/>
                  </a:moveTo>
                  <a:lnTo>
                    <a:pt x="49784" y="52959"/>
                  </a:lnTo>
                  <a:lnTo>
                    <a:pt x="52474" y="58052"/>
                  </a:lnTo>
                  <a:lnTo>
                    <a:pt x="83033" y="90677"/>
                  </a:lnTo>
                  <a:lnTo>
                    <a:pt x="89026" y="94742"/>
                  </a:lnTo>
                  <a:lnTo>
                    <a:pt x="97662" y="85344"/>
                  </a:lnTo>
                  <a:lnTo>
                    <a:pt x="89850" y="80942"/>
                  </a:lnTo>
                  <a:lnTo>
                    <a:pt x="82407" y="75374"/>
                  </a:lnTo>
                  <a:lnTo>
                    <a:pt x="75320" y="68663"/>
                  </a:lnTo>
                  <a:lnTo>
                    <a:pt x="68579" y="60833"/>
                  </a:lnTo>
                  <a:lnTo>
                    <a:pt x="63313" y="52959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4319523" y="1254252"/>
              <a:ext cx="333375" cy="165100"/>
            </a:xfrm>
            <a:custGeom>
              <a:avLst/>
              <a:gdLst/>
              <a:ahLst/>
              <a:cxnLst/>
              <a:rect l="l" t="t" r="r" b="b"/>
              <a:pathLst>
                <a:path w="333375" h="165100">
                  <a:moveTo>
                    <a:pt x="205612" y="118490"/>
                  </a:moveTo>
                  <a:lnTo>
                    <a:pt x="218439" y="118490"/>
                  </a:lnTo>
                  <a:lnTo>
                    <a:pt x="218439" y="153415"/>
                  </a:lnTo>
                  <a:lnTo>
                    <a:pt x="312927" y="153415"/>
                  </a:lnTo>
                  <a:lnTo>
                    <a:pt x="312927" y="164973"/>
                  </a:lnTo>
                  <a:lnTo>
                    <a:pt x="205612" y="164973"/>
                  </a:lnTo>
                  <a:lnTo>
                    <a:pt x="205612" y="118490"/>
                  </a:lnTo>
                  <a:close/>
                </a:path>
                <a:path w="333375" h="165100">
                  <a:moveTo>
                    <a:pt x="32130" y="109093"/>
                  </a:moveTo>
                  <a:lnTo>
                    <a:pt x="45085" y="109093"/>
                  </a:lnTo>
                  <a:lnTo>
                    <a:pt x="45085" y="151130"/>
                  </a:lnTo>
                  <a:lnTo>
                    <a:pt x="139953" y="151130"/>
                  </a:lnTo>
                  <a:lnTo>
                    <a:pt x="139953" y="162560"/>
                  </a:lnTo>
                  <a:lnTo>
                    <a:pt x="32130" y="162560"/>
                  </a:lnTo>
                  <a:lnTo>
                    <a:pt x="32130" y="109093"/>
                  </a:lnTo>
                  <a:close/>
                </a:path>
                <a:path w="333375" h="165100">
                  <a:moveTo>
                    <a:pt x="227584" y="54101"/>
                  </a:moveTo>
                  <a:lnTo>
                    <a:pt x="218693" y="54101"/>
                  </a:lnTo>
                  <a:lnTo>
                    <a:pt x="211709" y="56007"/>
                  </a:lnTo>
                  <a:lnTo>
                    <a:pt x="206628" y="59817"/>
                  </a:lnTo>
                  <a:lnTo>
                    <a:pt x="201549" y="63753"/>
                  </a:lnTo>
                  <a:lnTo>
                    <a:pt x="199009" y="68580"/>
                  </a:lnTo>
                  <a:lnTo>
                    <a:pt x="199009" y="74549"/>
                  </a:lnTo>
                  <a:lnTo>
                    <a:pt x="199009" y="80645"/>
                  </a:lnTo>
                  <a:lnTo>
                    <a:pt x="201549" y="85598"/>
                  </a:lnTo>
                  <a:lnTo>
                    <a:pt x="206628" y="89408"/>
                  </a:lnTo>
                  <a:lnTo>
                    <a:pt x="211836" y="93345"/>
                  </a:lnTo>
                  <a:lnTo>
                    <a:pt x="218821" y="95250"/>
                  </a:lnTo>
                  <a:lnTo>
                    <a:pt x="227584" y="95250"/>
                  </a:lnTo>
                  <a:lnTo>
                    <a:pt x="236347" y="95250"/>
                  </a:lnTo>
                  <a:lnTo>
                    <a:pt x="243204" y="93345"/>
                  </a:lnTo>
                  <a:lnTo>
                    <a:pt x="248412" y="89408"/>
                  </a:lnTo>
                  <a:lnTo>
                    <a:pt x="253491" y="85598"/>
                  </a:lnTo>
                  <a:lnTo>
                    <a:pt x="256031" y="80645"/>
                  </a:lnTo>
                  <a:lnTo>
                    <a:pt x="256031" y="74549"/>
                  </a:lnTo>
                  <a:lnTo>
                    <a:pt x="256031" y="68580"/>
                  </a:lnTo>
                  <a:lnTo>
                    <a:pt x="253491" y="63753"/>
                  </a:lnTo>
                  <a:lnTo>
                    <a:pt x="248412" y="59817"/>
                  </a:lnTo>
                  <a:lnTo>
                    <a:pt x="243331" y="56007"/>
                  </a:lnTo>
                  <a:lnTo>
                    <a:pt x="236347" y="54101"/>
                  </a:lnTo>
                  <a:lnTo>
                    <a:pt x="227584" y="54101"/>
                  </a:lnTo>
                  <a:close/>
                </a:path>
                <a:path w="333375" h="165100">
                  <a:moveTo>
                    <a:pt x="227584" y="43052"/>
                  </a:moveTo>
                  <a:lnTo>
                    <a:pt x="265175" y="58165"/>
                  </a:lnTo>
                  <a:lnTo>
                    <a:pt x="268859" y="65659"/>
                  </a:lnTo>
                  <a:lnTo>
                    <a:pt x="268859" y="74549"/>
                  </a:lnTo>
                  <a:lnTo>
                    <a:pt x="268859" y="83438"/>
                  </a:lnTo>
                  <a:lnTo>
                    <a:pt x="236430" y="105725"/>
                  </a:lnTo>
                  <a:lnTo>
                    <a:pt x="227329" y="106299"/>
                  </a:lnTo>
                  <a:lnTo>
                    <a:pt x="218376" y="105727"/>
                  </a:lnTo>
                  <a:lnTo>
                    <a:pt x="186181" y="83565"/>
                  </a:lnTo>
                  <a:lnTo>
                    <a:pt x="186181" y="74549"/>
                  </a:lnTo>
                  <a:lnTo>
                    <a:pt x="186181" y="65786"/>
                  </a:lnTo>
                  <a:lnTo>
                    <a:pt x="218483" y="43624"/>
                  </a:lnTo>
                  <a:lnTo>
                    <a:pt x="227584" y="43052"/>
                  </a:lnTo>
                  <a:close/>
                </a:path>
                <a:path w="333375" h="165100">
                  <a:moveTo>
                    <a:pt x="42925" y="5587"/>
                  </a:moveTo>
                  <a:lnTo>
                    <a:pt x="55625" y="5587"/>
                  </a:lnTo>
                  <a:lnTo>
                    <a:pt x="55625" y="27177"/>
                  </a:lnTo>
                  <a:lnTo>
                    <a:pt x="56435" y="35508"/>
                  </a:lnTo>
                  <a:lnTo>
                    <a:pt x="75320" y="68663"/>
                  </a:lnTo>
                  <a:lnTo>
                    <a:pt x="97662" y="85344"/>
                  </a:lnTo>
                  <a:lnTo>
                    <a:pt x="89026" y="94742"/>
                  </a:lnTo>
                  <a:lnTo>
                    <a:pt x="60285" y="69050"/>
                  </a:lnTo>
                  <a:lnTo>
                    <a:pt x="49784" y="52959"/>
                  </a:lnTo>
                  <a:lnTo>
                    <a:pt x="46876" y="58912"/>
                  </a:lnTo>
                  <a:lnTo>
                    <a:pt x="21097" y="90677"/>
                  </a:lnTo>
                  <a:lnTo>
                    <a:pt x="9398" y="99060"/>
                  </a:lnTo>
                  <a:lnTo>
                    <a:pt x="0" y="90043"/>
                  </a:lnTo>
                  <a:lnTo>
                    <a:pt x="8620" y="84998"/>
                  </a:lnTo>
                  <a:lnTo>
                    <a:pt x="16573" y="78835"/>
                  </a:lnTo>
                  <a:lnTo>
                    <a:pt x="39798" y="45307"/>
                  </a:lnTo>
                  <a:lnTo>
                    <a:pt x="42925" y="27177"/>
                  </a:lnTo>
                  <a:lnTo>
                    <a:pt x="42925" y="5587"/>
                  </a:lnTo>
                  <a:close/>
                </a:path>
                <a:path w="333375" h="165100">
                  <a:moveTo>
                    <a:pt x="220725" y="762"/>
                  </a:moveTo>
                  <a:lnTo>
                    <a:pt x="233934" y="762"/>
                  </a:lnTo>
                  <a:lnTo>
                    <a:pt x="233934" y="22478"/>
                  </a:lnTo>
                  <a:lnTo>
                    <a:pt x="277240" y="22478"/>
                  </a:lnTo>
                  <a:lnTo>
                    <a:pt x="277240" y="34036"/>
                  </a:lnTo>
                  <a:lnTo>
                    <a:pt x="177418" y="34036"/>
                  </a:lnTo>
                  <a:lnTo>
                    <a:pt x="177418" y="22478"/>
                  </a:lnTo>
                  <a:lnTo>
                    <a:pt x="220725" y="22478"/>
                  </a:lnTo>
                  <a:lnTo>
                    <a:pt x="220725" y="762"/>
                  </a:lnTo>
                  <a:close/>
                </a:path>
                <a:path w="333375" h="165100">
                  <a:moveTo>
                    <a:pt x="294766" y="0"/>
                  </a:moveTo>
                  <a:lnTo>
                    <a:pt x="307721" y="0"/>
                  </a:lnTo>
                  <a:lnTo>
                    <a:pt x="307721" y="64897"/>
                  </a:lnTo>
                  <a:lnTo>
                    <a:pt x="333121" y="64897"/>
                  </a:lnTo>
                  <a:lnTo>
                    <a:pt x="333121" y="76708"/>
                  </a:lnTo>
                  <a:lnTo>
                    <a:pt x="307721" y="76708"/>
                  </a:lnTo>
                  <a:lnTo>
                    <a:pt x="307721" y="125095"/>
                  </a:lnTo>
                  <a:lnTo>
                    <a:pt x="294766" y="125095"/>
                  </a:lnTo>
                  <a:lnTo>
                    <a:pt x="294766" y="0"/>
                  </a:lnTo>
                  <a:close/>
                </a:path>
                <a:path w="333375" h="165100">
                  <a:moveTo>
                    <a:pt x="122554" y="0"/>
                  </a:moveTo>
                  <a:lnTo>
                    <a:pt x="135509" y="0"/>
                  </a:lnTo>
                  <a:lnTo>
                    <a:pt x="135509" y="119507"/>
                  </a:lnTo>
                  <a:lnTo>
                    <a:pt x="122554" y="119507"/>
                  </a:lnTo>
                  <a:lnTo>
                    <a:pt x="122554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4260977" y="1574799"/>
              <a:ext cx="323850" cy="167640"/>
            </a:xfrm>
            <a:custGeom>
              <a:avLst/>
              <a:gdLst/>
              <a:ahLst/>
              <a:cxnLst/>
              <a:rect l="l" t="t" r="r" b="b"/>
              <a:pathLst>
                <a:path w="323850" h="167639">
                  <a:moveTo>
                    <a:pt x="80391" y="12192"/>
                  </a:moveTo>
                  <a:lnTo>
                    <a:pt x="67437" y="12192"/>
                  </a:lnTo>
                  <a:lnTo>
                    <a:pt x="67437" y="57150"/>
                  </a:lnTo>
                  <a:lnTo>
                    <a:pt x="12827" y="57150"/>
                  </a:lnTo>
                  <a:lnTo>
                    <a:pt x="12827" y="12700"/>
                  </a:lnTo>
                  <a:lnTo>
                    <a:pt x="0" y="12700"/>
                  </a:lnTo>
                  <a:lnTo>
                    <a:pt x="0" y="57150"/>
                  </a:lnTo>
                  <a:lnTo>
                    <a:pt x="0" y="68580"/>
                  </a:lnTo>
                  <a:lnTo>
                    <a:pt x="0" y="110490"/>
                  </a:lnTo>
                  <a:lnTo>
                    <a:pt x="0" y="121920"/>
                  </a:lnTo>
                  <a:lnTo>
                    <a:pt x="80391" y="121920"/>
                  </a:lnTo>
                  <a:lnTo>
                    <a:pt x="80391" y="110490"/>
                  </a:lnTo>
                  <a:lnTo>
                    <a:pt x="12827" y="110490"/>
                  </a:lnTo>
                  <a:lnTo>
                    <a:pt x="12827" y="68580"/>
                  </a:lnTo>
                  <a:lnTo>
                    <a:pt x="67437" y="68580"/>
                  </a:lnTo>
                  <a:lnTo>
                    <a:pt x="67437" y="110109"/>
                  </a:lnTo>
                  <a:lnTo>
                    <a:pt x="80391" y="110109"/>
                  </a:lnTo>
                  <a:lnTo>
                    <a:pt x="80391" y="68580"/>
                  </a:lnTo>
                  <a:lnTo>
                    <a:pt x="80391" y="57150"/>
                  </a:lnTo>
                  <a:lnTo>
                    <a:pt x="80391" y="12192"/>
                  </a:lnTo>
                  <a:close/>
                </a:path>
                <a:path w="323850" h="167639">
                  <a:moveTo>
                    <a:pt x="149098" y="67310"/>
                  </a:moveTo>
                  <a:lnTo>
                    <a:pt x="120015" y="67310"/>
                  </a:lnTo>
                  <a:lnTo>
                    <a:pt x="120015" y="0"/>
                  </a:lnTo>
                  <a:lnTo>
                    <a:pt x="107061" y="0"/>
                  </a:lnTo>
                  <a:lnTo>
                    <a:pt x="107061" y="67310"/>
                  </a:lnTo>
                  <a:lnTo>
                    <a:pt x="107061" y="78740"/>
                  </a:lnTo>
                  <a:lnTo>
                    <a:pt x="107061" y="167640"/>
                  </a:lnTo>
                  <a:lnTo>
                    <a:pt x="120015" y="167640"/>
                  </a:lnTo>
                  <a:lnTo>
                    <a:pt x="120015" y="78740"/>
                  </a:lnTo>
                  <a:lnTo>
                    <a:pt x="149098" y="78740"/>
                  </a:lnTo>
                  <a:lnTo>
                    <a:pt x="149098" y="67310"/>
                  </a:lnTo>
                  <a:close/>
                </a:path>
                <a:path w="323850" h="167639">
                  <a:moveTo>
                    <a:pt x="323469" y="131572"/>
                  </a:moveTo>
                  <a:lnTo>
                    <a:pt x="252222" y="131572"/>
                  </a:lnTo>
                  <a:lnTo>
                    <a:pt x="252222" y="101600"/>
                  </a:lnTo>
                  <a:lnTo>
                    <a:pt x="304038" y="101600"/>
                  </a:lnTo>
                  <a:lnTo>
                    <a:pt x="304038" y="88900"/>
                  </a:lnTo>
                  <a:lnTo>
                    <a:pt x="204343" y="88900"/>
                  </a:lnTo>
                  <a:lnTo>
                    <a:pt x="204343" y="62230"/>
                  </a:lnTo>
                  <a:lnTo>
                    <a:pt x="299212" y="62230"/>
                  </a:lnTo>
                  <a:lnTo>
                    <a:pt x="299212" y="50800"/>
                  </a:lnTo>
                  <a:lnTo>
                    <a:pt x="299212" y="25400"/>
                  </a:lnTo>
                  <a:lnTo>
                    <a:pt x="299212" y="13970"/>
                  </a:lnTo>
                  <a:lnTo>
                    <a:pt x="191516" y="13970"/>
                  </a:lnTo>
                  <a:lnTo>
                    <a:pt x="191516" y="25400"/>
                  </a:lnTo>
                  <a:lnTo>
                    <a:pt x="286258" y="25400"/>
                  </a:lnTo>
                  <a:lnTo>
                    <a:pt x="286258" y="50800"/>
                  </a:lnTo>
                  <a:lnTo>
                    <a:pt x="191135" y="50800"/>
                  </a:lnTo>
                  <a:lnTo>
                    <a:pt x="191135" y="62230"/>
                  </a:lnTo>
                  <a:lnTo>
                    <a:pt x="191135" y="88900"/>
                  </a:lnTo>
                  <a:lnTo>
                    <a:pt x="191135" y="101600"/>
                  </a:lnTo>
                  <a:lnTo>
                    <a:pt x="239141" y="101600"/>
                  </a:lnTo>
                  <a:lnTo>
                    <a:pt x="239141" y="131572"/>
                  </a:lnTo>
                  <a:lnTo>
                    <a:pt x="167640" y="131572"/>
                  </a:lnTo>
                  <a:lnTo>
                    <a:pt x="167640" y="143129"/>
                  </a:lnTo>
                  <a:lnTo>
                    <a:pt x="323469" y="143129"/>
                  </a:lnTo>
                  <a:lnTo>
                    <a:pt x="323469" y="131572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4260976" y="1574291"/>
              <a:ext cx="323850" cy="168275"/>
            </a:xfrm>
            <a:custGeom>
              <a:avLst/>
              <a:gdLst/>
              <a:ahLst/>
              <a:cxnLst/>
              <a:rect l="l" t="t" r="r" b="b"/>
              <a:pathLst>
                <a:path w="323850" h="168275">
                  <a:moveTo>
                    <a:pt x="12826" y="69087"/>
                  </a:moveTo>
                  <a:lnTo>
                    <a:pt x="12826" y="110617"/>
                  </a:lnTo>
                  <a:lnTo>
                    <a:pt x="67437" y="110617"/>
                  </a:lnTo>
                  <a:lnTo>
                    <a:pt x="67437" y="69087"/>
                  </a:lnTo>
                  <a:lnTo>
                    <a:pt x="12826" y="69087"/>
                  </a:lnTo>
                  <a:close/>
                </a:path>
                <a:path w="323850" h="168275">
                  <a:moveTo>
                    <a:pt x="191515" y="14732"/>
                  </a:moveTo>
                  <a:lnTo>
                    <a:pt x="299212" y="14732"/>
                  </a:lnTo>
                  <a:lnTo>
                    <a:pt x="299212" y="62103"/>
                  </a:lnTo>
                  <a:lnTo>
                    <a:pt x="204343" y="62103"/>
                  </a:lnTo>
                  <a:lnTo>
                    <a:pt x="204343" y="89916"/>
                  </a:lnTo>
                  <a:lnTo>
                    <a:pt x="304038" y="89916"/>
                  </a:lnTo>
                  <a:lnTo>
                    <a:pt x="304038" y="101473"/>
                  </a:lnTo>
                  <a:lnTo>
                    <a:pt x="252222" y="101473"/>
                  </a:lnTo>
                  <a:lnTo>
                    <a:pt x="252222" y="132080"/>
                  </a:lnTo>
                  <a:lnTo>
                    <a:pt x="323469" y="132080"/>
                  </a:lnTo>
                  <a:lnTo>
                    <a:pt x="323469" y="143637"/>
                  </a:lnTo>
                  <a:lnTo>
                    <a:pt x="167639" y="143637"/>
                  </a:lnTo>
                  <a:lnTo>
                    <a:pt x="167639" y="132080"/>
                  </a:lnTo>
                  <a:lnTo>
                    <a:pt x="239140" y="132080"/>
                  </a:lnTo>
                  <a:lnTo>
                    <a:pt x="239140" y="101473"/>
                  </a:lnTo>
                  <a:lnTo>
                    <a:pt x="191135" y="101473"/>
                  </a:lnTo>
                  <a:lnTo>
                    <a:pt x="191135" y="50927"/>
                  </a:lnTo>
                  <a:lnTo>
                    <a:pt x="286258" y="50927"/>
                  </a:lnTo>
                  <a:lnTo>
                    <a:pt x="286258" y="26035"/>
                  </a:lnTo>
                  <a:lnTo>
                    <a:pt x="191515" y="26035"/>
                  </a:lnTo>
                  <a:lnTo>
                    <a:pt x="191515" y="14732"/>
                  </a:lnTo>
                  <a:close/>
                </a:path>
                <a:path w="323850" h="168275">
                  <a:moveTo>
                    <a:pt x="0" y="12700"/>
                  </a:moveTo>
                  <a:lnTo>
                    <a:pt x="12826" y="12700"/>
                  </a:lnTo>
                  <a:lnTo>
                    <a:pt x="12826" y="57658"/>
                  </a:lnTo>
                  <a:lnTo>
                    <a:pt x="67437" y="57658"/>
                  </a:lnTo>
                  <a:lnTo>
                    <a:pt x="67437" y="12700"/>
                  </a:lnTo>
                  <a:lnTo>
                    <a:pt x="80390" y="12700"/>
                  </a:lnTo>
                  <a:lnTo>
                    <a:pt x="80390" y="122174"/>
                  </a:lnTo>
                  <a:lnTo>
                    <a:pt x="0" y="122174"/>
                  </a:lnTo>
                  <a:lnTo>
                    <a:pt x="0" y="12700"/>
                  </a:lnTo>
                  <a:close/>
                </a:path>
                <a:path w="323850" h="168275">
                  <a:moveTo>
                    <a:pt x="107061" y="0"/>
                  </a:moveTo>
                  <a:lnTo>
                    <a:pt x="120014" y="0"/>
                  </a:lnTo>
                  <a:lnTo>
                    <a:pt x="120014" y="67437"/>
                  </a:lnTo>
                  <a:lnTo>
                    <a:pt x="149098" y="67437"/>
                  </a:lnTo>
                  <a:lnTo>
                    <a:pt x="149098" y="78994"/>
                  </a:lnTo>
                  <a:lnTo>
                    <a:pt x="120014" y="78994"/>
                  </a:lnTo>
                  <a:lnTo>
                    <a:pt x="120014" y="168021"/>
                  </a:lnTo>
                  <a:lnTo>
                    <a:pt x="107061" y="168021"/>
                  </a:lnTo>
                  <a:lnTo>
                    <a:pt x="107061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4239132" y="1744852"/>
              <a:ext cx="3876040" cy="9525"/>
            </a:xfrm>
            <a:custGeom>
              <a:avLst/>
              <a:gdLst/>
              <a:ahLst/>
              <a:cxnLst/>
              <a:rect l="l" t="t" r="r" b="b"/>
              <a:pathLst>
                <a:path w="3876040" h="9525">
                  <a:moveTo>
                    <a:pt x="3875532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3875532" y="9144"/>
                  </a:lnTo>
                  <a:lnTo>
                    <a:pt x="387553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4239132" y="1744852"/>
              <a:ext cx="3876040" cy="9525"/>
            </a:xfrm>
            <a:custGeom>
              <a:avLst/>
              <a:gdLst/>
              <a:ahLst/>
              <a:cxnLst/>
              <a:rect l="l" t="t" r="r" b="b"/>
              <a:pathLst>
                <a:path w="3876040" h="9525">
                  <a:moveTo>
                    <a:pt x="0" y="0"/>
                  </a:moveTo>
                  <a:lnTo>
                    <a:pt x="1291843" y="0"/>
                  </a:lnTo>
                  <a:lnTo>
                    <a:pt x="2583688" y="0"/>
                  </a:lnTo>
                  <a:lnTo>
                    <a:pt x="3875532" y="0"/>
                  </a:lnTo>
                  <a:lnTo>
                    <a:pt x="3875532" y="9144"/>
                  </a:lnTo>
                  <a:lnTo>
                    <a:pt x="2583688" y="9144"/>
                  </a:lnTo>
                  <a:lnTo>
                    <a:pt x="1291843" y="9144"/>
                  </a:lnTo>
                  <a:lnTo>
                    <a:pt x="0" y="9144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4611877" y="1598422"/>
              <a:ext cx="19050" cy="130175"/>
            </a:xfrm>
            <a:custGeom>
              <a:avLst/>
              <a:gdLst/>
              <a:ahLst/>
              <a:cxnLst/>
              <a:rect l="l" t="t" r="r" b="b"/>
              <a:pathLst>
                <a:path w="19050" h="130175">
                  <a:moveTo>
                    <a:pt x="12064" y="110743"/>
                  </a:moveTo>
                  <a:lnTo>
                    <a:pt x="6985" y="110743"/>
                  </a:lnTo>
                  <a:lnTo>
                    <a:pt x="4825" y="111632"/>
                  </a:lnTo>
                  <a:lnTo>
                    <a:pt x="2921" y="113537"/>
                  </a:lnTo>
                  <a:lnTo>
                    <a:pt x="1016" y="115315"/>
                  </a:lnTo>
                  <a:lnTo>
                    <a:pt x="0" y="117601"/>
                  </a:lnTo>
                  <a:lnTo>
                    <a:pt x="0" y="122936"/>
                  </a:lnTo>
                  <a:lnTo>
                    <a:pt x="1016" y="125094"/>
                  </a:lnTo>
                  <a:lnTo>
                    <a:pt x="2794" y="127000"/>
                  </a:lnTo>
                  <a:lnTo>
                    <a:pt x="4699" y="128777"/>
                  </a:lnTo>
                  <a:lnTo>
                    <a:pt x="7112" y="129793"/>
                  </a:lnTo>
                  <a:lnTo>
                    <a:pt x="12446" y="129793"/>
                  </a:lnTo>
                  <a:lnTo>
                    <a:pt x="19000" y="117601"/>
                  </a:lnTo>
                  <a:lnTo>
                    <a:pt x="18161" y="115442"/>
                  </a:lnTo>
                  <a:lnTo>
                    <a:pt x="16129" y="113537"/>
                  </a:lnTo>
                  <a:lnTo>
                    <a:pt x="14224" y="111632"/>
                  </a:lnTo>
                  <a:lnTo>
                    <a:pt x="12064" y="110743"/>
                  </a:lnTo>
                  <a:close/>
                </a:path>
                <a:path w="19050" h="130175">
                  <a:moveTo>
                    <a:pt x="16510" y="0"/>
                  </a:moveTo>
                  <a:lnTo>
                    <a:pt x="2159" y="0"/>
                  </a:lnTo>
                  <a:lnTo>
                    <a:pt x="3683" y="92455"/>
                  </a:lnTo>
                  <a:lnTo>
                    <a:pt x="14986" y="92455"/>
                  </a:lnTo>
                  <a:lnTo>
                    <a:pt x="16510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4611877" y="1598422"/>
              <a:ext cx="19050" cy="130175"/>
            </a:xfrm>
            <a:custGeom>
              <a:avLst/>
              <a:gdLst/>
              <a:ahLst/>
              <a:cxnLst/>
              <a:rect l="l" t="t" r="r" b="b"/>
              <a:pathLst>
                <a:path w="19050" h="130175">
                  <a:moveTo>
                    <a:pt x="9525" y="110743"/>
                  </a:moveTo>
                  <a:lnTo>
                    <a:pt x="12064" y="110743"/>
                  </a:lnTo>
                  <a:lnTo>
                    <a:pt x="14224" y="111632"/>
                  </a:lnTo>
                  <a:lnTo>
                    <a:pt x="16129" y="113537"/>
                  </a:lnTo>
                  <a:lnTo>
                    <a:pt x="18161" y="115442"/>
                  </a:lnTo>
                  <a:lnTo>
                    <a:pt x="19050" y="117728"/>
                  </a:lnTo>
                  <a:lnTo>
                    <a:pt x="19050" y="120395"/>
                  </a:lnTo>
                  <a:lnTo>
                    <a:pt x="19050" y="122681"/>
                  </a:lnTo>
                  <a:lnTo>
                    <a:pt x="18161" y="124840"/>
                  </a:lnTo>
                  <a:lnTo>
                    <a:pt x="16383" y="126873"/>
                  </a:lnTo>
                  <a:lnTo>
                    <a:pt x="14477" y="128777"/>
                  </a:lnTo>
                  <a:lnTo>
                    <a:pt x="12446" y="129793"/>
                  </a:lnTo>
                  <a:lnTo>
                    <a:pt x="9906" y="129793"/>
                  </a:lnTo>
                  <a:lnTo>
                    <a:pt x="7112" y="129793"/>
                  </a:lnTo>
                  <a:lnTo>
                    <a:pt x="4699" y="128777"/>
                  </a:lnTo>
                  <a:lnTo>
                    <a:pt x="2794" y="127000"/>
                  </a:lnTo>
                  <a:lnTo>
                    <a:pt x="1016" y="125094"/>
                  </a:lnTo>
                  <a:lnTo>
                    <a:pt x="0" y="122936"/>
                  </a:lnTo>
                  <a:lnTo>
                    <a:pt x="0" y="120395"/>
                  </a:lnTo>
                  <a:lnTo>
                    <a:pt x="0" y="117601"/>
                  </a:lnTo>
                  <a:lnTo>
                    <a:pt x="1016" y="115315"/>
                  </a:lnTo>
                  <a:lnTo>
                    <a:pt x="2921" y="113537"/>
                  </a:lnTo>
                  <a:lnTo>
                    <a:pt x="4825" y="111632"/>
                  </a:lnTo>
                  <a:lnTo>
                    <a:pt x="6985" y="110743"/>
                  </a:lnTo>
                  <a:lnTo>
                    <a:pt x="9525" y="110743"/>
                  </a:lnTo>
                  <a:close/>
                </a:path>
                <a:path w="19050" h="130175">
                  <a:moveTo>
                    <a:pt x="2159" y="0"/>
                  </a:moveTo>
                  <a:lnTo>
                    <a:pt x="16510" y="0"/>
                  </a:lnTo>
                  <a:lnTo>
                    <a:pt x="14986" y="92455"/>
                  </a:lnTo>
                  <a:lnTo>
                    <a:pt x="3683" y="92455"/>
                  </a:lnTo>
                  <a:lnTo>
                    <a:pt x="2159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4716398" y="1596390"/>
              <a:ext cx="22860" cy="40005"/>
            </a:xfrm>
            <a:custGeom>
              <a:avLst/>
              <a:gdLst/>
              <a:ahLst/>
              <a:cxnLst/>
              <a:rect l="l" t="t" r="r" b="b"/>
              <a:pathLst>
                <a:path w="22860" h="40005">
                  <a:moveTo>
                    <a:pt x="22478" y="0"/>
                  </a:moveTo>
                  <a:lnTo>
                    <a:pt x="12318" y="0"/>
                  </a:lnTo>
                  <a:lnTo>
                    <a:pt x="0" y="39877"/>
                  </a:lnTo>
                  <a:lnTo>
                    <a:pt x="12826" y="39877"/>
                  </a:lnTo>
                  <a:lnTo>
                    <a:pt x="22478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4716398" y="1596390"/>
              <a:ext cx="22860" cy="40005"/>
            </a:xfrm>
            <a:custGeom>
              <a:avLst/>
              <a:gdLst/>
              <a:ahLst/>
              <a:cxnLst/>
              <a:rect l="l" t="t" r="r" b="b"/>
              <a:pathLst>
                <a:path w="22860" h="40005">
                  <a:moveTo>
                    <a:pt x="12318" y="0"/>
                  </a:moveTo>
                  <a:lnTo>
                    <a:pt x="22478" y="0"/>
                  </a:lnTo>
                  <a:lnTo>
                    <a:pt x="12826" y="39877"/>
                  </a:lnTo>
                  <a:lnTo>
                    <a:pt x="0" y="39877"/>
                  </a:lnTo>
                  <a:lnTo>
                    <a:pt x="12318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4761483" y="1574291"/>
              <a:ext cx="333375" cy="165100"/>
            </a:xfrm>
            <a:custGeom>
              <a:avLst/>
              <a:gdLst/>
              <a:ahLst/>
              <a:cxnLst/>
              <a:rect l="l" t="t" r="r" b="b"/>
              <a:pathLst>
                <a:path w="333375" h="165100">
                  <a:moveTo>
                    <a:pt x="218439" y="118491"/>
                  </a:moveTo>
                  <a:lnTo>
                    <a:pt x="205612" y="118491"/>
                  </a:lnTo>
                  <a:lnTo>
                    <a:pt x="205612" y="164973"/>
                  </a:lnTo>
                  <a:lnTo>
                    <a:pt x="312927" y="164973"/>
                  </a:lnTo>
                  <a:lnTo>
                    <a:pt x="312927" y="153416"/>
                  </a:lnTo>
                  <a:lnTo>
                    <a:pt x="218439" y="153416"/>
                  </a:lnTo>
                  <a:lnTo>
                    <a:pt x="218439" y="118491"/>
                  </a:lnTo>
                  <a:close/>
                </a:path>
                <a:path w="333375" h="165100">
                  <a:moveTo>
                    <a:pt x="307720" y="0"/>
                  </a:moveTo>
                  <a:lnTo>
                    <a:pt x="294766" y="0"/>
                  </a:lnTo>
                  <a:lnTo>
                    <a:pt x="294766" y="125095"/>
                  </a:lnTo>
                  <a:lnTo>
                    <a:pt x="307720" y="125095"/>
                  </a:lnTo>
                  <a:lnTo>
                    <a:pt x="307720" y="76708"/>
                  </a:lnTo>
                  <a:lnTo>
                    <a:pt x="332993" y="76708"/>
                  </a:lnTo>
                  <a:lnTo>
                    <a:pt x="332993" y="64897"/>
                  </a:lnTo>
                  <a:lnTo>
                    <a:pt x="307720" y="64897"/>
                  </a:lnTo>
                  <a:lnTo>
                    <a:pt x="307720" y="0"/>
                  </a:lnTo>
                  <a:close/>
                </a:path>
                <a:path w="333375" h="165100">
                  <a:moveTo>
                    <a:pt x="227583" y="43053"/>
                  </a:moveTo>
                  <a:lnTo>
                    <a:pt x="189864" y="58293"/>
                  </a:lnTo>
                  <a:lnTo>
                    <a:pt x="186181" y="83566"/>
                  </a:lnTo>
                  <a:lnTo>
                    <a:pt x="189864" y="91059"/>
                  </a:lnTo>
                  <a:lnTo>
                    <a:pt x="227329" y="106299"/>
                  </a:lnTo>
                  <a:lnTo>
                    <a:pt x="236430" y="105725"/>
                  </a:lnTo>
                  <a:lnTo>
                    <a:pt x="244506" y="103997"/>
                  </a:lnTo>
                  <a:lnTo>
                    <a:pt x="251583" y="101101"/>
                  </a:lnTo>
                  <a:lnTo>
                    <a:pt x="257682" y="97028"/>
                  </a:lnTo>
                  <a:lnTo>
                    <a:pt x="259868" y="95250"/>
                  </a:lnTo>
                  <a:lnTo>
                    <a:pt x="218820" y="95250"/>
                  </a:lnTo>
                  <a:lnTo>
                    <a:pt x="211836" y="93345"/>
                  </a:lnTo>
                  <a:lnTo>
                    <a:pt x="201549" y="85598"/>
                  </a:lnTo>
                  <a:lnTo>
                    <a:pt x="199008" y="80645"/>
                  </a:lnTo>
                  <a:lnTo>
                    <a:pt x="199008" y="68580"/>
                  </a:lnTo>
                  <a:lnTo>
                    <a:pt x="201549" y="63754"/>
                  </a:lnTo>
                  <a:lnTo>
                    <a:pt x="206628" y="59817"/>
                  </a:lnTo>
                  <a:lnTo>
                    <a:pt x="211708" y="56007"/>
                  </a:lnTo>
                  <a:lnTo>
                    <a:pt x="218693" y="54102"/>
                  </a:lnTo>
                  <a:lnTo>
                    <a:pt x="260160" y="54102"/>
                  </a:lnTo>
                  <a:lnTo>
                    <a:pt x="257810" y="52197"/>
                  </a:lnTo>
                  <a:lnTo>
                    <a:pt x="251712" y="48196"/>
                  </a:lnTo>
                  <a:lnTo>
                    <a:pt x="244649" y="45339"/>
                  </a:lnTo>
                  <a:lnTo>
                    <a:pt x="236610" y="43624"/>
                  </a:lnTo>
                  <a:lnTo>
                    <a:pt x="227583" y="43053"/>
                  </a:lnTo>
                  <a:close/>
                </a:path>
                <a:path w="333375" h="165100">
                  <a:moveTo>
                    <a:pt x="260160" y="54102"/>
                  </a:moveTo>
                  <a:lnTo>
                    <a:pt x="236346" y="54102"/>
                  </a:lnTo>
                  <a:lnTo>
                    <a:pt x="243331" y="56007"/>
                  </a:lnTo>
                  <a:lnTo>
                    <a:pt x="248412" y="59817"/>
                  </a:lnTo>
                  <a:lnTo>
                    <a:pt x="253491" y="63754"/>
                  </a:lnTo>
                  <a:lnTo>
                    <a:pt x="256031" y="68580"/>
                  </a:lnTo>
                  <a:lnTo>
                    <a:pt x="256031" y="80645"/>
                  </a:lnTo>
                  <a:lnTo>
                    <a:pt x="253491" y="85598"/>
                  </a:lnTo>
                  <a:lnTo>
                    <a:pt x="243204" y="93345"/>
                  </a:lnTo>
                  <a:lnTo>
                    <a:pt x="236346" y="95250"/>
                  </a:lnTo>
                  <a:lnTo>
                    <a:pt x="259868" y="95250"/>
                  </a:lnTo>
                  <a:lnTo>
                    <a:pt x="265175" y="90932"/>
                  </a:lnTo>
                  <a:lnTo>
                    <a:pt x="268796" y="83566"/>
                  </a:lnTo>
                  <a:lnTo>
                    <a:pt x="268858" y="65659"/>
                  </a:lnTo>
                  <a:lnTo>
                    <a:pt x="265175" y="58166"/>
                  </a:lnTo>
                  <a:lnTo>
                    <a:pt x="260160" y="54102"/>
                  </a:lnTo>
                  <a:close/>
                </a:path>
                <a:path w="333375" h="165100">
                  <a:moveTo>
                    <a:pt x="277240" y="22479"/>
                  </a:moveTo>
                  <a:lnTo>
                    <a:pt x="177418" y="22479"/>
                  </a:lnTo>
                  <a:lnTo>
                    <a:pt x="177418" y="34036"/>
                  </a:lnTo>
                  <a:lnTo>
                    <a:pt x="277240" y="34036"/>
                  </a:lnTo>
                  <a:lnTo>
                    <a:pt x="277240" y="22479"/>
                  </a:lnTo>
                  <a:close/>
                </a:path>
                <a:path w="333375" h="165100">
                  <a:moveTo>
                    <a:pt x="233933" y="762"/>
                  </a:moveTo>
                  <a:lnTo>
                    <a:pt x="220725" y="762"/>
                  </a:lnTo>
                  <a:lnTo>
                    <a:pt x="220725" y="22479"/>
                  </a:lnTo>
                  <a:lnTo>
                    <a:pt x="233933" y="22479"/>
                  </a:lnTo>
                  <a:lnTo>
                    <a:pt x="233933" y="762"/>
                  </a:lnTo>
                  <a:close/>
                </a:path>
                <a:path w="333375" h="165100">
                  <a:moveTo>
                    <a:pt x="45085" y="109093"/>
                  </a:moveTo>
                  <a:lnTo>
                    <a:pt x="32130" y="109093"/>
                  </a:lnTo>
                  <a:lnTo>
                    <a:pt x="32130" y="162560"/>
                  </a:lnTo>
                  <a:lnTo>
                    <a:pt x="139953" y="162560"/>
                  </a:lnTo>
                  <a:lnTo>
                    <a:pt x="139953" y="151130"/>
                  </a:lnTo>
                  <a:lnTo>
                    <a:pt x="45085" y="151130"/>
                  </a:lnTo>
                  <a:lnTo>
                    <a:pt x="45085" y="109093"/>
                  </a:lnTo>
                  <a:close/>
                </a:path>
                <a:path w="333375" h="165100">
                  <a:moveTo>
                    <a:pt x="135508" y="0"/>
                  </a:moveTo>
                  <a:lnTo>
                    <a:pt x="122554" y="0"/>
                  </a:lnTo>
                  <a:lnTo>
                    <a:pt x="122554" y="119507"/>
                  </a:lnTo>
                  <a:lnTo>
                    <a:pt x="135508" y="119507"/>
                  </a:lnTo>
                  <a:lnTo>
                    <a:pt x="135508" y="0"/>
                  </a:lnTo>
                  <a:close/>
                </a:path>
                <a:path w="333375" h="165100">
                  <a:moveTo>
                    <a:pt x="55625" y="5587"/>
                  </a:moveTo>
                  <a:lnTo>
                    <a:pt x="42925" y="5587"/>
                  </a:lnTo>
                  <a:lnTo>
                    <a:pt x="42925" y="27178"/>
                  </a:lnTo>
                  <a:lnTo>
                    <a:pt x="42142" y="36278"/>
                  </a:lnTo>
                  <a:lnTo>
                    <a:pt x="23860" y="71576"/>
                  </a:lnTo>
                  <a:lnTo>
                    <a:pt x="0" y="90043"/>
                  </a:lnTo>
                  <a:lnTo>
                    <a:pt x="9398" y="99060"/>
                  </a:lnTo>
                  <a:lnTo>
                    <a:pt x="38514" y="71576"/>
                  </a:lnTo>
                  <a:lnTo>
                    <a:pt x="49783" y="52959"/>
                  </a:lnTo>
                  <a:lnTo>
                    <a:pt x="63313" y="52959"/>
                  </a:lnTo>
                  <a:lnTo>
                    <a:pt x="62912" y="52359"/>
                  </a:lnTo>
                  <a:lnTo>
                    <a:pt x="58864" y="43910"/>
                  </a:lnTo>
                  <a:lnTo>
                    <a:pt x="56435" y="35508"/>
                  </a:lnTo>
                  <a:lnTo>
                    <a:pt x="55625" y="27178"/>
                  </a:lnTo>
                  <a:lnTo>
                    <a:pt x="55625" y="5587"/>
                  </a:lnTo>
                  <a:close/>
                </a:path>
                <a:path w="333375" h="165100">
                  <a:moveTo>
                    <a:pt x="63313" y="52959"/>
                  </a:moveTo>
                  <a:lnTo>
                    <a:pt x="49783" y="52959"/>
                  </a:lnTo>
                  <a:lnTo>
                    <a:pt x="52474" y="58052"/>
                  </a:lnTo>
                  <a:lnTo>
                    <a:pt x="83033" y="90677"/>
                  </a:lnTo>
                  <a:lnTo>
                    <a:pt x="89026" y="94742"/>
                  </a:lnTo>
                  <a:lnTo>
                    <a:pt x="97662" y="85344"/>
                  </a:lnTo>
                  <a:lnTo>
                    <a:pt x="89850" y="80942"/>
                  </a:lnTo>
                  <a:lnTo>
                    <a:pt x="82407" y="75374"/>
                  </a:lnTo>
                  <a:lnTo>
                    <a:pt x="75320" y="68663"/>
                  </a:lnTo>
                  <a:lnTo>
                    <a:pt x="68579" y="60833"/>
                  </a:lnTo>
                  <a:lnTo>
                    <a:pt x="63313" y="52959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4761483" y="1574291"/>
              <a:ext cx="333375" cy="165100"/>
            </a:xfrm>
            <a:custGeom>
              <a:avLst/>
              <a:gdLst/>
              <a:ahLst/>
              <a:cxnLst/>
              <a:rect l="l" t="t" r="r" b="b"/>
              <a:pathLst>
                <a:path w="333375" h="165100">
                  <a:moveTo>
                    <a:pt x="205612" y="118491"/>
                  </a:moveTo>
                  <a:lnTo>
                    <a:pt x="218439" y="118491"/>
                  </a:lnTo>
                  <a:lnTo>
                    <a:pt x="218439" y="153416"/>
                  </a:lnTo>
                  <a:lnTo>
                    <a:pt x="312927" y="153416"/>
                  </a:lnTo>
                  <a:lnTo>
                    <a:pt x="312927" y="164973"/>
                  </a:lnTo>
                  <a:lnTo>
                    <a:pt x="205612" y="164973"/>
                  </a:lnTo>
                  <a:lnTo>
                    <a:pt x="205612" y="118491"/>
                  </a:lnTo>
                  <a:close/>
                </a:path>
                <a:path w="333375" h="165100">
                  <a:moveTo>
                    <a:pt x="32130" y="109093"/>
                  </a:moveTo>
                  <a:lnTo>
                    <a:pt x="45085" y="109093"/>
                  </a:lnTo>
                  <a:lnTo>
                    <a:pt x="45085" y="151130"/>
                  </a:lnTo>
                  <a:lnTo>
                    <a:pt x="139953" y="151130"/>
                  </a:lnTo>
                  <a:lnTo>
                    <a:pt x="139953" y="162560"/>
                  </a:lnTo>
                  <a:lnTo>
                    <a:pt x="32130" y="162560"/>
                  </a:lnTo>
                  <a:lnTo>
                    <a:pt x="32130" y="109093"/>
                  </a:lnTo>
                  <a:close/>
                </a:path>
                <a:path w="333375" h="165100">
                  <a:moveTo>
                    <a:pt x="227583" y="54102"/>
                  </a:moveTo>
                  <a:lnTo>
                    <a:pt x="218693" y="54102"/>
                  </a:lnTo>
                  <a:lnTo>
                    <a:pt x="211708" y="56007"/>
                  </a:lnTo>
                  <a:lnTo>
                    <a:pt x="206628" y="59817"/>
                  </a:lnTo>
                  <a:lnTo>
                    <a:pt x="201549" y="63754"/>
                  </a:lnTo>
                  <a:lnTo>
                    <a:pt x="199008" y="68580"/>
                  </a:lnTo>
                  <a:lnTo>
                    <a:pt x="199008" y="74549"/>
                  </a:lnTo>
                  <a:lnTo>
                    <a:pt x="199008" y="80645"/>
                  </a:lnTo>
                  <a:lnTo>
                    <a:pt x="201549" y="85598"/>
                  </a:lnTo>
                  <a:lnTo>
                    <a:pt x="206628" y="89408"/>
                  </a:lnTo>
                  <a:lnTo>
                    <a:pt x="211836" y="93345"/>
                  </a:lnTo>
                  <a:lnTo>
                    <a:pt x="218820" y="95250"/>
                  </a:lnTo>
                  <a:lnTo>
                    <a:pt x="227583" y="95250"/>
                  </a:lnTo>
                  <a:lnTo>
                    <a:pt x="236346" y="95250"/>
                  </a:lnTo>
                  <a:lnTo>
                    <a:pt x="243204" y="93345"/>
                  </a:lnTo>
                  <a:lnTo>
                    <a:pt x="248412" y="89408"/>
                  </a:lnTo>
                  <a:lnTo>
                    <a:pt x="253491" y="85598"/>
                  </a:lnTo>
                  <a:lnTo>
                    <a:pt x="256031" y="80645"/>
                  </a:lnTo>
                  <a:lnTo>
                    <a:pt x="256031" y="74549"/>
                  </a:lnTo>
                  <a:lnTo>
                    <a:pt x="256031" y="68580"/>
                  </a:lnTo>
                  <a:lnTo>
                    <a:pt x="253491" y="63754"/>
                  </a:lnTo>
                  <a:lnTo>
                    <a:pt x="248412" y="59817"/>
                  </a:lnTo>
                  <a:lnTo>
                    <a:pt x="243331" y="56007"/>
                  </a:lnTo>
                  <a:lnTo>
                    <a:pt x="236346" y="54102"/>
                  </a:lnTo>
                  <a:lnTo>
                    <a:pt x="227583" y="54102"/>
                  </a:lnTo>
                  <a:close/>
                </a:path>
                <a:path w="333375" h="165100">
                  <a:moveTo>
                    <a:pt x="227583" y="43053"/>
                  </a:moveTo>
                  <a:lnTo>
                    <a:pt x="265175" y="58166"/>
                  </a:lnTo>
                  <a:lnTo>
                    <a:pt x="268858" y="65659"/>
                  </a:lnTo>
                  <a:lnTo>
                    <a:pt x="268858" y="74549"/>
                  </a:lnTo>
                  <a:lnTo>
                    <a:pt x="268858" y="83438"/>
                  </a:lnTo>
                  <a:lnTo>
                    <a:pt x="236430" y="105725"/>
                  </a:lnTo>
                  <a:lnTo>
                    <a:pt x="227329" y="106299"/>
                  </a:lnTo>
                  <a:lnTo>
                    <a:pt x="218376" y="105727"/>
                  </a:lnTo>
                  <a:lnTo>
                    <a:pt x="186181" y="83566"/>
                  </a:lnTo>
                  <a:lnTo>
                    <a:pt x="186181" y="74549"/>
                  </a:lnTo>
                  <a:lnTo>
                    <a:pt x="186181" y="65786"/>
                  </a:lnTo>
                  <a:lnTo>
                    <a:pt x="218483" y="43624"/>
                  </a:lnTo>
                  <a:lnTo>
                    <a:pt x="227583" y="43053"/>
                  </a:lnTo>
                  <a:close/>
                </a:path>
                <a:path w="333375" h="165100">
                  <a:moveTo>
                    <a:pt x="42925" y="5587"/>
                  </a:moveTo>
                  <a:lnTo>
                    <a:pt x="55625" y="5587"/>
                  </a:lnTo>
                  <a:lnTo>
                    <a:pt x="55625" y="27178"/>
                  </a:lnTo>
                  <a:lnTo>
                    <a:pt x="56435" y="35508"/>
                  </a:lnTo>
                  <a:lnTo>
                    <a:pt x="75320" y="68663"/>
                  </a:lnTo>
                  <a:lnTo>
                    <a:pt x="97662" y="85344"/>
                  </a:lnTo>
                  <a:lnTo>
                    <a:pt x="89026" y="94742"/>
                  </a:lnTo>
                  <a:lnTo>
                    <a:pt x="60285" y="69050"/>
                  </a:lnTo>
                  <a:lnTo>
                    <a:pt x="49783" y="52959"/>
                  </a:lnTo>
                  <a:lnTo>
                    <a:pt x="46876" y="58912"/>
                  </a:lnTo>
                  <a:lnTo>
                    <a:pt x="21097" y="90677"/>
                  </a:lnTo>
                  <a:lnTo>
                    <a:pt x="9398" y="99060"/>
                  </a:lnTo>
                  <a:lnTo>
                    <a:pt x="0" y="90043"/>
                  </a:lnTo>
                  <a:lnTo>
                    <a:pt x="8620" y="84998"/>
                  </a:lnTo>
                  <a:lnTo>
                    <a:pt x="16573" y="78835"/>
                  </a:lnTo>
                  <a:lnTo>
                    <a:pt x="39798" y="45307"/>
                  </a:lnTo>
                  <a:lnTo>
                    <a:pt x="42925" y="27178"/>
                  </a:lnTo>
                  <a:lnTo>
                    <a:pt x="42925" y="5587"/>
                  </a:lnTo>
                  <a:close/>
                </a:path>
                <a:path w="333375" h="165100">
                  <a:moveTo>
                    <a:pt x="220725" y="762"/>
                  </a:moveTo>
                  <a:lnTo>
                    <a:pt x="233933" y="762"/>
                  </a:lnTo>
                  <a:lnTo>
                    <a:pt x="233933" y="22479"/>
                  </a:lnTo>
                  <a:lnTo>
                    <a:pt x="277240" y="22479"/>
                  </a:lnTo>
                  <a:lnTo>
                    <a:pt x="277240" y="34036"/>
                  </a:lnTo>
                  <a:lnTo>
                    <a:pt x="177418" y="34036"/>
                  </a:lnTo>
                  <a:lnTo>
                    <a:pt x="177418" y="22479"/>
                  </a:lnTo>
                  <a:lnTo>
                    <a:pt x="220725" y="22479"/>
                  </a:lnTo>
                  <a:lnTo>
                    <a:pt x="220725" y="762"/>
                  </a:lnTo>
                  <a:close/>
                </a:path>
                <a:path w="333375" h="165100">
                  <a:moveTo>
                    <a:pt x="294766" y="0"/>
                  </a:moveTo>
                  <a:lnTo>
                    <a:pt x="307720" y="0"/>
                  </a:lnTo>
                  <a:lnTo>
                    <a:pt x="307720" y="64897"/>
                  </a:lnTo>
                  <a:lnTo>
                    <a:pt x="332993" y="64897"/>
                  </a:lnTo>
                  <a:lnTo>
                    <a:pt x="332993" y="76708"/>
                  </a:lnTo>
                  <a:lnTo>
                    <a:pt x="307720" y="76708"/>
                  </a:lnTo>
                  <a:lnTo>
                    <a:pt x="307720" y="125095"/>
                  </a:lnTo>
                  <a:lnTo>
                    <a:pt x="294766" y="125095"/>
                  </a:lnTo>
                  <a:lnTo>
                    <a:pt x="294766" y="0"/>
                  </a:lnTo>
                  <a:close/>
                </a:path>
                <a:path w="333375" h="165100">
                  <a:moveTo>
                    <a:pt x="122554" y="0"/>
                  </a:moveTo>
                  <a:lnTo>
                    <a:pt x="135508" y="0"/>
                  </a:lnTo>
                  <a:lnTo>
                    <a:pt x="135508" y="119507"/>
                  </a:lnTo>
                  <a:lnTo>
                    <a:pt x="122554" y="119507"/>
                  </a:lnTo>
                  <a:lnTo>
                    <a:pt x="122554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172075" y="1569719"/>
              <a:ext cx="663575" cy="175260"/>
            </a:xfrm>
            <a:prstGeom prst="rect">
              <a:avLst/>
            </a:prstGeom>
          </p:spPr>
        </p:pic>
        <p:sp>
          <p:nvSpPr>
            <p:cNvPr id="61" name="object 61" descr=""/>
            <p:cNvSpPr/>
            <p:nvPr/>
          </p:nvSpPr>
          <p:spPr>
            <a:xfrm>
              <a:off x="5925692" y="1574291"/>
              <a:ext cx="324485" cy="168275"/>
            </a:xfrm>
            <a:custGeom>
              <a:avLst/>
              <a:gdLst/>
              <a:ahLst/>
              <a:cxnLst/>
              <a:rect l="l" t="t" r="r" b="b"/>
              <a:pathLst>
                <a:path w="324485" h="168275">
                  <a:moveTo>
                    <a:pt x="246634" y="104521"/>
                  </a:moveTo>
                  <a:lnTo>
                    <a:pt x="205994" y="112903"/>
                  </a:lnTo>
                  <a:lnTo>
                    <a:pt x="191770" y="135509"/>
                  </a:lnTo>
                  <a:lnTo>
                    <a:pt x="192670" y="142293"/>
                  </a:lnTo>
                  <a:lnTo>
                    <a:pt x="234104" y="166100"/>
                  </a:lnTo>
                  <a:lnTo>
                    <a:pt x="246634" y="166624"/>
                  </a:lnTo>
                  <a:lnTo>
                    <a:pt x="259109" y="166100"/>
                  </a:lnTo>
                  <a:lnTo>
                    <a:pt x="270049" y="164528"/>
                  </a:lnTo>
                  <a:lnTo>
                    <a:pt x="279441" y="161909"/>
                  </a:lnTo>
                  <a:lnTo>
                    <a:pt x="287274" y="158242"/>
                  </a:lnTo>
                  <a:lnTo>
                    <a:pt x="290873" y="155575"/>
                  </a:lnTo>
                  <a:lnTo>
                    <a:pt x="246634" y="155575"/>
                  </a:lnTo>
                  <a:lnTo>
                    <a:pt x="237208" y="155239"/>
                  </a:lnTo>
                  <a:lnTo>
                    <a:pt x="205612" y="141732"/>
                  </a:lnTo>
                  <a:lnTo>
                    <a:pt x="205612" y="129412"/>
                  </a:lnTo>
                  <a:lnTo>
                    <a:pt x="246634" y="115570"/>
                  </a:lnTo>
                  <a:lnTo>
                    <a:pt x="290888" y="115570"/>
                  </a:lnTo>
                  <a:lnTo>
                    <a:pt x="287274" y="112903"/>
                  </a:lnTo>
                  <a:lnTo>
                    <a:pt x="279388" y="109235"/>
                  </a:lnTo>
                  <a:lnTo>
                    <a:pt x="270001" y="106616"/>
                  </a:lnTo>
                  <a:lnTo>
                    <a:pt x="259091" y="105044"/>
                  </a:lnTo>
                  <a:lnTo>
                    <a:pt x="246634" y="104521"/>
                  </a:lnTo>
                  <a:close/>
                </a:path>
                <a:path w="324485" h="168275">
                  <a:moveTo>
                    <a:pt x="290888" y="115570"/>
                  </a:moveTo>
                  <a:lnTo>
                    <a:pt x="246634" y="115570"/>
                  </a:lnTo>
                  <a:lnTo>
                    <a:pt x="256039" y="115903"/>
                  </a:lnTo>
                  <a:lnTo>
                    <a:pt x="287655" y="129412"/>
                  </a:lnTo>
                  <a:lnTo>
                    <a:pt x="287655" y="141732"/>
                  </a:lnTo>
                  <a:lnTo>
                    <a:pt x="246634" y="155575"/>
                  </a:lnTo>
                  <a:lnTo>
                    <a:pt x="290873" y="155575"/>
                  </a:lnTo>
                  <a:lnTo>
                    <a:pt x="293441" y="153671"/>
                  </a:lnTo>
                  <a:lnTo>
                    <a:pt x="297846" y="148351"/>
                  </a:lnTo>
                  <a:lnTo>
                    <a:pt x="300489" y="142293"/>
                  </a:lnTo>
                  <a:lnTo>
                    <a:pt x="301371" y="135509"/>
                  </a:lnTo>
                  <a:lnTo>
                    <a:pt x="300489" y="128744"/>
                  </a:lnTo>
                  <a:lnTo>
                    <a:pt x="297846" y="122729"/>
                  </a:lnTo>
                  <a:lnTo>
                    <a:pt x="293441" y="117453"/>
                  </a:lnTo>
                  <a:lnTo>
                    <a:pt x="290888" y="115570"/>
                  </a:lnTo>
                  <a:close/>
                </a:path>
                <a:path w="324485" h="168275">
                  <a:moveTo>
                    <a:pt x="42799" y="11049"/>
                  </a:moveTo>
                  <a:lnTo>
                    <a:pt x="6590" y="34643"/>
                  </a:lnTo>
                  <a:lnTo>
                    <a:pt x="0" y="68325"/>
                  </a:lnTo>
                  <a:lnTo>
                    <a:pt x="752" y="80875"/>
                  </a:lnTo>
                  <a:lnTo>
                    <a:pt x="18170" y="116869"/>
                  </a:lnTo>
                  <a:lnTo>
                    <a:pt x="42799" y="125603"/>
                  </a:lnTo>
                  <a:lnTo>
                    <a:pt x="51964" y="124648"/>
                  </a:lnTo>
                  <a:lnTo>
                    <a:pt x="60213" y="121777"/>
                  </a:lnTo>
                  <a:lnTo>
                    <a:pt x="67534" y="116976"/>
                  </a:lnTo>
                  <a:lnTo>
                    <a:pt x="70308" y="114046"/>
                  </a:lnTo>
                  <a:lnTo>
                    <a:pt x="33909" y="114046"/>
                  </a:lnTo>
                  <a:lnTo>
                    <a:pt x="26670" y="109855"/>
                  </a:lnTo>
                  <a:lnTo>
                    <a:pt x="12700" y="68325"/>
                  </a:lnTo>
                  <a:lnTo>
                    <a:pt x="13234" y="58467"/>
                  </a:lnTo>
                  <a:lnTo>
                    <a:pt x="33782" y="22733"/>
                  </a:lnTo>
                  <a:lnTo>
                    <a:pt x="70511" y="22733"/>
                  </a:lnTo>
                  <a:lnTo>
                    <a:pt x="67534" y="19621"/>
                  </a:lnTo>
                  <a:lnTo>
                    <a:pt x="60213" y="14859"/>
                  </a:lnTo>
                  <a:lnTo>
                    <a:pt x="51964" y="12001"/>
                  </a:lnTo>
                  <a:lnTo>
                    <a:pt x="42799" y="11049"/>
                  </a:lnTo>
                  <a:close/>
                </a:path>
                <a:path w="324485" h="168275">
                  <a:moveTo>
                    <a:pt x="70511" y="22733"/>
                  </a:moveTo>
                  <a:lnTo>
                    <a:pt x="51816" y="22733"/>
                  </a:lnTo>
                  <a:lnTo>
                    <a:pt x="59055" y="26797"/>
                  </a:lnTo>
                  <a:lnTo>
                    <a:pt x="64643" y="35179"/>
                  </a:lnTo>
                  <a:lnTo>
                    <a:pt x="68260" y="41965"/>
                  </a:lnTo>
                  <a:lnTo>
                    <a:pt x="70818" y="49657"/>
                  </a:lnTo>
                  <a:lnTo>
                    <a:pt x="72379" y="58539"/>
                  </a:lnTo>
                  <a:lnTo>
                    <a:pt x="72898" y="68325"/>
                  </a:lnTo>
                  <a:lnTo>
                    <a:pt x="72358" y="78112"/>
                  </a:lnTo>
                  <a:lnTo>
                    <a:pt x="51562" y="114046"/>
                  </a:lnTo>
                  <a:lnTo>
                    <a:pt x="70308" y="114046"/>
                  </a:lnTo>
                  <a:lnTo>
                    <a:pt x="85852" y="68325"/>
                  </a:lnTo>
                  <a:lnTo>
                    <a:pt x="85093" y="55685"/>
                  </a:lnTo>
                  <a:lnTo>
                    <a:pt x="82835" y="44450"/>
                  </a:lnTo>
                  <a:lnTo>
                    <a:pt x="79101" y="34643"/>
                  </a:lnTo>
                  <a:lnTo>
                    <a:pt x="73914" y="26288"/>
                  </a:lnTo>
                  <a:lnTo>
                    <a:pt x="70511" y="22733"/>
                  </a:lnTo>
                  <a:close/>
                </a:path>
                <a:path w="324485" h="168275">
                  <a:moveTo>
                    <a:pt x="324485" y="81661"/>
                  </a:moveTo>
                  <a:lnTo>
                    <a:pt x="168656" y="81661"/>
                  </a:lnTo>
                  <a:lnTo>
                    <a:pt x="168656" y="93345"/>
                  </a:lnTo>
                  <a:lnTo>
                    <a:pt x="324485" y="93345"/>
                  </a:lnTo>
                  <a:lnTo>
                    <a:pt x="324485" y="81661"/>
                  </a:lnTo>
                  <a:close/>
                </a:path>
                <a:path w="324485" h="168275">
                  <a:moveTo>
                    <a:pt x="253237" y="59944"/>
                  </a:moveTo>
                  <a:lnTo>
                    <a:pt x="240030" y="59944"/>
                  </a:lnTo>
                  <a:lnTo>
                    <a:pt x="240030" y="81661"/>
                  </a:lnTo>
                  <a:lnTo>
                    <a:pt x="253237" y="81661"/>
                  </a:lnTo>
                  <a:lnTo>
                    <a:pt x="253237" y="59944"/>
                  </a:lnTo>
                  <a:close/>
                </a:path>
                <a:path w="324485" h="168275">
                  <a:moveTo>
                    <a:pt x="298958" y="3937"/>
                  </a:moveTo>
                  <a:lnTo>
                    <a:pt x="194691" y="3937"/>
                  </a:lnTo>
                  <a:lnTo>
                    <a:pt x="194691" y="59944"/>
                  </a:lnTo>
                  <a:lnTo>
                    <a:pt x="300990" y="59944"/>
                  </a:lnTo>
                  <a:lnTo>
                    <a:pt x="300990" y="48387"/>
                  </a:lnTo>
                  <a:lnTo>
                    <a:pt x="207899" y="48387"/>
                  </a:lnTo>
                  <a:lnTo>
                    <a:pt x="207899" y="15494"/>
                  </a:lnTo>
                  <a:lnTo>
                    <a:pt x="298958" y="15494"/>
                  </a:lnTo>
                  <a:lnTo>
                    <a:pt x="298958" y="3937"/>
                  </a:lnTo>
                  <a:close/>
                </a:path>
                <a:path w="324485" h="168275">
                  <a:moveTo>
                    <a:pt x="130048" y="0"/>
                  </a:moveTo>
                  <a:lnTo>
                    <a:pt x="116967" y="0"/>
                  </a:lnTo>
                  <a:lnTo>
                    <a:pt x="116967" y="168021"/>
                  </a:lnTo>
                  <a:lnTo>
                    <a:pt x="130048" y="168021"/>
                  </a:lnTo>
                  <a:lnTo>
                    <a:pt x="130048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6117462" y="1678812"/>
              <a:ext cx="109855" cy="62230"/>
            </a:xfrm>
            <a:custGeom>
              <a:avLst/>
              <a:gdLst/>
              <a:ahLst/>
              <a:cxnLst/>
              <a:rect l="l" t="t" r="r" b="b"/>
              <a:pathLst>
                <a:path w="109854" h="62230">
                  <a:moveTo>
                    <a:pt x="54863" y="11049"/>
                  </a:moveTo>
                  <a:lnTo>
                    <a:pt x="17272" y="19938"/>
                  </a:lnTo>
                  <a:lnTo>
                    <a:pt x="13842" y="24891"/>
                  </a:lnTo>
                  <a:lnTo>
                    <a:pt x="13842" y="30987"/>
                  </a:lnTo>
                  <a:lnTo>
                    <a:pt x="13842" y="37211"/>
                  </a:lnTo>
                  <a:lnTo>
                    <a:pt x="54863" y="51053"/>
                  </a:lnTo>
                  <a:lnTo>
                    <a:pt x="64269" y="50718"/>
                  </a:lnTo>
                  <a:lnTo>
                    <a:pt x="95885" y="37211"/>
                  </a:lnTo>
                  <a:lnTo>
                    <a:pt x="95885" y="30987"/>
                  </a:lnTo>
                  <a:lnTo>
                    <a:pt x="95885" y="24891"/>
                  </a:lnTo>
                  <a:lnTo>
                    <a:pt x="64269" y="11382"/>
                  </a:lnTo>
                  <a:lnTo>
                    <a:pt x="54863" y="11049"/>
                  </a:lnTo>
                  <a:close/>
                </a:path>
                <a:path w="109854" h="62230">
                  <a:moveTo>
                    <a:pt x="54863" y="0"/>
                  </a:moveTo>
                  <a:lnTo>
                    <a:pt x="95503" y="8382"/>
                  </a:lnTo>
                  <a:lnTo>
                    <a:pt x="109600" y="30987"/>
                  </a:lnTo>
                  <a:lnTo>
                    <a:pt x="108719" y="37772"/>
                  </a:lnTo>
                  <a:lnTo>
                    <a:pt x="67339" y="61579"/>
                  </a:lnTo>
                  <a:lnTo>
                    <a:pt x="54863" y="62102"/>
                  </a:lnTo>
                  <a:lnTo>
                    <a:pt x="42334" y="61579"/>
                  </a:lnTo>
                  <a:lnTo>
                    <a:pt x="3587" y="43830"/>
                  </a:lnTo>
                  <a:lnTo>
                    <a:pt x="0" y="30987"/>
                  </a:lnTo>
                  <a:lnTo>
                    <a:pt x="900" y="24223"/>
                  </a:lnTo>
                  <a:lnTo>
                    <a:pt x="42388" y="523"/>
                  </a:lnTo>
                  <a:lnTo>
                    <a:pt x="54863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921120" y="1580769"/>
              <a:ext cx="94996" cy="123698"/>
            </a:xfrm>
            <a:prstGeom prst="rect">
              <a:avLst/>
            </a:prstGeom>
          </p:spPr>
        </p:pic>
        <p:sp>
          <p:nvSpPr>
            <p:cNvPr id="64" name="object 64" descr=""/>
            <p:cNvSpPr/>
            <p:nvPr/>
          </p:nvSpPr>
          <p:spPr>
            <a:xfrm>
              <a:off x="6042659" y="1574291"/>
              <a:ext cx="207645" cy="168275"/>
            </a:xfrm>
            <a:custGeom>
              <a:avLst/>
              <a:gdLst/>
              <a:ahLst/>
              <a:cxnLst/>
              <a:rect l="l" t="t" r="r" b="b"/>
              <a:pathLst>
                <a:path w="207645" h="168275">
                  <a:moveTo>
                    <a:pt x="77724" y="3937"/>
                  </a:moveTo>
                  <a:lnTo>
                    <a:pt x="181990" y="3937"/>
                  </a:lnTo>
                  <a:lnTo>
                    <a:pt x="181990" y="15494"/>
                  </a:lnTo>
                  <a:lnTo>
                    <a:pt x="90931" y="15494"/>
                  </a:lnTo>
                  <a:lnTo>
                    <a:pt x="90931" y="48387"/>
                  </a:lnTo>
                  <a:lnTo>
                    <a:pt x="184023" y="48387"/>
                  </a:lnTo>
                  <a:lnTo>
                    <a:pt x="184023" y="59944"/>
                  </a:lnTo>
                  <a:lnTo>
                    <a:pt x="136270" y="59944"/>
                  </a:lnTo>
                  <a:lnTo>
                    <a:pt x="136270" y="81661"/>
                  </a:lnTo>
                  <a:lnTo>
                    <a:pt x="207517" y="81661"/>
                  </a:lnTo>
                  <a:lnTo>
                    <a:pt x="207517" y="93345"/>
                  </a:lnTo>
                  <a:lnTo>
                    <a:pt x="51688" y="93345"/>
                  </a:lnTo>
                  <a:lnTo>
                    <a:pt x="51688" y="81661"/>
                  </a:lnTo>
                  <a:lnTo>
                    <a:pt x="123062" y="81661"/>
                  </a:lnTo>
                  <a:lnTo>
                    <a:pt x="123062" y="59944"/>
                  </a:lnTo>
                  <a:lnTo>
                    <a:pt x="77724" y="59944"/>
                  </a:lnTo>
                  <a:lnTo>
                    <a:pt x="77724" y="3937"/>
                  </a:lnTo>
                  <a:close/>
                </a:path>
                <a:path w="207645" h="168275">
                  <a:moveTo>
                    <a:pt x="0" y="0"/>
                  </a:moveTo>
                  <a:lnTo>
                    <a:pt x="13080" y="0"/>
                  </a:lnTo>
                  <a:lnTo>
                    <a:pt x="13080" y="168021"/>
                  </a:lnTo>
                  <a:lnTo>
                    <a:pt x="0" y="168021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6335775" y="1574291"/>
              <a:ext cx="318770" cy="168275"/>
            </a:xfrm>
            <a:custGeom>
              <a:avLst/>
              <a:gdLst/>
              <a:ahLst/>
              <a:cxnLst/>
              <a:rect l="l" t="t" r="r" b="b"/>
              <a:pathLst>
                <a:path w="318770" h="168275">
                  <a:moveTo>
                    <a:pt x="45085" y="109093"/>
                  </a:moveTo>
                  <a:lnTo>
                    <a:pt x="32131" y="109093"/>
                  </a:lnTo>
                  <a:lnTo>
                    <a:pt x="32131" y="162560"/>
                  </a:lnTo>
                  <a:lnTo>
                    <a:pt x="139953" y="162560"/>
                  </a:lnTo>
                  <a:lnTo>
                    <a:pt x="139953" y="151130"/>
                  </a:lnTo>
                  <a:lnTo>
                    <a:pt x="45085" y="151130"/>
                  </a:lnTo>
                  <a:lnTo>
                    <a:pt x="45085" y="109093"/>
                  </a:lnTo>
                  <a:close/>
                </a:path>
                <a:path w="318770" h="168275">
                  <a:moveTo>
                    <a:pt x="135509" y="0"/>
                  </a:moveTo>
                  <a:lnTo>
                    <a:pt x="122554" y="0"/>
                  </a:lnTo>
                  <a:lnTo>
                    <a:pt x="122554" y="38862"/>
                  </a:lnTo>
                  <a:lnTo>
                    <a:pt x="83312" y="38862"/>
                  </a:lnTo>
                  <a:lnTo>
                    <a:pt x="83312" y="50546"/>
                  </a:lnTo>
                  <a:lnTo>
                    <a:pt x="122554" y="50546"/>
                  </a:lnTo>
                  <a:lnTo>
                    <a:pt x="122554" y="122682"/>
                  </a:lnTo>
                  <a:lnTo>
                    <a:pt x="135509" y="122682"/>
                  </a:lnTo>
                  <a:lnTo>
                    <a:pt x="135509" y="0"/>
                  </a:lnTo>
                  <a:close/>
                </a:path>
                <a:path w="318770" h="168275">
                  <a:moveTo>
                    <a:pt x="55625" y="5587"/>
                  </a:moveTo>
                  <a:lnTo>
                    <a:pt x="42925" y="5587"/>
                  </a:lnTo>
                  <a:lnTo>
                    <a:pt x="42925" y="27178"/>
                  </a:lnTo>
                  <a:lnTo>
                    <a:pt x="42142" y="36278"/>
                  </a:lnTo>
                  <a:lnTo>
                    <a:pt x="23860" y="71576"/>
                  </a:lnTo>
                  <a:lnTo>
                    <a:pt x="0" y="90043"/>
                  </a:lnTo>
                  <a:lnTo>
                    <a:pt x="9398" y="99060"/>
                  </a:lnTo>
                  <a:lnTo>
                    <a:pt x="38514" y="71576"/>
                  </a:lnTo>
                  <a:lnTo>
                    <a:pt x="49784" y="52959"/>
                  </a:lnTo>
                  <a:lnTo>
                    <a:pt x="63313" y="52959"/>
                  </a:lnTo>
                  <a:lnTo>
                    <a:pt x="62912" y="52359"/>
                  </a:lnTo>
                  <a:lnTo>
                    <a:pt x="58864" y="43910"/>
                  </a:lnTo>
                  <a:lnTo>
                    <a:pt x="56435" y="35508"/>
                  </a:lnTo>
                  <a:lnTo>
                    <a:pt x="55625" y="27178"/>
                  </a:lnTo>
                  <a:lnTo>
                    <a:pt x="55625" y="5587"/>
                  </a:lnTo>
                  <a:close/>
                </a:path>
                <a:path w="318770" h="168275">
                  <a:moveTo>
                    <a:pt x="63313" y="52959"/>
                  </a:moveTo>
                  <a:lnTo>
                    <a:pt x="49784" y="52959"/>
                  </a:lnTo>
                  <a:lnTo>
                    <a:pt x="52474" y="58052"/>
                  </a:lnTo>
                  <a:lnTo>
                    <a:pt x="83033" y="90677"/>
                  </a:lnTo>
                  <a:lnTo>
                    <a:pt x="89026" y="94742"/>
                  </a:lnTo>
                  <a:lnTo>
                    <a:pt x="97662" y="85344"/>
                  </a:lnTo>
                  <a:lnTo>
                    <a:pt x="89850" y="80942"/>
                  </a:lnTo>
                  <a:lnTo>
                    <a:pt x="82407" y="75374"/>
                  </a:lnTo>
                  <a:lnTo>
                    <a:pt x="75320" y="68663"/>
                  </a:lnTo>
                  <a:lnTo>
                    <a:pt x="68579" y="60833"/>
                  </a:lnTo>
                  <a:lnTo>
                    <a:pt x="63313" y="52959"/>
                  </a:lnTo>
                  <a:close/>
                </a:path>
                <a:path w="318770" h="168275">
                  <a:moveTo>
                    <a:pt x="318770" y="106934"/>
                  </a:moveTo>
                  <a:lnTo>
                    <a:pt x="209042" y="106934"/>
                  </a:lnTo>
                  <a:lnTo>
                    <a:pt x="209042" y="118491"/>
                  </a:lnTo>
                  <a:lnTo>
                    <a:pt x="305816" y="118491"/>
                  </a:lnTo>
                  <a:lnTo>
                    <a:pt x="305816" y="168021"/>
                  </a:lnTo>
                  <a:lnTo>
                    <a:pt x="318770" y="168021"/>
                  </a:lnTo>
                  <a:lnTo>
                    <a:pt x="318770" y="106934"/>
                  </a:lnTo>
                  <a:close/>
                </a:path>
                <a:path w="318770" h="168275">
                  <a:moveTo>
                    <a:pt x="253238" y="9652"/>
                  </a:moveTo>
                  <a:lnTo>
                    <a:pt x="188975" y="9652"/>
                  </a:lnTo>
                  <a:lnTo>
                    <a:pt x="188975" y="88137"/>
                  </a:lnTo>
                  <a:lnTo>
                    <a:pt x="210575" y="88040"/>
                  </a:lnTo>
                  <a:lnTo>
                    <a:pt x="229473" y="87741"/>
                  </a:lnTo>
                  <a:lnTo>
                    <a:pt x="245679" y="87227"/>
                  </a:lnTo>
                  <a:lnTo>
                    <a:pt x="259206" y="86487"/>
                  </a:lnTo>
                  <a:lnTo>
                    <a:pt x="258336" y="76581"/>
                  </a:lnTo>
                  <a:lnTo>
                    <a:pt x="202056" y="76581"/>
                  </a:lnTo>
                  <a:lnTo>
                    <a:pt x="202056" y="54610"/>
                  </a:lnTo>
                  <a:lnTo>
                    <a:pt x="247776" y="54610"/>
                  </a:lnTo>
                  <a:lnTo>
                    <a:pt x="247776" y="43434"/>
                  </a:lnTo>
                  <a:lnTo>
                    <a:pt x="202056" y="43434"/>
                  </a:lnTo>
                  <a:lnTo>
                    <a:pt x="202056" y="21336"/>
                  </a:lnTo>
                  <a:lnTo>
                    <a:pt x="253238" y="21336"/>
                  </a:lnTo>
                  <a:lnTo>
                    <a:pt x="253238" y="9652"/>
                  </a:lnTo>
                  <a:close/>
                </a:path>
                <a:path w="318770" h="168275">
                  <a:moveTo>
                    <a:pt x="258191" y="74930"/>
                  </a:moveTo>
                  <a:lnTo>
                    <a:pt x="248402" y="75670"/>
                  </a:lnTo>
                  <a:lnTo>
                    <a:pt x="235791" y="76184"/>
                  </a:lnTo>
                  <a:lnTo>
                    <a:pt x="220346" y="76483"/>
                  </a:lnTo>
                  <a:lnTo>
                    <a:pt x="202056" y="76581"/>
                  </a:lnTo>
                  <a:lnTo>
                    <a:pt x="258336" y="76581"/>
                  </a:lnTo>
                  <a:lnTo>
                    <a:pt x="258191" y="74930"/>
                  </a:lnTo>
                  <a:close/>
                </a:path>
                <a:path w="318770" h="168275">
                  <a:moveTo>
                    <a:pt x="286257" y="3429"/>
                  </a:moveTo>
                  <a:lnTo>
                    <a:pt x="273303" y="3429"/>
                  </a:lnTo>
                  <a:lnTo>
                    <a:pt x="273303" y="97409"/>
                  </a:lnTo>
                  <a:lnTo>
                    <a:pt x="286257" y="97409"/>
                  </a:lnTo>
                  <a:lnTo>
                    <a:pt x="286257" y="56007"/>
                  </a:lnTo>
                  <a:lnTo>
                    <a:pt x="318770" y="56007"/>
                  </a:lnTo>
                  <a:lnTo>
                    <a:pt x="318770" y="44450"/>
                  </a:lnTo>
                  <a:lnTo>
                    <a:pt x="286257" y="44450"/>
                  </a:lnTo>
                  <a:lnTo>
                    <a:pt x="286257" y="3429"/>
                  </a:lnTo>
                  <a:close/>
                </a:path>
                <a:path w="318770" h="168275">
                  <a:moveTo>
                    <a:pt x="318770" y="56007"/>
                  </a:moveTo>
                  <a:lnTo>
                    <a:pt x="305816" y="56007"/>
                  </a:lnTo>
                  <a:lnTo>
                    <a:pt x="305816" y="97409"/>
                  </a:lnTo>
                  <a:lnTo>
                    <a:pt x="318770" y="97409"/>
                  </a:lnTo>
                  <a:lnTo>
                    <a:pt x="318770" y="56007"/>
                  </a:lnTo>
                  <a:close/>
                </a:path>
                <a:path w="318770" h="168275">
                  <a:moveTo>
                    <a:pt x="318770" y="0"/>
                  </a:moveTo>
                  <a:lnTo>
                    <a:pt x="305816" y="0"/>
                  </a:lnTo>
                  <a:lnTo>
                    <a:pt x="305816" y="44450"/>
                  </a:lnTo>
                  <a:lnTo>
                    <a:pt x="318770" y="44450"/>
                  </a:lnTo>
                  <a:lnTo>
                    <a:pt x="318770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6335775" y="1574291"/>
              <a:ext cx="318770" cy="168275"/>
            </a:xfrm>
            <a:custGeom>
              <a:avLst/>
              <a:gdLst/>
              <a:ahLst/>
              <a:cxnLst/>
              <a:rect l="l" t="t" r="r" b="b"/>
              <a:pathLst>
                <a:path w="318770" h="168275">
                  <a:moveTo>
                    <a:pt x="32131" y="109093"/>
                  </a:moveTo>
                  <a:lnTo>
                    <a:pt x="45085" y="109093"/>
                  </a:lnTo>
                  <a:lnTo>
                    <a:pt x="45085" y="151130"/>
                  </a:lnTo>
                  <a:lnTo>
                    <a:pt x="139953" y="151130"/>
                  </a:lnTo>
                  <a:lnTo>
                    <a:pt x="139953" y="162560"/>
                  </a:lnTo>
                  <a:lnTo>
                    <a:pt x="32131" y="162560"/>
                  </a:lnTo>
                  <a:lnTo>
                    <a:pt x="32131" y="109093"/>
                  </a:lnTo>
                  <a:close/>
                </a:path>
                <a:path w="318770" h="168275">
                  <a:moveTo>
                    <a:pt x="209042" y="106934"/>
                  </a:moveTo>
                  <a:lnTo>
                    <a:pt x="318770" y="106934"/>
                  </a:lnTo>
                  <a:lnTo>
                    <a:pt x="318770" y="168021"/>
                  </a:lnTo>
                  <a:lnTo>
                    <a:pt x="305816" y="168021"/>
                  </a:lnTo>
                  <a:lnTo>
                    <a:pt x="305816" y="118491"/>
                  </a:lnTo>
                  <a:lnTo>
                    <a:pt x="209042" y="118491"/>
                  </a:lnTo>
                  <a:lnTo>
                    <a:pt x="209042" y="106934"/>
                  </a:lnTo>
                  <a:close/>
                </a:path>
                <a:path w="318770" h="168275">
                  <a:moveTo>
                    <a:pt x="188975" y="9652"/>
                  </a:moveTo>
                  <a:lnTo>
                    <a:pt x="253238" y="9652"/>
                  </a:lnTo>
                  <a:lnTo>
                    <a:pt x="253238" y="21336"/>
                  </a:lnTo>
                  <a:lnTo>
                    <a:pt x="202056" y="21336"/>
                  </a:lnTo>
                  <a:lnTo>
                    <a:pt x="202056" y="43434"/>
                  </a:lnTo>
                  <a:lnTo>
                    <a:pt x="247776" y="43434"/>
                  </a:lnTo>
                  <a:lnTo>
                    <a:pt x="247776" y="54610"/>
                  </a:lnTo>
                  <a:lnTo>
                    <a:pt x="202056" y="54610"/>
                  </a:lnTo>
                  <a:lnTo>
                    <a:pt x="202056" y="76581"/>
                  </a:lnTo>
                  <a:lnTo>
                    <a:pt x="220346" y="76483"/>
                  </a:lnTo>
                  <a:lnTo>
                    <a:pt x="235791" y="76184"/>
                  </a:lnTo>
                  <a:lnTo>
                    <a:pt x="248402" y="75670"/>
                  </a:lnTo>
                  <a:lnTo>
                    <a:pt x="258191" y="74930"/>
                  </a:lnTo>
                  <a:lnTo>
                    <a:pt x="259206" y="86487"/>
                  </a:lnTo>
                  <a:lnTo>
                    <a:pt x="245679" y="87227"/>
                  </a:lnTo>
                  <a:lnTo>
                    <a:pt x="229473" y="87741"/>
                  </a:lnTo>
                  <a:lnTo>
                    <a:pt x="210575" y="88040"/>
                  </a:lnTo>
                  <a:lnTo>
                    <a:pt x="188975" y="88137"/>
                  </a:lnTo>
                  <a:lnTo>
                    <a:pt x="188975" y="9652"/>
                  </a:lnTo>
                  <a:close/>
                </a:path>
                <a:path w="318770" h="168275">
                  <a:moveTo>
                    <a:pt x="42925" y="5587"/>
                  </a:moveTo>
                  <a:lnTo>
                    <a:pt x="55625" y="5587"/>
                  </a:lnTo>
                  <a:lnTo>
                    <a:pt x="55625" y="27178"/>
                  </a:lnTo>
                  <a:lnTo>
                    <a:pt x="56435" y="35508"/>
                  </a:lnTo>
                  <a:lnTo>
                    <a:pt x="75320" y="68663"/>
                  </a:lnTo>
                  <a:lnTo>
                    <a:pt x="97662" y="85344"/>
                  </a:lnTo>
                  <a:lnTo>
                    <a:pt x="89026" y="94742"/>
                  </a:lnTo>
                  <a:lnTo>
                    <a:pt x="60285" y="69050"/>
                  </a:lnTo>
                  <a:lnTo>
                    <a:pt x="49784" y="52959"/>
                  </a:lnTo>
                  <a:lnTo>
                    <a:pt x="46876" y="58912"/>
                  </a:lnTo>
                  <a:lnTo>
                    <a:pt x="21097" y="90677"/>
                  </a:lnTo>
                  <a:lnTo>
                    <a:pt x="9398" y="99060"/>
                  </a:lnTo>
                  <a:lnTo>
                    <a:pt x="0" y="90043"/>
                  </a:lnTo>
                  <a:lnTo>
                    <a:pt x="8620" y="84998"/>
                  </a:lnTo>
                  <a:lnTo>
                    <a:pt x="16573" y="78835"/>
                  </a:lnTo>
                  <a:lnTo>
                    <a:pt x="39798" y="45307"/>
                  </a:lnTo>
                  <a:lnTo>
                    <a:pt x="42925" y="27178"/>
                  </a:lnTo>
                  <a:lnTo>
                    <a:pt x="42925" y="5587"/>
                  </a:lnTo>
                  <a:close/>
                </a:path>
                <a:path w="318770" h="168275">
                  <a:moveTo>
                    <a:pt x="305816" y="0"/>
                  </a:moveTo>
                  <a:lnTo>
                    <a:pt x="318770" y="0"/>
                  </a:lnTo>
                  <a:lnTo>
                    <a:pt x="318770" y="97409"/>
                  </a:lnTo>
                  <a:lnTo>
                    <a:pt x="305816" y="97409"/>
                  </a:lnTo>
                  <a:lnTo>
                    <a:pt x="305816" y="56007"/>
                  </a:lnTo>
                  <a:lnTo>
                    <a:pt x="286257" y="56007"/>
                  </a:lnTo>
                  <a:lnTo>
                    <a:pt x="286257" y="97409"/>
                  </a:lnTo>
                  <a:lnTo>
                    <a:pt x="273303" y="97409"/>
                  </a:lnTo>
                  <a:lnTo>
                    <a:pt x="273303" y="3429"/>
                  </a:lnTo>
                  <a:lnTo>
                    <a:pt x="286257" y="3429"/>
                  </a:lnTo>
                  <a:lnTo>
                    <a:pt x="286257" y="44450"/>
                  </a:lnTo>
                  <a:lnTo>
                    <a:pt x="305816" y="44450"/>
                  </a:lnTo>
                  <a:lnTo>
                    <a:pt x="305816" y="0"/>
                  </a:lnTo>
                  <a:close/>
                </a:path>
                <a:path w="318770" h="168275">
                  <a:moveTo>
                    <a:pt x="122554" y="0"/>
                  </a:moveTo>
                  <a:lnTo>
                    <a:pt x="135509" y="0"/>
                  </a:lnTo>
                  <a:lnTo>
                    <a:pt x="135509" y="122682"/>
                  </a:lnTo>
                  <a:lnTo>
                    <a:pt x="122554" y="122682"/>
                  </a:lnTo>
                  <a:lnTo>
                    <a:pt x="122554" y="50546"/>
                  </a:lnTo>
                  <a:lnTo>
                    <a:pt x="83312" y="50546"/>
                  </a:lnTo>
                  <a:lnTo>
                    <a:pt x="83312" y="38862"/>
                  </a:lnTo>
                  <a:lnTo>
                    <a:pt x="122554" y="38862"/>
                  </a:lnTo>
                  <a:lnTo>
                    <a:pt x="122554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7" name="object 6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46620" y="1569973"/>
              <a:ext cx="164973" cy="176911"/>
            </a:xfrm>
            <a:prstGeom prst="rect">
              <a:avLst/>
            </a:prstGeom>
          </p:spPr>
        </p:pic>
        <p:pic>
          <p:nvPicPr>
            <p:cNvPr id="68" name="object 68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001764" y="1568322"/>
              <a:ext cx="64643" cy="95503"/>
            </a:xfrm>
            <a:prstGeom prst="rect">
              <a:avLst/>
            </a:prstGeom>
          </p:spPr>
        </p:pic>
        <p:sp>
          <p:nvSpPr>
            <p:cNvPr id="69" name="object 69" descr=""/>
            <p:cNvSpPr/>
            <p:nvPr/>
          </p:nvSpPr>
          <p:spPr>
            <a:xfrm>
              <a:off x="7085202" y="1574291"/>
              <a:ext cx="510540" cy="168275"/>
            </a:xfrm>
            <a:custGeom>
              <a:avLst/>
              <a:gdLst/>
              <a:ahLst/>
              <a:cxnLst/>
              <a:rect l="l" t="t" r="r" b="b"/>
              <a:pathLst>
                <a:path w="510540" h="168275">
                  <a:moveTo>
                    <a:pt x="330835" y="127381"/>
                  </a:moveTo>
                  <a:lnTo>
                    <a:pt x="175005" y="127381"/>
                  </a:lnTo>
                  <a:lnTo>
                    <a:pt x="175005" y="138937"/>
                  </a:lnTo>
                  <a:lnTo>
                    <a:pt x="330835" y="138937"/>
                  </a:lnTo>
                  <a:lnTo>
                    <a:pt x="330835" y="127381"/>
                  </a:lnTo>
                  <a:close/>
                </a:path>
                <a:path w="510540" h="168275">
                  <a:moveTo>
                    <a:pt x="395731" y="108331"/>
                  </a:moveTo>
                  <a:lnTo>
                    <a:pt x="382777" y="108331"/>
                  </a:lnTo>
                  <a:lnTo>
                    <a:pt x="382777" y="161544"/>
                  </a:lnTo>
                  <a:lnTo>
                    <a:pt x="489585" y="161544"/>
                  </a:lnTo>
                  <a:lnTo>
                    <a:pt x="489585" y="149860"/>
                  </a:lnTo>
                  <a:lnTo>
                    <a:pt x="395731" y="149860"/>
                  </a:lnTo>
                  <a:lnTo>
                    <a:pt x="395731" y="108331"/>
                  </a:lnTo>
                  <a:close/>
                </a:path>
                <a:path w="510540" h="168275">
                  <a:moveTo>
                    <a:pt x="484886" y="0"/>
                  </a:moveTo>
                  <a:lnTo>
                    <a:pt x="471931" y="0"/>
                  </a:lnTo>
                  <a:lnTo>
                    <a:pt x="471931" y="122936"/>
                  </a:lnTo>
                  <a:lnTo>
                    <a:pt x="484886" y="122936"/>
                  </a:lnTo>
                  <a:lnTo>
                    <a:pt x="484886" y="64008"/>
                  </a:lnTo>
                  <a:lnTo>
                    <a:pt x="510286" y="64008"/>
                  </a:lnTo>
                  <a:lnTo>
                    <a:pt x="510286" y="52324"/>
                  </a:lnTo>
                  <a:lnTo>
                    <a:pt x="484886" y="52324"/>
                  </a:lnTo>
                  <a:lnTo>
                    <a:pt x="484886" y="0"/>
                  </a:lnTo>
                  <a:close/>
                </a:path>
                <a:path w="510540" h="168275">
                  <a:moveTo>
                    <a:pt x="439927" y="10287"/>
                  </a:moveTo>
                  <a:lnTo>
                    <a:pt x="363347" y="10287"/>
                  </a:lnTo>
                  <a:lnTo>
                    <a:pt x="363347" y="89916"/>
                  </a:lnTo>
                  <a:lnTo>
                    <a:pt x="439927" y="89916"/>
                  </a:lnTo>
                  <a:lnTo>
                    <a:pt x="439927" y="78359"/>
                  </a:lnTo>
                  <a:lnTo>
                    <a:pt x="376174" y="78359"/>
                  </a:lnTo>
                  <a:lnTo>
                    <a:pt x="376174" y="21844"/>
                  </a:lnTo>
                  <a:lnTo>
                    <a:pt x="439927" y="21844"/>
                  </a:lnTo>
                  <a:lnTo>
                    <a:pt x="439927" y="10287"/>
                  </a:lnTo>
                  <a:close/>
                </a:path>
                <a:path w="510540" h="168275">
                  <a:moveTo>
                    <a:pt x="439927" y="21844"/>
                  </a:moveTo>
                  <a:lnTo>
                    <a:pt x="427100" y="21844"/>
                  </a:lnTo>
                  <a:lnTo>
                    <a:pt x="427100" y="78359"/>
                  </a:lnTo>
                  <a:lnTo>
                    <a:pt x="439927" y="78359"/>
                  </a:lnTo>
                  <a:lnTo>
                    <a:pt x="439927" y="21844"/>
                  </a:lnTo>
                  <a:close/>
                </a:path>
                <a:path w="510540" h="168275">
                  <a:moveTo>
                    <a:pt x="304546" y="15748"/>
                  </a:moveTo>
                  <a:lnTo>
                    <a:pt x="201422" y="15748"/>
                  </a:lnTo>
                  <a:lnTo>
                    <a:pt x="201422" y="91186"/>
                  </a:lnTo>
                  <a:lnTo>
                    <a:pt x="307213" y="91186"/>
                  </a:lnTo>
                  <a:lnTo>
                    <a:pt x="307213" y="79502"/>
                  </a:lnTo>
                  <a:lnTo>
                    <a:pt x="214502" y="79502"/>
                  </a:lnTo>
                  <a:lnTo>
                    <a:pt x="214502" y="27305"/>
                  </a:lnTo>
                  <a:lnTo>
                    <a:pt x="304546" y="27305"/>
                  </a:lnTo>
                  <a:lnTo>
                    <a:pt x="304546" y="15748"/>
                  </a:lnTo>
                  <a:close/>
                </a:path>
                <a:path w="510540" h="168275">
                  <a:moveTo>
                    <a:pt x="73266" y="64388"/>
                  </a:moveTo>
                  <a:lnTo>
                    <a:pt x="60071" y="64388"/>
                  </a:lnTo>
                  <a:lnTo>
                    <a:pt x="55026" y="72814"/>
                  </a:lnTo>
                  <a:lnTo>
                    <a:pt x="49053" y="80930"/>
                  </a:lnTo>
                  <a:lnTo>
                    <a:pt x="17668" y="108823"/>
                  </a:lnTo>
                  <a:lnTo>
                    <a:pt x="253" y="117983"/>
                  </a:lnTo>
                  <a:lnTo>
                    <a:pt x="10414" y="128524"/>
                  </a:lnTo>
                  <a:lnTo>
                    <a:pt x="42920" y="105515"/>
                  </a:lnTo>
                  <a:lnTo>
                    <a:pt x="66341" y="78946"/>
                  </a:lnTo>
                  <a:lnTo>
                    <a:pt x="73266" y="64388"/>
                  </a:lnTo>
                  <a:close/>
                </a:path>
                <a:path w="510540" h="168275">
                  <a:moveTo>
                    <a:pt x="85978" y="14986"/>
                  </a:moveTo>
                  <a:lnTo>
                    <a:pt x="7493" y="14986"/>
                  </a:lnTo>
                  <a:lnTo>
                    <a:pt x="7493" y="26543"/>
                  </a:lnTo>
                  <a:lnTo>
                    <a:pt x="72008" y="26543"/>
                  </a:lnTo>
                  <a:lnTo>
                    <a:pt x="71010" y="33428"/>
                  </a:lnTo>
                  <a:lnTo>
                    <a:pt x="69548" y="40195"/>
                  </a:lnTo>
                  <a:lnTo>
                    <a:pt x="67633" y="46866"/>
                  </a:lnTo>
                  <a:lnTo>
                    <a:pt x="65277" y="53467"/>
                  </a:lnTo>
                  <a:lnTo>
                    <a:pt x="0" y="57658"/>
                  </a:lnTo>
                  <a:lnTo>
                    <a:pt x="4699" y="69977"/>
                  </a:lnTo>
                  <a:lnTo>
                    <a:pt x="60071" y="64388"/>
                  </a:lnTo>
                  <a:lnTo>
                    <a:pt x="73266" y="64388"/>
                  </a:lnTo>
                  <a:lnTo>
                    <a:pt x="80690" y="48781"/>
                  </a:lnTo>
                  <a:lnTo>
                    <a:pt x="85978" y="14986"/>
                  </a:lnTo>
                  <a:close/>
                </a:path>
                <a:path w="510540" h="168275">
                  <a:moveTo>
                    <a:pt x="127253" y="0"/>
                  </a:moveTo>
                  <a:lnTo>
                    <a:pt x="114300" y="0"/>
                  </a:lnTo>
                  <a:lnTo>
                    <a:pt x="114300" y="168021"/>
                  </a:lnTo>
                  <a:lnTo>
                    <a:pt x="127253" y="168021"/>
                  </a:lnTo>
                  <a:lnTo>
                    <a:pt x="127253" y="80899"/>
                  </a:lnTo>
                  <a:lnTo>
                    <a:pt x="157479" y="80899"/>
                  </a:lnTo>
                  <a:lnTo>
                    <a:pt x="157479" y="69215"/>
                  </a:lnTo>
                  <a:lnTo>
                    <a:pt x="127253" y="69215"/>
                  </a:lnTo>
                  <a:lnTo>
                    <a:pt x="127253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7260208" y="1590040"/>
              <a:ext cx="314960" cy="146050"/>
            </a:xfrm>
            <a:custGeom>
              <a:avLst/>
              <a:gdLst/>
              <a:ahLst/>
              <a:cxnLst/>
              <a:rect l="l" t="t" r="r" b="b"/>
              <a:pathLst>
                <a:path w="314959" h="146050">
                  <a:moveTo>
                    <a:pt x="0" y="111633"/>
                  </a:moveTo>
                  <a:lnTo>
                    <a:pt x="155829" y="111633"/>
                  </a:lnTo>
                  <a:lnTo>
                    <a:pt x="155829" y="123189"/>
                  </a:lnTo>
                  <a:lnTo>
                    <a:pt x="0" y="123189"/>
                  </a:lnTo>
                  <a:lnTo>
                    <a:pt x="0" y="111633"/>
                  </a:lnTo>
                  <a:close/>
                </a:path>
                <a:path w="314959" h="146050">
                  <a:moveTo>
                    <a:pt x="207772" y="92583"/>
                  </a:moveTo>
                  <a:lnTo>
                    <a:pt x="220725" y="92583"/>
                  </a:lnTo>
                  <a:lnTo>
                    <a:pt x="220725" y="134112"/>
                  </a:lnTo>
                  <a:lnTo>
                    <a:pt x="314579" y="134112"/>
                  </a:lnTo>
                  <a:lnTo>
                    <a:pt x="314579" y="145796"/>
                  </a:lnTo>
                  <a:lnTo>
                    <a:pt x="207772" y="145796"/>
                  </a:lnTo>
                  <a:lnTo>
                    <a:pt x="207772" y="92583"/>
                  </a:lnTo>
                  <a:close/>
                </a:path>
                <a:path w="314959" h="146050">
                  <a:moveTo>
                    <a:pt x="201168" y="6096"/>
                  </a:moveTo>
                  <a:lnTo>
                    <a:pt x="201168" y="62611"/>
                  </a:lnTo>
                  <a:lnTo>
                    <a:pt x="252095" y="62611"/>
                  </a:lnTo>
                  <a:lnTo>
                    <a:pt x="252095" y="6096"/>
                  </a:lnTo>
                  <a:lnTo>
                    <a:pt x="201168" y="6096"/>
                  </a:lnTo>
                  <a:close/>
                </a:path>
                <a:path w="314959" h="146050">
                  <a:moveTo>
                    <a:pt x="26416" y="0"/>
                  </a:moveTo>
                  <a:lnTo>
                    <a:pt x="129540" y="0"/>
                  </a:lnTo>
                  <a:lnTo>
                    <a:pt x="129540" y="11557"/>
                  </a:lnTo>
                  <a:lnTo>
                    <a:pt x="39497" y="11557"/>
                  </a:lnTo>
                  <a:lnTo>
                    <a:pt x="39497" y="63754"/>
                  </a:lnTo>
                  <a:lnTo>
                    <a:pt x="132207" y="63754"/>
                  </a:lnTo>
                  <a:lnTo>
                    <a:pt x="132207" y="75437"/>
                  </a:lnTo>
                  <a:lnTo>
                    <a:pt x="26416" y="75437"/>
                  </a:lnTo>
                  <a:lnTo>
                    <a:pt x="26416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1" name="object 71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080630" y="1584705"/>
              <a:ext cx="95123" cy="122682"/>
            </a:xfrm>
            <a:prstGeom prst="rect">
              <a:avLst/>
            </a:prstGeom>
          </p:spPr>
        </p:pic>
        <p:sp>
          <p:nvSpPr>
            <p:cNvPr id="72" name="object 72" descr=""/>
            <p:cNvSpPr/>
            <p:nvPr/>
          </p:nvSpPr>
          <p:spPr>
            <a:xfrm>
              <a:off x="7199502" y="1574291"/>
              <a:ext cx="396240" cy="168275"/>
            </a:xfrm>
            <a:custGeom>
              <a:avLst/>
              <a:gdLst/>
              <a:ahLst/>
              <a:cxnLst/>
              <a:rect l="l" t="t" r="r" b="b"/>
              <a:pathLst>
                <a:path w="396240" h="168275">
                  <a:moveTo>
                    <a:pt x="249047" y="10287"/>
                  </a:moveTo>
                  <a:lnTo>
                    <a:pt x="325627" y="10287"/>
                  </a:lnTo>
                  <a:lnTo>
                    <a:pt x="325627" y="89916"/>
                  </a:lnTo>
                  <a:lnTo>
                    <a:pt x="249047" y="89916"/>
                  </a:lnTo>
                  <a:lnTo>
                    <a:pt x="249047" y="10287"/>
                  </a:lnTo>
                  <a:close/>
                </a:path>
                <a:path w="396240" h="168275">
                  <a:moveTo>
                    <a:pt x="357631" y="0"/>
                  </a:moveTo>
                  <a:lnTo>
                    <a:pt x="370586" y="0"/>
                  </a:lnTo>
                  <a:lnTo>
                    <a:pt x="370586" y="52324"/>
                  </a:lnTo>
                  <a:lnTo>
                    <a:pt x="395986" y="52324"/>
                  </a:lnTo>
                  <a:lnTo>
                    <a:pt x="395986" y="64008"/>
                  </a:lnTo>
                  <a:lnTo>
                    <a:pt x="370586" y="64008"/>
                  </a:lnTo>
                  <a:lnTo>
                    <a:pt x="370586" y="122936"/>
                  </a:lnTo>
                  <a:lnTo>
                    <a:pt x="357631" y="122936"/>
                  </a:lnTo>
                  <a:lnTo>
                    <a:pt x="357631" y="0"/>
                  </a:lnTo>
                  <a:close/>
                </a:path>
                <a:path w="396240" h="168275">
                  <a:moveTo>
                    <a:pt x="0" y="0"/>
                  </a:moveTo>
                  <a:lnTo>
                    <a:pt x="12953" y="0"/>
                  </a:lnTo>
                  <a:lnTo>
                    <a:pt x="12953" y="69215"/>
                  </a:lnTo>
                  <a:lnTo>
                    <a:pt x="43179" y="69215"/>
                  </a:lnTo>
                  <a:lnTo>
                    <a:pt x="43179" y="80899"/>
                  </a:lnTo>
                  <a:lnTo>
                    <a:pt x="12953" y="80899"/>
                  </a:lnTo>
                  <a:lnTo>
                    <a:pt x="12953" y="168021"/>
                  </a:lnTo>
                  <a:lnTo>
                    <a:pt x="0" y="168021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7679944" y="1572768"/>
              <a:ext cx="317500" cy="167640"/>
            </a:xfrm>
            <a:custGeom>
              <a:avLst/>
              <a:gdLst/>
              <a:ahLst/>
              <a:cxnLst/>
              <a:rect l="l" t="t" r="r" b="b"/>
              <a:pathLst>
                <a:path w="317500" h="167639">
                  <a:moveTo>
                    <a:pt x="262508" y="101981"/>
                  </a:moveTo>
                  <a:lnTo>
                    <a:pt x="221741" y="110998"/>
                  </a:lnTo>
                  <a:lnTo>
                    <a:pt x="207517" y="134493"/>
                  </a:lnTo>
                  <a:lnTo>
                    <a:pt x="208420" y="141325"/>
                  </a:lnTo>
                  <a:lnTo>
                    <a:pt x="239141" y="164846"/>
                  </a:lnTo>
                  <a:lnTo>
                    <a:pt x="262508" y="167132"/>
                  </a:lnTo>
                  <a:lnTo>
                    <a:pt x="274893" y="166560"/>
                  </a:lnTo>
                  <a:lnTo>
                    <a:pt x="285765" y="164846"/>
                  </a:lnTo>
                  <a:lnTo>
                    <a:pt x="295138" y="161988"/>
                  </a:lnTo>
                  <a:lnTo>
                    <a:pt x="303022" y="157987"/>
                  </a:lnTo>
                  <a:lnTo>
                    <a:pt x="305802" y="155829"/>
                  </a:lnTo>
                  <a:lnTo>
                    <a:pt x="262508" y="155829"/>
                  </a:lnTo>
                  <a:lnTo>
                    <a:pt x="253103" y="155449"/>
                  </a:lnTo>
                  <a:lnTo>
                    <a:pt x="221487" y="140716"/>
                  </a:lnTo>
                  <a:lnTo>
                    <a:pt x="221571" y="128143"/>
                  </a:lnTo>
                  <a:lnTo>
                    <a:pt x="262508" y="113030"/>
                  </a:lnTo>
                  <a:lnTo>
                    <a:pt x="305773" y="113030"/>
                  </a:lnTo>
                  <a:lnTo>
                    <a:pt x="303149" y="110998"/>
                  </a:lnTo>
                  <a:lnTo>
                    <a:pt x="295245" y="107017"/>
                  </a:lnTo>
                  <a:lnTo>
                    <a:pt x="285829" y="104203"/>
                  </a:lnTo>
                  <a:lnTo>
                    <a:pt x="274913" y="102532"/>
                  </a:lnTo>
                  <a:lnTo>
                    <a:pt x="262508" y="101981"/>
                  </a:lnTo>
                  <a:close/>
                </a:path>
                <a:path w="317500" h="167639">
                  <a:moveTo>
                    <a:pt x="305773" y="113030"/>
                  </a:moveTo>
                  <a:lnTo>
                    <a:pt x="262508" y="113030"/>
                  </a:lnTo>
                  <a:lnTo>
                    <a:pt x="271855" y="113411"/>
                  </a:lnTo>
                  <a:lnTo>
                    <a:pt x="280078" y="114553"/>
                  </a:lnTo>
                  <a:lnTo>
                    <a:pt x="287029" y="116405"/>
                  </a:lnTo>
                  <a:lnTo>
                    <a:pt x="292861" y="118999"/>
                  </a:lnTo>
                  <a:lnTo>
                    <a:pt x="299974" y="123062"/>
                  </a:lnTo>
                  <a:lnTo>
                    <a:pt x="303402" y="128143"/>
                  </a:lnTo>
                  <a:lnTo>
                    <a:pt x="303402" y="140716"/>
                  </a:lnTo>
                  <a:lnTo>
                    <a:pt x="262508" y="155829"/>
                  </a:lnTo>
                  <a:lnTo>
                    <a:pt x="305802" y="155829"/>
                  </a:lnTo>
                  <a:lnTo>
                    <a:pt x="309336" y="153084"/>
                  </a:lnTo>
                  <a:lnTo>
                    <a:pt x="313817" y="147526"/>
                  </a:lnTo>
                  <a:lnTo>
                    <a:pt x="316487" y="141325"/>
                  </a:lnTo>
                  <a:lnTo>
                    <a:pt x="317373" y="134493"/>
                  </a:lnTo>
                  <a:lnTo>
                    <a:pt x="316489" y="127589"/>
                  </a:lnTo>
                  <a:lnTo>
                    <a:pt x="313832" y="121364"/>
                  </a:lnTo>
                  <a:lnTo>
                    <a:pt x="309389" y="115829"/>
                  </a:lnTo>
                  <a:lnTo>
                    <a:pt x="305773" y="113030"/>
                  </a:lnTo>
                  <a:close/>
                </a:path>
                <a:path w="317500" h="167639">
                  <a:moveTo>
                    <a:pt x="45084" y="110617"/>
                  </a:moveTo>
                  <a:lnTo>
                    <a:pt x="32130" y="110617"/>
                  </a:lnTo>
                  <a:lnTo>
                    <a:pt x="32130" y="164084"/>
                  </a:lnTo>
                  <a:lnTo>
                    <a:pt x="139953" y="164084"/>
                  </a:lnTo>
                  <a:lnTo>
                    <a:pt x="139953" y="152654"/>
                  </a:lnTo>
                  <a:lnTo>
                    <a:pt x="45084" y="152654"/>
                  </a:lnTo>
                  <a:lnTo>
                    <a:pt x="45084" y="110617"/>
                  </a:lnTo>
                  <a:close/>
                </a:path>
                <a:path w="317500" h="167639">
                  <a:moveTo>
                    <a:pt x="135508" y="1524"/>
                  </a:moveTo>
                  <a:lnTo>
                    <a:pt x="122554" y="1524"/>
                  </a:lnTo>
                  <a:lnTo>
                    <a:pt x="122554" y="121031"/>
                  </a:lnTo>
                  <a:lnTo>
                    <a:pt x="135508" y="121031"/>
                  </a:lnTo>
                  <a:lnTo>
                    <a:pt x="135508" y="1524"/>
                  </a:lnTo>
                  <a:close/>
                </a:path>
                <a:path w="317500" h="167639">
                  <a:moveTo>
                    <a:pt x="55625" y="7112"/>
                  </a:moveTo>
                  <a:lnTo>
                    <a:pt x="42925" y="7112"/>
                  </a:lnTo>
                  <a:lnTo>
                    <a:pt x="42925" y="28702"/>
                  </a:lnTo>
                  <a:lnTo>
                    <a:pt x="42142" y="37802"/>
                  </a:lnTo>
                  <a:lnTo>
                    <a:pt x="23860" y="73100"/>
                  </a:lnTo>
                  <a:lnTo>
                    <a:pt x="0" y="91567"/>
                  </a:lnTo>
                  <a:lnTo>
                    <a:pt x="9398" y="100584"/>
                  </a:lnTo>
                  <a:lnTo>
                    <a:pt x="38514" y="73100"/>
                  </a:lnTo>
                  <a:lnTo>
                    <a:pt x="49783" y="54483"/>
                  </a:lnTo>
                  <a:lnTo>
                    <a:pt x="63313" y="54483"/>
                  </a:lnTo>
                  <a:lnTo>
                    <a:pt x="62912" y="53883"/>
                  </a:lnTo>
                  <a:lnTo>
                    <a:pt x="58864" y="45434"/>
                  </a:lnTo>
                  <a:lnTo>
                    <a:pt x="56435" y="37032"/>
                  </a:lnTo>
                  <a:lnTo>
                    <a:pt x="55625" y="28702"/>
                  </a:lnTo>
                  <a:lnTo>
                    <a:pt x="55625" y="7112"/>
                  </a:lnTo>
                  <a:close/>
                </a:path>
                <a:path w="317500" h="167639">
                  <a:moveTo>
                    <a:pt x="63313" y="54483"/>
                  </a:moveTo>
                  <a:lnTo>
                    <a:pt x="49783" y="54483"/>
                  </a:lnTo>
                  <a:lnTo>
                    <a:pt x="52474" y="59576"/>
                  </a:lnTo>
                  <a:lnTo>
                    <a:pt x="83033" y="92201"/>
                  </a:lnTo>
                  <a:lnTo>
                    <a:pt x="89026" y="96266"/>
                  </a:lnTo>
                  <a:lnTo>
                    <a:pt x="97662" y="86868"/>
                  </a:lnTo>
                  <a:lnTo>
                    <a:pt x="89850" y="82466"/>
                  </a:lnTo>
                  <a:lnTo>
                    <a:pt x="82407" y="76898"/>
                  </a:lnTo>
                  <a:lnTo>
                    <a:pt x="75320" y="70187"/>
                  </a:lnTo>
                  <a:lnTo>
                    <a:pt x="68579" y="62357"/>
                  </a:lnTo>
                  <a:lnTo>
                    <a:pt x="63313" y="54483"/>
                  </a:lnTo>
                  <a:close/>
                </a:path>
                <a:path w="317500" h="167639">
                  <a:moveTo>
                    <a:pt x="313944" y="1524"/>
                  </a:moveTo>
                  <a:lnTo>
                    <a:pt x="300989" y="1524"/>
                  </a:lnTo>
                  <a:lnTo>
                    <a:pt x="300989" y="47244"/>
                  </a:lnTo>
                  <a:lnTo>
                    <a:pt x="267970" y="47244"/>
                  </a:lnTo>
                  <a:lnTo>
                    <a:pt x="267970" y="58801"/>
                  </a:lnTo>
                  <a:lnTo>
                    <a:pt x="300989" y="58801"/>
                  </a:lnTo>
                  <a:lnTo>
                    <a:pt x="300989" y="98552"/>
                  </a:lnTo>
                  <a:lnTo>
                    <a:pt x="313944" y="98552"/>
                  </a:lnTo>
                  <a:lnTo>
                    <a:pt x="313944" y="1524"/>
                  </a:lnTo>
                  <a:close/>
                </a:path>
                <a:path w="317500" h="167639">
                  <a:moveTo>
                    <a:pt x="235584" y="30987"/>
                  </a:moveTo>
                  <a:lnTo>
                    <a:pt x="222630" y="30987"/>
                  </a:lnTo>
                  <a:lnTo>
                    <a:pt x="222630" y="39243"/>
                  </a:lnTo>
                  <a:lnTo>
                    <a:pt x="221799" y="45910"/>
                  </a:lnTo>
                  <a:lnTo>
                    <a:pt x="195246" y="79629"/>
                  </a:lnTo>
                  <a:lnTo>
                    <a:pt x="178688" y="88011"/>
                  </a:lnTo>
                  <a:lnTo>
                    <a:pt x="188213" y="98044"/>
                  </a:lnTo>
                  <a:lnTo>
                    <a:pt x="222456" y="69754"/>
                  </a:lnTo>
                  <a:lnTo>
                    <a:pt x="229107" y="58928"/>
                  </a:lnTo>
                  <a:lnTo>
                    <a:pt x="243153" y="58928"/>
                  </a:lnTo>
                  <a:lnTo>
                    <a:pt x="242978" y="58723"/>
                  </a:lnTo>
                  <a:lnTo>
                    <a:pt x="238855" y="52022"/>
                  </a:lnTo>
                  <a:lnTo>
                    <a:pt x="236398" y="45440"/>
                  </a:lnTo>
                  <a:lnTo>
                    <a:pt x="235617" y="39243"/>
                  </a:lnTo>
                  <a:lnTo>
                    <a:pt x="235584" y="30987"/>
                  </a:lnTo>
                  <a:close/>
                </a:path>
                <a:path w="317500" h="167639">
                  <a:moveTo>
                    <a:pt x="243153" y="58928"/>
                  </a:moveTo>
                  <a:lnTo>
                    <a:pt x="229107" y="58928"/>
                  </a:lnTo>
                  <a:lnTo>
                    <a:pt x="236442" y="69576"/>
                  </a:lnTo>
                  <a:lnTo>
                    <a:pt x="245681" y="79057"/>
                  </a:lnTo>
                  <a:lnTo>
                    <a:pt x="256825" y="87395"/>
                  </a:lnTo>
                  <a:lnTo>
                    <a:pt x="269876" y="94613"/>
                  </a:lnTo>
                  <a:lnTo>
                    <a:pt x="278764" y="83947"/>
                  </a:lnTo>
                  <a:lnTo>
                    <a:pt x="270599" y="80998"/>
                  </a:lnTo>
                  <a:lnTo>
                    <a:pt x="262874" y="76930"/>
                  </a:lnTo>
                  <a:lnTo>
                    <a:pt x="255601" y="71766"/>
                  </a:lnTo>
                  <a:lnTo>
                    <a:pt x="248792" y="65532"/>
                  </a:lnTo>
                  <a:lnTo>
                    <a:pt x="243153" y="58928"/>
                  </a:lnTo>
                  <a:close/>
                </a:path>
                <a:path w="317500" h="167639">
                  <a:moveTo>
                    <a:pt x="273811" y="19558"/>
                  </a:moveTo>
                  <a:lnTo>
                    <a:pt x="184150" y="19558"/>
                  </a:lnTo>
                  <a:lnTo>
                    <a:pt x="184150" y="30987"/>
                  </a:lnTo>
                  <a:lnTo>
                    <a:pt x="273811" y="30987"/>
                  </a:lnTo>
                  <a:lnTo>
                    <a:pt x="273811" y="19558"/>
                  </a:lnTo>
                  <a:close/>
                </a:path>
                <a:path w="317500" h="167639">
                  <a:moveTo>
                    <a:pt x="235584" y="0"/>
                  </a:moveTo>
                  <a:lnTo>
                    <a:pt x="222630" y="0"/>
                  </a:lnTo>
                  <a:lnTo>
                    <a:pt x="222630" y="19558"/>
                  </a:lnTo>
                  <a:lnTo>
                    <a:pt x="235584" y="19558"/>
                  </a:lnTo>
                  <a:lnTo>
                    <a:pt x="235584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7679944" y="1572768"/>
              <a:ext cx="317500" cy="167640"/>
            </a:xfrm>
            <a:custGeom>
              <a:avLst/>
              <a:gdLst/>
              <a:ahLst/>
              <a:cxnLst/>
              <a:rect l="l" t="t" r="r" b="b"/>
              <a:pathLst>
                <a:path w="317500" h="167639">
                  <a:moveTo>
                    <a:pt x="262508" y="113030"/>
                  </a:moveTo>
                  <a:lnTo>
                    <a:pt x="224916" y="123062"/>
                  </a:lnTo>
                  <a:lnTo>
                    <a:pt x="221487" y="128270"/>
                  </a:lnTo>
                  <a:lnTo>
                    <a:pt x="221487" y="134493"/>
                  </a:lnTo>
                  <a:lnTo>
                    <a:pt x="221487" y="140716"/>
                  </a:lnTo>
                  <a:lnTo>
                    <a:pt x="262508" y="155829"/>
                  </a:lnTo>
                  <a:lnTo>
                    <a:pt x="271770" y="155467"/>
                  </a:lnTo>
                  <a:lnTo>
                    <a:pt x="303402" y="140716"/>
                  </a:lnTo>
                  <a:lnTo>
                    <a:pt x="303402" y="134493"/>
                  </a:lnTo>
                  <a:lnTo>
                    <a:pt x="303402" y="128143"/>
                  </a:lnTo>
                  <a:lnTo>
                    <a:pt x="271841" y="113409"/>
                  </a:lnTo>
                  <a:lnTo>
                    <a:pt x="262508" y="113030"/>
                  </a:lnTo>
                  <a:close/>
                </a:path>
                <a:path w="317500" h="167639">
                  <a:moveTo>
                    <a:pt x="32130" y="110617"/>
                  </a:moveTo>
                  <a:lnTo>
                    <a:pt x="45084" y="110617"/>
                  </a:lnTo>
                  <a:lnTo>
                    <a:pt x="45084" y="152654"/>
                  </a:lnTo>
                  <a:lnTo>
                    <a:pt x="139953" y="152654"/>
                  </a:lnTo>
                  <a:lnTo>
                    <a:pt x="139953" y="164084"/>
                  </a:lnTo>
                  <a:lnTo>
                    <a:pt x="32130" y="164084"/>
                  </a:lnTo>
                  <a:lnTo>
                    <a:pt x="32130" y="110617"/>
                  </a:lnTo>
                  <a:close/>
                </a:path>
                <a:path w="317500" h="167639">
                  <a:moveTo>
                    <a:pt x="262508" y="101981"/>
                  </a:moveTo>
                  <a:lnTo>
                    <a:pt x="303149" y="110998"/>
                  </a:lnTo>
                  <a:lnTo>
                    <a:pt x="317373" y="134493"/>
                  </a:lnTo>
                  <a:lnTo>
                    <a:pt x="316487" y="141325"/>
                  </a:lnTo>
                  <a:lnTo>
                    <a:pt x="285765" y="164846"/>
                  </a:lnTo>
                  <a:lnTo>
                    <a:pt x="262508" y="167132"/>
                  </a:lnTo>
                  <a:lnTo>
                    <a:pt x="250051" y="166560"/>
                  </a:lnTo>
                  <a:lnTo>
                    <a:pt x="211121" y="147526"/>
                  </a:lnTo>
                  <a:lnTo>
                    <a:pt x="207517" y="134493"/>
                  </a:lnTo>
                  <a:lnTo>
                    <a:pt x="208401" y="127589"/>
                  </a:lnTo>
                  <a:lnTo>
                    <a:pt x="239077" y="104203"/>
                  </a:lnTo>
                  <a:lnTo>
                    <a:pt x="262508" y="101981"/>
                  </a:lnTo>
                  <a:close/>
                </a:path>
                <a:path w="317500" h="167639">
                  <a:moveTo>
                    <a:pt x="42925" y="7112"/>
                  </a:moveTo>
                  <a:lnTo>
                    <a:pt x="55625" y="7112"/>
                  </a:lnTo>
                  <a:lnTo>
                    <a:pt x="55625" y="28702"/>
                  </a:lnTo>
                  <a:lnTo>
                    <a:pt x="56435" y="37032"/>
                  </a:lnTo>
                  <a:lnTo>
                    <a:pt x="75320" y="70187"/>
                  </a:lnTo>
                  <a:lnTo>
                    <a:pt x="97662" y="86868"/>
                  </a:lnTo>
                  <a:lnTo>
                    <a:pt x="89026" y="96266"/>
                  </a:lnTo>
                  <a:lnTo>
                    <a:pt x="60285" y="70574"/>
                  </a:lnTo>
                  <a:lnTo>
                    <a:pt x="49783" y="54483"/>
                  </a:lnTo>
                  <a:lnTo>
                    <a:pt x="46876" y="60436"/>
                  </a:lnTo>
                  <a:lnTo>
                    <a:pt x="21097" y="92201"/>
                  </a:lnTo>
                  <a:lnTo>
                    <a:pt x="9398" y="100584"/>
                  </a:lnTo>
                  <a:lnTo>
                    <a:pt x="0" y="91567"/>
                  </a:lnTo>
                  <a:lnTo>
                    <a:pt x="8620" y="86522"/>
                  </a:lnTo>
                  <a:lnTo>
                    <a:pt x="16573" y="80359"/>
                  </a:lnTo>
                  <a:lnTo>
                    <a:pt x="39798" y="46831"/>
                  </a:lnTo>
                  <a:lnTo>
                    <a:pt x="42925" y="28702"/>
                  </a:lnTo>
                  <a:lnTo>
                    <a:pt x="42925" y="7112"/>
                  </a:lnTo>
                  <a:close/>
                </a:path>
                <a:path w="317500" h="167639">
                  <a:moveTo>
                    <a:pt x="300989" y="1524"/>
                  </a:moveTo>
                  <a:lnTo>
                    <a:pt x="313944" y="1524"/>
                  </a:lnTo>
                  <a:lnTo>
                    <a:pt x="313944" y="98552"/>
                  </a:lnTo>
                  <a:lnTo>
                    <a:pt x="300989" y="98552"/>
                  </a:lnTo>
                  <a:lnTo>
                    <a:pt x="300989" y="58801"/>
                  </a:lnTo>
                  <a:lnTo>
                    <a:pt x="267970" y="58801"/>
                  </a:lnTo>
                  <a:lnTo>
                    <a:pt x="267970" y="47244"/>
                  </a:lnTo>
                  <a:lnTo>
                    <a:pt x="300989" y="47244"/>
                  </a:lnTo>
                  <a:lnTo>
                    <a:pt x="300989" y="1524"/>
                  </a:lnTo>
                  <a:close/>
                </a:path>
                <a:path w="317500" h="167639">
                  <a:moveTo>
                    <a:pt x="122554" y="1524"/>
                  </a:moveTo>
                  <a:lnTo>
                    <a:pt x="135508" y="1524"/>
                  </a:lnTo>
                  <a:lnTo>
                    <a:pt x="135508" y="121031"/>
                  </a:lnTo>
                  <a:lnTo>
                    <a:pt x="122554" y="121031"/>
                  </a:lnTo>
                  <a:lnTo>
                    <a:pt x="122554" y="1524"/>
                  </a:lnTo>
                  <a:close/>
                </a:path>
                <a:path w="317500" h="167639">
                  <a:moveTo>
                    <a:pt x="222630" y="0"/>
                  </a:moveTo>
                  <a:lnTo>
                    <a:pt x="235584" y="0"/>
                  </a:lnTo>
                  <a:lnTo>
                    <a:pt x="235584" y="19558"/>
                  </a:lnTo>
                  <a:lnTo>
                    <a:pt x="273811" y="19558"/>
                  </a:lnTo>
                  <a:lnTo>
                    <a:pt x="273811" y="30987"/>
                  </a:lnTo>
                  <a:lnTo>
                    <a:pt x="235584" y="30987"/>
                  </a:lnTo>
                  <a:lnTo>
                    <a:pt x="235584" y="38989"/>
                  </a:lnTo>
                  <a:lnTo>
                    <a:pt x="255601" y="71766"/>
                  </a:lnTo>
                  <a:lnTo>
                    <a:pt x="278764" y="83947"/>
                  </a:lnTo>
                  <a:lnTo>
                    <a:pt x="269875" y="94615"/>
                  </a:lnTo>
                  <a:lnTo>
                    <a:pt x="256825" y="87395"/>
                  </a:lnTo>
                  <a:lnTo>
                    <a:pt x="245681" y="79057"/>
                  </a:lnTo>
                  <a:lnTo>
                    <a:pt x="236442" y="69576"/>
                  </a:lnTo>
                  <a:lnTo>
                    <a:pt x="229107" y="58928"/>
                  </a:lnTo>
                  <a:lnTo>
                    <a:pt x="226204" y="64305"/>
                  </a:lnTo>
                  <a:lnTo>
                    <a:pt x="194450" y="94613"/>
                  </a:lnTo>
                  <a:lnTo>
                    <a:pt x="188213" y="98044"/>
                  </a:lnTo>
                  <a:lnTo>
                    <a:pt x="178688" y="88011"/>
                  </a:lnTo>
                  <a:lnTo>
                    <a:pt x="187259" y="84343"/>
                  </a:lnTo>
                  <a:lnTo>
                    <a:pt x="195246" y="79629"/>
                  </a:lnTo>
                  <a:lnTo>
                    <a:pt x="221799" y="45910"/>
                  </a:lnTo>
                  <a:lnTo>
                    <a:pt x="222630" y="39243"/>
                  </a:lnTo>
                  <a:lnTo>
                    <a:pt x="222630" y="30987"/>
                  </a:lnTo>
                  <a:lnTo>
                    <a:pt x="184150" y="30987"/>
                  </a:lnTo>
                  <a:lnTo>
                    <a:pt x="184150" y="19558"/>
                  </a:lnTo>
                  <a:lnTo>
                    <a:pt x="222630" y="19558"/>
                  </a:lnTo>
                  <a:lnTo>
                    <a:pt x="222630" y="0"/>
                  </a:lnTo>
                  <a:close/>
                </a:path>
              </a:pathLst>
            </a:custGeom>
            <a:ln w="91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5" name="object 75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028051" y="1654175"/>
              <a:ext cx="64770" cy="94107"/>
            </a:xfrm>
            <a:prstGeom prst="rect">
              <a:avLst/>
            </a:prstGeom>
          </p:spPr>
        </p:pic>
        <p:pic>
          <p:nvPicPr>
            <p:cNvPr id="76" name="object 76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535679" y="1001267"/>
              <a:ext cx="670560" cy="896112"/>
            </a:xfrm>
            <a:prstGeom prst="rect">
              <a:avLst/>
            </a:prstGeom>
          </p:spPr>
        </p:pic>
        <p:pic>
          <p:nvPicPr>
            <p:cNvPr id="77" name="object 77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015739" y="969263"/>
              <a:ext cx="190500" cy="213360"/>
            </a:xfrm>
            <a:prstGeom prst="rect">
              <a:avLst/>
            </a:prstGeom>
          </p:spPr>
        </p:pic>
      </p:grpSp>
      <p:sp>
        <p:nvSpPr>
          <p:cNvPr id="78" name="object 78" descr=""/>
          <p:cNvSpPr txBox="1"/>
          <p:nvPr/>
        </p:nvSpPr>
        <p:spPr>
          <a:xfrm>
            <a:off x="4080128" y="981582"/>
            <a:ext cx="63500" cy="1828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00" spc="5">
                <a:solidFill>
                  <a:srgbClr val="FFFFFF"/>
                </a:solidFill>
                <a:latin typeface="맑은 고딕"/>
                <a:cs typeface="맑은 고딕"/>
              </a:rPr>
              <a:t>!</a:t>
            </a:r>
            <a:endParaRPr sz="1000">
              <a:latin typeface="맑은 고딕"/>
              <a:cs typeface="맑은 고딕"/>
            </a:endParaRPr>
          </a:p>
        </p:txBody>
      </p:sp>
      <p:sp>
        <p:nvSpPr>
          <p:cNvPr id="79" name="object 79" descr=""/>
          <p:cNvSpPr txBox="1"/>
          <p:nvPr/>
        </p:nvSpPr>
        <p:spPr>
          <a:xfrm>
            <a:off x="83616" y="706373"/>
            <a:ext cx="3354704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b="1" i="1">
                <a:solidFill>
                  <a:srgbClr val="683C2D"/>
                </a:solidFill>
                <a:latin typeface="맑은 고딕"/>
                <a:cs typeface="맑은 고딕"/>
              </a:rPr>
              <a:t>신한</a:t>
            </a:r>
            <a:r>
              <a:rPr dirty="0" sz="1600" spc="-45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SOL</a:t>
            </a:r>
            <a:r>
              <a:rPr dirty="0" sz="1600" spc="-3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Bank</a:t>
            </a:r>
            <a:r>
              <a:rPr dirty="0" sz="16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 i="1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1600" spc="-4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 i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1600" spc="-25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20" b="1">
                <a:solidFill>
                  <a:srgbClr val="683C2D"/>
                </a:solidFill>
                <a:latin typeface="맑은 고딕"/>
                <a:cs typeface="맑은 고딕"/>
              </a:rPr>
              <a:t>QR</a:t>
            </a:r>
            <a:r>
              <a:rPr dirty="0" sz="1600" spc="-20" b="1" i="1">
                <a:solidFill>
                  <a:srgbClr val="683C2D"/>
                </a:solidFill>
                <a:latin typeface="맑은 고딕"/>
                <a:cs typeface="맑은 고딕"/>
              </a:rPr>
              <a:t>코드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80" name="object 80" descr=""/>
          <p:cNvSpPr/>
          <p:nvPr/>
        </p:nvSpPr>
        <p:spPr>
          <a:xfrm>
            <a:off x="4464558" y="5183860"/>
            <a:ext cx="2021205" cy="351790"/>
          </a:xfrm>
          <a:custGeom>
            <a:avLst/>
            <a:gdLst/>
            <a:ahLst/>
            <a:cxnLst/>
            <a:rect l="l" t="t" r="r" b="b"/>
            <a:pathLst>
              <a:path w="2021204" h="351789">
                <a:moveTo>
                  <a:pt x="0" y="351688"/>
                </a:moveTo>
                <a:lnTo>
                  <a:pt x="2021205" y="351688"/>
                </a:lnTo>
                <a:lnTo>
                  <a:pt x="2021205" y="0"/>
                </a:lnTo>
                <a:lnTo>
                  <a:pt x="0" y="0"/>
                </a:lnTo>
                <a:lnTo>
                  <a:pt x="0" y="351688"/>
                </a:lnTo>
                <a:close/>
              </a:path>
            </a:pathLst>
          </a:custGeom>
          <a:ln w="19264">
            <a:solidFill>
              <a:srgbClr val="112169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81" name="object 81" descr=""/>
          <p:cNvGrpSpPr/>
          <p:nvPr/>
        </p:nvGrpSpPr>
        <p:grpSpPr>
          <a:xfrm>
            <a:off x="0" y="32003"/>
            <a:ext cx="4083685" cy="677545"/>
            <a:chOff x="0" y="32003"/>
            <a:chExt cx="4083685" cy="677545"/>
          </a:xfrm>
        </p:grpSpPr>
        <p:pic>
          <p:nvPicPr>
            <p:cNvPr id="82" name="object 82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0" y="32003"/>
              <a:ext cx="913638" cy="677418"/>
            </a:xfrm>
            <a:prstGeom prst="rect">
              <a:avLst/>
            </a:prstGeom>
          </p:spPr>
        </p:pic>
        <p:pic>
          <p:nvPicPr>
            <p:cNvPr id="83" name="object 83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18744" y="32003"/>
              <a:ext cx="1832610" cy="677418"/>
            </a:xfrm>
            <a:prstGeom prst="rect">
              <a:avLst/>
            </a:prstGeom>
          </p:spPr>
        </p:pic>
        <p:pic>
          <p:nvPicPr>
            <p:cNvPr id="84" name="object 84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048255" y="32003"/>
              <a:ext cx="707898" cy="677418"/>
            </a:xfrm>
            <a:prstGeom prst="rect">
              <a:avLst/>
            </a:prstGeom>
          </p:spPr>
        </p:pic>
        <p:pic>
          <p:nvPicPr>
            <p:cNvPr id="85" name="object 85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461260" y="32003"/>
              <a:ext cx="1622298" cy="677418"/>
            </a:xfrm>
            <a:prstGeom prst="rect">
              <a:avLst/>
            </a:prstGeom>
          </p:spPr>
        </p:pic>
      </p:grpSp>
      <p:sp>
        <p:nvSpPr>
          <p:cNvPr id="86" name="object 8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신한 SOL Bank</a:t>
            </a:r>
            <a:r>
              <a:rPr dirty="0" spc="-10"/>
              <a:t> </a:t>
            </a:r>
            <a:r>
              <a:rPr dirty="0"/>
              <a:t>앱</a:t>
            </a:r>
            <a:r>
              <a:rPr dirty="0" spc="5"/>
              <a:t> </a:t>
            </a:r>
            <a:r>
              <a:rPr dirty="0" spc="-20"/>
              <a:t>신청하기</a:t>
            </a:r>
          </a:p>
        </p:txBody>
      </p:sp>
      <p:sp>
        <p:nvSpPr>
          <p:cNvPr id="87" name="object 8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05231" y="1069339"/>
            <a:ext cx="342265" cy="173990"/>
            <a:chOff x="305231" y="1069339"/>
            <a:chExt cx="342265" cy="173990"/>
          </a:xfrm>
        </p:grpSpPr>
        <p:sp>
          <p:nvSpPr>
            <p:cNvPr id="3" name="object 3" descr=""/>
            <p:cNvSpPr/>
            <p:nvPr/>
          </p:nvSpPr>
          <p:spPr>
            <a:xfrm>
              <a:off x="309803" y="1073911"/>
              <a:ext cx="333375" cy="165100"/>
            </a:xfrm>
            <a:custGeom>
              <a:avLst/>
              <a:gdLst/>
              <a:ahLst/>
              <a:cxnLst/>
              <a:rect l="l" t="t" r="r" b="b"/>
              <a:pathLst>
                <a:path w="333375" h="165100">
                  <a:moveTo>
                    <a:pt x="218351" y="118363"/>
                  </a:moveTo>
                  <a:lnTo>
                    <a:pt x="205549" y="118363"/>
                  </a:lnTo>
                  <a:lnTo>
                    <a:pt x="205549" y="164846"/>
                  </a:lnTo>
                  <a:lnTo>
                    <a:pt x="312902" y="164846"/>
                  </a:lnTo>
                  <a:lnTo>
                    <a:pt x="312902" y="153288"/>
                  </a:lnTo>
                  <a:lnTo>
                    <a:pt x="218351" y="153288"/>
                  </a:lnTo>
                  <a:lnTo>
                    <a:pt x="218351" y="118363"/>
                  </a:lnTo>
                  <a:close/>
                </a:path>
                <a:path w="333375" h="165100">
                  <a:moveTo>
                    <a:pt x="307682" y="0"/>
                  </a:moveTo>
                  <a:lnTo>
                    <a:pt x="294703" y="0"/>
                  </a:lnTo>
                  <a:lnTo>
                    <a:pt x="294703" y="124967"/>
                  </a:lnTo>
                  <a:lnTo>
                    <a:pt x="307682" y="124967"/>
                  </a:lnTo>
                  <a:lnTo>
                    <a:pt x="307682" y="76708"/>
                  </a:lnTo>
                  <a:lnTo>
                    <a:pt x="333019" y="76708"/>
                  </a:lnTo>
                  <a:lnTo>
                    <a:pt x="333019" y="64770"/>
                  </a:lnTo>
                  <a:lnTo>
                    <a:pt x="307682" y="64770"/>
                  </a:lnTo>
                  <a:lnTo>
                    <a:pt x="307682" y="0"/>
                  </a:lnTo>
                  <a:close/>
                </a:path>
                <a:path w="333375" h="165100">
                  <a:moveTo>
                    <a:pt x="227495" y="42925"/>
                  </a:moveTo>
                  <a:lnTo>
                    <a:pt x="189839" y="58165"/>
                  </a:lnTo>
                  <a:lnTo>
                    <a:pt x="186143" y="83438"/>
                  </a:lnTo>
                  <a:lnTo>
                    <a:pt x="189839" y="90932"/>
                  </a:lnTo>
                  <a:lnTo>
                    <a:pt x="227317" y="106299"/>
                  </a:lnTo>
                  <a:lnTo>
                    <a:pt x="236399" y="105707"/>
                  </a:lnTo>
                  <a:lnTo>
                    <a:pt x="244482" y="103949"/>
                  </a:lnTo>
                  <a:lnTo>
                    <a:pt x="251568" y="101048"/>
                  </a:lnTo>
                  <a:lnTo>
                    <a:pt x="257657" y="97027"/>
                  </a:lnTo>
                  <a:lnTo>
                    <a:pt x="259791" y="95250"/>
                  </a:lnTo>
                  <a:lnTo>
                    <a:pt x="218732" y="95250"/>
                  </a:lnTo>
                  <a:lnTo>
                    <a:pt x="211772" y="93217"/>
                  </a:lnTo>
                  <a:lnTo>
                    <a:pt x="206641" y="89408"/>
                  </a:lnTo>
                  <a:lnTo>
                    <a:pt x="201510" y="85471"/>
                  </a:lnTo>
                  <a:lnTo>
                    <a:pt x="198932" y="80517"/>
                  </a:lnTo>
                  <a:lnTo>
                    <a:pt x="198932" y="68452"/>
                  </a:lnTo>
                  <a:lnTo>
                    <a:pt x="201485" y="63626"/>
                  </a:lnTo>
                  <a:lnTo>
                    <a:pt x="206603" y="59816"/>
                  </a:lnTo>
                  <a:lnTo>
                    <a:pt x="211709" y="55879"/>
                  </a:lnTo>
                  <a:lnTo>
                    <a:pt x="218668" y="53975"/>
                  </a:lnTo>
                  <a:lnTo>
                    <a:pt x="260030" y="53975"/>
                  </a:lnTo>
                  <a:lnTo>
                    <a:pt x="257708" y="52070"/>
                  </a:lnTo>
                  <a:lnTo>
                    <a:pt x="251640" y="48069"/>
                  </a:lnTo>
                  <a:lnTo>
                    <a:pt x="244582" y="45212"/>
                  </a:lnTo>
                  <a:lnTo>
                    <a:pt x="236534" y="43497"/>
                  </a:lnTo>
                  <a:lnTo>
                    <a:pt x="227495" y="42925"/>
                  </a:lnTo>
                  <a:close/>
                </a:path>
                <a:path w="333375" h="165100">
                  <a:moveTo>
                    <a:pt x="260030" y="53975"/>
                  </a:moveTo>
                  <a:lnTo>
                    <a:pt x="236321" y="53975"/>
                  </a:lnTo>
                  <a:lnTo>
                    <a:pt x="243281" y="55879"/>
                  </a:lnTo>
                  <a:lnTo>
                    <a:pt x="248386" y="59816"/>
                  </a:lnTo>
                  <a:lnTo>
                    <a:pt x="253492" y="63626"/>
                  </a:lnTo>
                  <a:lnTo>
                    <a:pt x="256044" y="68452"/>
                  </a:lnTo>
                  <a:lnTo>
                    <a:pt x="256044" y="80517"/>
                  </a:lnTo>
                  <a:lnTo>
                    <a:pt x="253479" y="85471"/>
                  </a:lnTo>
                  <a:lnTo>
                    <a:pt x="248348" y="89408"/>
                  </a:lnTo>
                  <a:lnTo>
                    <a:pt x="243204" y="93217"/>
                  </a:lnTo>
                  <a:lnTo>
                    <a:pt x="236258" y="95250"/>
                  </a:lnTo>
                  <a:lnTo>
                    <a:pt x="259791" y="95250"/>
                  </a:lnTo>
                  <a:lnTo>
                    <a:pt x="265125" y="90804"/>
                  </a:lnTo>
                  <a:lnTo>
                    <a:pt x="268783" y="83438"/>
                  </a:lnTo>
                  <a:lnTo>
                    <a:pt x="268846" y="65532"/>
                  </a:lnTo>
                  <a:lnTo>
                    <a:pt x="265137" y="58165"/>
                  </a:lnTo>
                  <a:lnTo>
                    <a:pt x="260030" y="53975"/>
                  </a:lnTo>
                  <a:close/>
                </a:path>
                <a:path w="333375" h="165100">
                  <a:moveTo>
                    <a:pt x="277202" y="22351"/>
                  </a:moveTo>
                  <a:lnTo>
                    <a:pt x="177342" y="22351"/>
                  </a:lnTo>
                  <a:lnTo>
                    <a:pt x="177342" y="34036"/>
                  </a:lnTo>
                  <a:lnTo>
                    <a:pt x="277202" y="34036"/>
                  </a:lnTo>
                  <a:lnTo>
                    <a:pt x="277202" y="22351"/>
                  </a:lnTo>
                  <a:close/>
                </a:path>
                <a:path w="333375" h="165100">
                  <a:moveTo>
                    <a:pt x="233934" y="635"/>
                  </a:moveTo>
                  <a:lnTo>
                    <a:pt x="220700" y="635"/>
                  </a:lnTo>
                  <a:lnTo>
                    <a:pt x="220700" y="22351"/>
                  </a:lnTo>
                  <a:lnTo>
                    <a:pt x="233934" y="22351"/>
                  </a:lnTo>
                  <a:lnTo>
                    <a:pt x="233934" y="635"/>
                  </a:lnTo>
                  <a:close/>
                </a:path>
                <a:path w="333375" h="165100">
                  <a:moveTo>
                    <a:pt x="45097" y="109092"/>
                  </a:moveTo>
                  <a:lnTo>
                    <a:pt x="32029" y="109092"/>
                  </a:lnTo>
                  <a:lnTo>
                    <a:pt x="32029" y="162433"/>
                  </a:lnTo>
                  <a:lnTo>
                    <a:pt x="139903" y="162433"/>
                  </a:lnTo>
                  <a:lnTo>
                    <a:pt x="139903" y="151002"/>
                  </a:lnTo>
                  <a:lnTo>
                    <a:pt x="45097" y="151002"/>
                  </a:lnTo>
                  <a:lnTo>
                    <a:pt x="45097" y="109092"/>
                  </a:lnTo>
                  <a:close/>
                </a:path>
                <a:path w="333375" h="165100">
                  <a:moveTo>
                    <a:pt x="135470" y="0"/>
                  </a:moveTo>
                  <a:lnTo>
                    <a:pt x="122491" y="0"/>
                  </a:lnTo>
                  <a:lnTo>
                    <a:pt x="122491" y="119379"/>
                  </a:lnTo>
                  <a:lnTo>
                    <a:pt x="135470" y="119379"/>
                  </a:lnTo>
                  <a:lnTo>
                    <a:pt x="135470" y="0"/>
                  </a:lnTo>
                  <a:close/>
                </a:path>
                <a:path w="333375" h="165100">
                  <a:moveTo>
                    <a:pt x="55626" y="5461"/>
                  </a:moveTo>
                  <a:lnTo>
                    <a:pt x="42913" y="5461"/>
                  </a:lnTo>
                  <a:lnTo>
                    <a:pt x="42913" y="27050"/>
                  </a:lnTo>
                  <a:lnTo>
                    <a:pt x="42132" y="36151"/>
                  </a:lnTo>
                  <a:lnTo>
                    <a:pt x="23840" y="71449"/>
                  </a:lnTo>
                  <a:lnTo>
                    <a:pt x="0" y="89915"/>
                  </a:lnTo>
                  <a:lnTo>
                    <a:pt x="9398" y="98933"/>
                  </a:lnTo>
                  <a:lnTo>
                    <a:pt x="38535" y="71449"/>
                  </a:lnTo>
                  <a:lnTo>
                    <a:pt x="49707" y="52832"/>
                  </a:lnTo>
                  <a:lnTo>
                    <a:pt x="63319" y="52832"/>
                  </a:lnTo>
                  <a:lnTo>
                    <a:pt x="62928" y="52250"/>
                  </a:lnTo>
                  <a:lnTo>
                    <a:pt x="58872" y="43830"/>
                  </a:lnTo>
                  <a:lnTo>
                    <a:pt x="56437" y="35434"/>
                  </a:lnTo>
                  <a:lnTo>
                    <a:pt x="55626" y="27050"/>
                  </a:lnTo>
                  <a:lnTo>
                    <a:pt x="55626" y="5461"/>
                  </a:lnTo>
                  <a:close/>
                </a:path>
                <a:path w="333375" h="165100">
                  <a:moveTo>
                    <a:pt x="63319" y="52832"/>
                  </a:moveTo>
                  <a:lnTo>
                    <a:pt x="49707" y="52832"/>
                  </a:lnTo>
                  <a:lnTo>
                    <a:pt x="52419" y="57925"/>
                  </a:lnTo>
                  <a:lnTo>
                    <a:pt x="82903" y="90566"/>
                  </a:lnTo>
                  <a:lnTo>
                    <a:pt x="88976" y="94614"/>
                  </a:lnTo>
                  <a:lnTo>
                    <a:pt x="97675" y="85216"/>
                  </a:lnTo>
                  <a:lnTo>
                    <a:pt x="89822" y="80833"/>
                  </a:lnTo>
                  <a:lnTo>
                    <a:pt x="82359" y="75295"/>
                  </a:lnTo>
                  <a:lnTo>
                    <a:pt x="75287" y="68589"/>
                  </a:lnTo>
                  <a:lnTo>
                    <a:pt x="68605" y="60705"/>
                  </a:lnTo>
                  <a:lnTo>
                    <a:pt x="63319" y="52832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309803" y="1073911"/>
              <a:ext cx="333375" cy="165100"/>
            </a:xfrm>
            <a:custGeom>
              <a:avLst/>
              <a:gdLst/>
              <a:ahLst/>
              <a:cxnLst/>
              <a:rect l="l" t="t" r="r" b="b"/>
              <a:pathLst>
                <a:path w="333375" h="165100">
                  <a:moveTo>
                    <a:pt x="205549" y="118363"/>
                  </a:moveTo>
                  <a:lnTo>
                    <a:pt x="218351" y="118363"/>
                  </a:lnTo>
                  <a:lnTo>
                    <a:pt x="218351" y="153288"/>
                  </a:lnTo>
                  <a:lnTo>
                    <a:pt x="312902" y="153288"/>
                  </a:lnTo>
                  <a:lnTo>
                    <a:pt x="312902" y="164846"/>
                  </a:lnTo>
                  <a:lnTo>
                    <a:pt x="205549" y="164846"/>
                  </a:lnTo>
                  <a:lnTo>
                    <a:pt x="205549" y="118363"/>
                  </a:lnTo>
                  <a:close/>
                </a:path>
                <a:path w="333375" h="165100">
                  <a:moveTo>
                    <a:pt x="32029" y="109092"/>
                  </a:moveTo>
                  <a:lnTo>
                    <a:pt x="45097" y="109092"/>
                  </a:lnTo>
                  <a:lnTo>
                    <a:pt x="45097" y="151002"/>
                  </a:lnTo>
                  <a:lnTo>
                    <a:pt x="139903" y="151002"/>
                  </a:lnTo>
                  <a:lnTo>
                    <a:pt x="139903" y="162433"/>
                  </a:lnTo>
                  <a:lnTo>
                    <a:pt x="32029" y="162433"/>
                  </a:lnTo>
                  <a:lnTo>
                    <a:pt x="32029" y="109092"/>
                  </a:lnTo>
                  <a:close/>
                </a:path>
                <a:path w="333375" h="165100">
                  <a:moveTo>
                    <a:pt x="227495" y="53975"/>
                  </a:moveTo>
                  <a:lnTo>
                    <a:pt x="218668" y="53975"/>
                  </a:lnTo>
                  <a:lnTo>
                    <a:pt x="211709" y="55879"/>
                  </a:lnTo>
                  <a:lnTo>
                    <a:pt x="206603" y="59816"/>
                  </a:lnTo>
                  <a:lnTo>
                    <a:pt x="201485" y="63626"/>
                  </a:lnTo>
                  <a:lnTo>
                    <a:pt x="198932" y="68452"/>
                  </a:lnTo>
                  <a:lnTo>
                    <a:pt x="198932" y="74422"/>
                  </a:lnTo>
                  <a:lnTo>
                    <a:pt x="198932" y="80517"/>
                  </a:lnTo>
                  <a:lnTo>
                    <a:pt x="201510" y="85471"/>
                  </a:lnTo>
                  <a:lnTo>
                    <a:pt x="206641" y="89408"/>
                  </a:lnTo>
                  <a:lnTo>
                    <a:pt x="211772" y="93217"/>
                  </a:lnTo>
                  <a:lnTo>
                    <a:pt x="218732" y="95250"/>
                  </a:lnTo>
                  <a:lnTo>
                    <a:pt x="227495" y="95250"/>
                  </a:lnTo>
                  <a:lnTo>
                    <a:pt x="236258" y="95250"/>
                  </a:lnTo>
                  <a:lnTo>
                    <a:pt x="243204" y="93217"/>
                  </a:lnTo>
                  <a:lnTo>
                    <a:pt x="248348" y="89408"/>
                  </a:lnTo>
                  <a:lnTo>
                    <a:pt x="253479" y="85471"/>
                  </a:lnTo>
                  <a:lnTo>
                    <a:pt x="256044" y="80517"/>
                  </a:lnTo>
                  <a:lnTo>
                    <a:pt x="256044" y="74422"/>
                  </a:lnTo>
                  <a:lnTo>
                    <a:pt x="256044" y="68452"/>
                  </a:lnTo>
                  <a:lnTo>
                    <a:pt x="253492" y="63626"/>
                  </a:lnTo>
                  <a:lnTo>
                    <a:pt x="248386" y="59816"/>
                  </a:lnTo>
                  <a:lnTo>
                    <a:pt x="243281" y="55879"/>
                  </a:lnTo>
                  <a:lnTo>
                    <a:pt x="236321" y="53975"/>
                  </a:lnTo>
                  <a:lnTo>
                    <a:pt x="227495" y="53975"/>
                  </a:lnTo>
                  <a:close/>
                </a:path>
                <a:path w="333375" h="165100">
                  <a:moveTo>
                    <a:pt x="227495" y="42925"/>
                  </a:moveTo>
                  <a:lnTo>
                    <a:pt x="265137" y="58165"/>
                  </a:lnTo>
                  <a:lnTo>
                    <a:pt x="268846" y="65532"/>
                  </a:lnTo>
                  <a:lnTo>
                    <a:pt x="268846" y="74422"/>
                  </a:lnTo>
                  <a:lnTo>
                    <a:pt x="268846" y="83312"/>
                  </a:lnTo>
                  <a:lnTo>
                    <a:pt x="236399" y="105707"/>
                  </a:lnTo>
                  <a:lnTo>
                    <a:pt x="227317" y="106299"/>
                  </a:lnTo>
                  <a:lnTo>
                    <a:pt x="218321" y="105725"/>
                  </a:lnTo>
                  <a:lnTo>
                    <a:pt x="186143" y="83438"/>
                  </a:lnTo>
                  <a:lnTo>
                    <a:pt x="186143" y="74422"/>
                  </a:lnTo>
                  <a:lnTo>
                    <a:pt x="186143" y="65659"/>
                  </a:lnTo>
                  <a:lnTo>
                    <a:pt x="218417" y="43497"/>
                  </a:lnTo>
                  <a:lnTo>
                    <a:pt x="227495" y="42925"/>
                  </a:lnTo>
                  <a:close/>
                </a:path>
                <a:path w="333375" h="165100">
                  <a:moveTo>
                    <a:pt x="42913" y="5461"/>
                  </a:moveTo>
                  <a:lnTo>
                    <a:pt x="55626" y="5461"/>
                  </a:lnTo>
                  <a:lnTo>
                    <a:pt x="55626" y="27050"/>
                  </a:lnTo>
                  <a:lnTo>
                    <a:pt x="56437" y="35434"/>
                  </a:lnTo>
                  <a:lnTo>
                    <a:pt x="75287" y="68589"/>
                  </a:lnTo>
                  <a:lnTo>
                    <a:pt x="97675" y="85216"/>
                  </a:lnTo>
                  <a:lnTo>
                    <a:pt x="88976" y="94614"/>
                  </a:lnTo>
                  <a:lnTo>
                    <a:pt x="60276" y="68923"/>
                  </a:lnTo>
                  <a:lnTo>
                    <a:pt x="49707" y="52832"/>
                  </a:lnTo>
                  <a:lnTo>
                    <a:pt x="46828" y="58787"/>
                  </a:lnTo>
                  <a:lnTo>
                    <a:pt x="21066" y="90566"/>
                  </a:lnTo>
                  <a:lnTo>
                    <a:pt x="9398" y="98933"/>
                  </a:lnTo>
                  <a:lnTo>
                    <a:pt x="0" y="89915"/>
                  </a:lnTo>
                  <a:lnTo>
                    <a:pt x="8624" y="84871"/>
                  </a:lnTo>
                  <a:lnTo>
                    <a:pt x="16571" y="78708"/>
                  </a:lnTo>
                  <a:lnTo>
                    <a:pt x="39790" y="45180"/>
                  </a:lnTo>
                  <a:lnTo>
                    <a:pt x="42913" y="27050"/>
                  </a:lnTo>
                  <a:lnTo>
                    <a:pt x="42913" y="5461"/>
                  </a:lnTo>
                  <a:close/>
                </a:path>
                <a:path w="333375" h="165100">
                  <a:moveTo>
                    <a:pt x="220700" y="635"/>
                  </a:moveTo>
                  <a:lnTo>
                    <a:pt x="233934" y="635"/>
                  </a:lnTo>
                  <a:lnTo>
                    <a:pt x="233934" y="22351"/>
                  </a:lnTo>
                  <a:lnTo>
                    <a:pt x="277202" y="22351"/>
                  </a:lnTo>
                  <a:lnTo>
                    <a:pt x="277202" y="34036"/>
                  </a:lnTo>
                  <a:lnTo>
                    <a:pt x="177342" y="34036"/>
                  </a:lnTo>
                  <a:lnTo>
                    <a:pt x="177342" y="22351"/>
                  </a:lnTo>
                  <a:lnTo>
                    <a:pt x="220700" y="22351"/>
                  </a:lnTo>
                  <a:lnTo>
                    <a:pt x="220700" y="635"/>
                  </a:lnTo>
                  <a:close/>
                </a:path>
                <a:path w="333375" h="165100">
                  <a:moveTo>
                    <a:pt x="294703" y="0"/>
                  </a:moveTo>
                  <a:lnTo>
                    <a:pt x="307682" y="0"/>
                  </a:lnTo>
                  <a:lnTo>
                    <a:pt x="307682" y="64770"/>
                  </a:lnTo>
                  <a:lnTo>
                    <a:pt x="333019" y="64770"/>
                  </a:lnTo>
                  <a:lnTo>
                    <a:pt x="333019" y="76708"/>
                  </a:lnTo>
                  <a:lnTo>
                    <a:pt x="307682" y="76708"/>
                  </a:lnTo>
                  <a:lnTo>
                    <a:pt x="307682" y="124967"/>
                  </a:lnTo>
                  <a:lnTo>
                    <a:pt x="294703" y="124967"/>
                  </a:lnTo>
                  <a:lnTo>
                    <a:pt x="294703" y="0"/>
                  </a:lnTo>
                  <a:close/>
                </a:path>
                <a:path w="333375" h="165100">
                  <a:moveTo>
                    <a:pt x="122491" y="0"/>
                  </a:moveTo>
                  <a:lnTo>
                    <a:pt x="135470" y="0"/>
                  </a:lnTo>
                  <a:lnTo>
                    <a:pt x="135470" y="119379"/>
                  </a:lnTo>
                  <a:lnTo>
                    <a:pt x="122491" y="119379"/>
                  </a:lnTo>
                  <a:lnTo>
                    <a:pt x="122491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0369" y="1069339"/>
            <a:ext cx="1100048" cy="177037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10588" y="1068450"/>
            <a:ext cx="520319" cy="177926"/>
          </a:xfrm>
          <a:prstGeom prst="rect">
            <a:avLst/>
          </a:prstGeom>
        </p:spPr>
      </p:pic>
      <p:grpSp>
        <p:nvGrpSpPr>
          <p:cNvPr id="7" name="object 7" descr=""/>
          <p:cNvGrpSpPr/>
          <p:nvPr/>
        </p:nvGrpSpPr>
        <p:grpSpPr>
          <a:xfrm>
            <a:off x="2505964" y="1069339"/>
            <a:ext cx="878840" cy="177165"/>
            <a:chOff x="2505964" y="1069339"/>
            <a:chExt cx="878840" cy="177165"/>
          </a:xfrm>
        </p:grpSpPr>
        <p:sp>
          <p:nvSpPr>
            <p:cNvPr id="8" name="object 8" descr=""/>
            <p:cNvSpPr/>
            <p:nvPr/>
          </p:nvSpPr>
          <p:spPr>
            <a:xfrm>
              <a:off x="2510536" y="1073911"/>
              <a:ext cx="869950" cy="168275"/>
            </a:xfrm>
            <a:custGeom>
              <a:avLst/>
              <a:gdLst/>
              <a:ahLst/>
              <a:cxnLst/>
              <a:rect l="l" t="t" r="r" b="b"/>
              <a:pathLst>
                <a:path w="869950" h="168275">
                  <a:moveTo>
                    <a:pt x="689990" y="127253"/>
                  </a:moveTo>
                  <a:lnTo>
                    <a:pt x="534162" y="127253"/>
                  </a:lnTo>
                  <a:lnTo>
                    <a:pt x="534162" y="138811"/>
                  </a:lnTo>
                  <a:lnTo>
                    <a:pt x="689990" y="138811"/>
                  </a:lnTo>
                  <a:lnTo>
                    <a:pt x="689990" y="127253"/>
                  </a:lnTo>
                  <a:close/>
                </a:path>
                <a:path w="869950" h="168275">
                  <a:moveTo>
                    <a:pt x="754888" y="108203"/>
                  </a:moveTo>
                  <a:lnTo>
                    <a:pt x="741934" y="108203"/>
                  </a:lnTo>
                  <a:lnTo>
                    <a:pt x="741934" y="161416"/>
                  </a:lnTo>
                  <a:lnTo>
                    <a:pt x="848740" y="161416"/>
                  </a:lnTo>
                  <a:lnTo>
                    <a:pt x="848740" y="149733"/>
                  </a:lnTo>
                  <a:lnTo>
                    <a:pt x="754888" y="149733"/>
                  </a:lnTo>
                  <a:lnTo>
                    <a:pt x="754888" y="108203"/>
                  </a:lnTo>
                  <a:close/>
                </a:path>
                <a:path w="869950" h="168275">
                  <a:moveTo>
                    <a:pt x="844041" y="0"/>
                  </a:moveTo>
                  <a:lnTo>
                    <a:pt x="831088" y="0"/>
                  </a:lnTo>
                  <a:lnTo>
                    <a:pt x="831088" y="122809"/>
                  </a:lnTo>
                  <a:lnTo>
                    <a:pt x="844041" y="122809"/>
                  </a:lnTo>
                  <a:lnTo>
                    <a:pt x="844041" y="63880"/>
                  </a:lnTo>
                  <a:lnTo>
                    <a:pt x="869441" y="63880"/>
                  </a:lnTo>
                  <a:lnTo>
                    <a:pt x="869441" y="52197"/>
                  </a:lnTo>
                  <a:lnTo>
                    <a:pt x="844041" y="52197"/>
                  </a:lnTo>
                  <a:lnTo>
                    <a:pt x="844041" y="0"/>
                  </a:lnTo>
                  <a:close/>
                </a:path>
                <a:path w="869950" h="168275">
                  <a:moveTo>
                    <a:pt x="799084" y="10160"/>
                  </a:moveTo>
                  <a:lnTo>
                    <a:pt x="722502" y="10160"/>
                  </a:lnTo>
                  <a:lnTo>
                    <a:pt x="722502" y="89788"/>
                  </a:lnTo>
                  <a:lnTo>
                    <a:pt x="799084" y="89788"/>
                  </a:lnTo>
                  <a:lnTo>
                    <a:pt x="799084" y="78232"/>
                  </a:lnTo>
                  <a:lnTo>
                    <a:pt x="735330" y="78232"/>
                  </a:lnTo>
                  <a:lnTo>
                    <a:pt x="735330" y="21716"/>
                  </a:lnTo>
                  <a:lnTo>
                    <a:pt x="799084" y="21716"/>
                  </a:lnTo>
                  <a:lnTo>
                    <a:pt x="799084" y="10160"/>
                  </a:lnTo>
                  <a:close/>
                </a:path>
                <a:path w="869950" h="168275">
                  <a:moveTo>
                    <a:pt x="799084" y="21716"/>
                  </a:moveTo>
                  <a:lnTo>
                    <a:pt x="786384" y="21716"/>
                  </a:lnTo>
                  <a:lnTo>
                    <a:pt x="786384" y="78232"/>
                  </a:lnTo>
                  <a:lnTo>
                    <a:pt x="799084" y="78232"/>
                  </a:lnTo>
                  <a:lnTo>
                    <a:pt x="799084" y="21716"/>
                  </a:lnTo>
                  <a:close/>
                </a:path>
                <a:path w="869950" h="168275">
                  <a:moveTo>
                    <a:pt x="333375" y="125349"/>
                  </a:moveTo>
                  <a:lnTo>
                    <a:pt x="177545" y="125349"/>
                  </a:lnTo>
                  <a:lnTo>
                    <a:pt x="177545" y="136905"/>
                  </a:lnTo>
                  <a:lnTo>
                    <a:pt x="333375" y="136905"/>
                  </a:lnTo>
                  <a:lnTo>
                    <a:pt x="333375" y="125349"/>
                  </a:lnTo>
                  <a:close/>
                </a:path>
                <a:path w="869950" h="168275">
                  <a:moveTo>
                    <a:pt x="307548" y="74422"/>
                  </a:moveTo>
                  <a:lnTo>
                    <a:pt x="294766" y="74422"/>
                  </a:lnTo>
                  <a:lnTo>
                    <a:pt x="294288" y="86236"/>
                  </a:lnTo>
                  <a:lnTo>
                    <a:pt x="293608" y="98647"/>
                  </a:lnTo>
                  <a:lnTo>
                    <a:pt x="292713" y="111676"/>
                  </a:lnTo>
                  <a:lnTo>
                    <a:pt x="291591" y="125349"/>
                  </a:lnTo>
                  <a:lnTo>
                    <a:pt x="304164" y="125349"/>
                  </a:lnTo>
                  <a:lnTo>
                    <a:pt x="305738" y="107132"/>
                  </a:lnTo>
                  <a:lnTo>
                    <a:pt x="306847" y="90963"/>
                  </a:lnTo>
                  <a:lnTo>
                    <a:pt x="307504" y="76842"/>
                  </a:lnTo>
                  <a:lnTo>
                    <a:pt x="307548" y="74422"/>
                  </a:lnTo>
                  <a:close/>
                </a:path>
                <a:path w="869950" h="168275">
                  <a:moveTo>
                    <a:pt x="307720" y="16001"/>
                  </a:moveTo>
                  <a:lnTo>
                    <a:pt x="199136" y="16001"/>
                  </a:lnTo>
                  <a:lnTo>
                    <a:pt x="199136" y="27559"/>
                  </a:lnTo>
                  <a:lnTo>
                    <a:pt x="294894" y="27559"/>
                  </a:lnTo>
                  <a:lnTo>
                    <a:pt x="294894" y="63373"/>
                  </a:lnTo>
                  <a:lnTo>
                    <a:pt x="190626" y="66928"/>
                  </a:lnTo>
                  <a:lnTo>
                    <a:pt x="193420" y="79755"/>
                  </a:lnTo>
                  <a:lnTo>
                    <a:pt x="294766" y="74422"/>
                  </a:lnTo>
                  <a:lnTo>
                    <a:pt x="307548" y="74422"/>
                  </a:lnTo>
                  <a:lnTo>
                    <a:pt x="307682" y="66928"/>
                  </a:lnTo>
                  <a:lnTo>
                    <a:pt x="307720" y="16001"/>
                  </a:lnTo>
                  <a:close/>
                </a:path>
                <a:path w="869950" h="168275">
                  <a:moveTo>
                    <a:pt x="663701" y="15621"/>
                  </a:moveTo>
                  <a:lnTo>
                    <a:pt x="560577" y="15621"/>
                  </a:lnTo>
                  <a:lnTo>
                    <a:pt x="560577" y="91059"/>
                  </a:lnTo>
                  <a:lnTo>
                    <a:pt x="666369" y="91059"/>
                  </a:lnTo>
                  <a:lnTo>
                    <a:pt x="666369" y="79375"/>
                  </a:lnTo>
                  <a:lnTo>
                    <a:pt x="573658" y="79375"/>
                  </a:lnTo>
                  <a:lnTo>
                    <a:pt x="573658" y="27177"/>
                  </a:lnTo>
                  <a:lnTo>
                    <a:pt x="663701" y="27177"/>
                  </a:lnTo>
                  <a:lnTo>
                    <a:pt x="663701" y="15621"/>
                  </a:lnTo>
                  <a:close/>
                </a:path>
                <a:path w="869950" h="168275">
                  <a:moveTo>
                    <a:pt x="432438" y="64262"/>
                  </a:moveTo>
                  <a:lnTo>
                    <a:pt x="419226" y="64262"/>
                  </a:lnTo>
                  <a:lnTo>
                    <a:pt x="414200" y="72741"/>
                  </a:lnTo>
                  <a:lnTo>
                    <a:pt x="408257" y="80851"/>
                  </a:lnTo>
                  <a:lnTo>
                    <a:pt x="376824" y="108696"/>
                  </a:lnTo>
                  <a:lnTo>
                    <a:pt x="359409" y="117855"/>
                  </a:lnTo>
                  <a:lnTo>
                    <a:pt x="369569" y="128397"/>
                  </a:lnTo>
                  <a:lnTo>
                    <a:pt x="402076" y="105441"/>
                  </a:lnTo>
                  <a:lnTo>
                    <a:pt x="425497" y="78867"/>
                  </a:lnTo>
                  <a:lnTo>
                    <a:pt x="432438" y="64262"/>
                  </a:lnTo>
                  <a:close/>
                </a:path>
                <a:path w="869950" h="168275">
                  <a:moveTo>
                    <a:pt x="445134" y="14859"/>
                  </a:moveTo>
                  <a:lnTo>
                    <a:pt x="366649" y="14859"/>
                  </a:lnTo>
                  <a:lnTo>
                    <a:pt x="366649" y="26542"/>
                  </a:lnTo>
                  <a:lnTo>
                    <a:pt x="431164" y="26542"/>
                  </a:lnTo>
                  <a:lnTo>
                    <a:pt x="430166" y="33357"/>
                  </a:lnTo>
                  <a:lnTo>
                    <a:pt x="428704" y="40100"/>
                  </a:lnTo>
                  <a:lnTo>
                    <a:pt x="426789" y="46795"/>
                  </a:lnTo>
                  <a:lnTo>
                    <a:pt x="424433" y="53466"/>
                  </a:lnTo>
                  <a:lnTo>
                    <a:pt x="359156" y="57530"/>
                  </a:lnTo>
                  <a:lnTo>
                    <a:pt x="363855" y="69850"/>
                  </a:lnTo>
                  <a:lnTo>
                    <a:pt x="419226" y="64262"/>
                  </a:lnTo>
                  <a:lnTo>
                    <a:pt x="432438" y="64262"/>
                  </a:lnTo>
                  <a:lnTo>
                    <a:pt x="439846" y="48672"/>
                  </a:lnTo>
                  <a:lnTo>
                    <a:pt x="445134" y="14859"/>
                  </a:lnTo>
                  <a:close/>
                </a:path>
                <a:path w="869950" h="168275">
                  <a:moveTo>
                    <a:pt x="112268" y="3301"/>
                  </a:moveTo>
                  <a:lnTo>
                    <a:pt x="99440" y="3301"/>
                  </a:lnTo>
                  <a:lnTo>
                    <a:pt x="99440" y="62864"/>
                  </a:lnTo>
                  <a:lnTo>
                    <a:pt x="69722" y="62864"/>
                  </a:lnTo>
                  <a:lnTo>
                    <a:pt x="69722" y="74422"/>
                  </a:lnTo>
                  <a:lnTo>
                    <a:pt x="99440" y="74422"/>
                  </a:lnTo>
                  <a:lnTo>
                    <a:pt x="99440" y="162813"/>
                  </a:lnTo>
                  <a:lnTo>
                    <a:pt x="112268" y="162813"/>
                  </a:lnTo>
                  <a:lnTo>
                    <a:pt x="112268" y="3301"/>
                  </a:lnTo>
                  <a:close/>
                </a:path>
                <a:path w="869950" h="168275">
                  <a:moveTo>
                    <a:pt x="49783" y="36829"/>
                  </a:moveTo>
                  <a:lnTo>
                    <a:pt x="36702" y="36829"/>
                  </a:lnTo>
                  <a:lnTo>
                    <a:pt x="36666" y="53593"/>
                  </a:lnTo>
                  <a:lnTo>
                    <a:pt x="36012" y="62734"/>
                  </a:lnTo>
                  <a:lnTo>
                    <a:pt x="19913" y="101465"/>
                  </a:lnTo>
                  <a:lnTo>
                    <a:pt x="0" y="121538"/>
                  </a:lnTo>
                  <a:lnTo>
                    <a:pt x="11049" y="130301"/>
                  </a:lnTo>
                  <a:lnTo>
                    <a:pt x="38687" y="94408"/>
                  </a:lnTo>
                  <a:lnTo>
                    <a:pt x="43433" y="82803"/>
                  </a:lnTo>
                  <a:lnTo>
                    <a:pt x="57006" y="82803"/>
                  </a:lnTo>
                  <a:lnTo>
                    <a:pt x="56052" y="81026"/>
                  </a:lnTo>
                  <a:lnTo>
                    <a:pt x="52562" y="71882"/>
                  </a:lnTo>
                  <a:lnTo>
                    <a:pt x="50476" y="62734"/>
                  </a:lnTo>
                  <a:lnTo>
                    <a:pt x="49783" y="53593"/>
                  </a:lnTo>
                  <a:lnTo>
                    <a:pt x="49783" y="36829"/>
                  </a:lnTo>
                  <a:close/>
                </a:path>
                <a:path w="869950" h="168275">
                  <a:moveTo>
                    <a:pt x="57006" y="82803"/>
                  </a:moveTo>
                  <a:lnTo>
                    <a:pt x="43433" y="82803"/>
                  </a:lnTo>
                  <a:lnTo>
                    <a:pt x="45698" y="88114"/>
                  </a:lnTo>
                  <a:lnTo>
                    <a:pt x="71433" y="122189"/>
                  </a:lnTo>
                  <a:lnTo>
                    <a:pt x="76200" y="126237"/>
                  </a:lnTo>
                  <a:lnTo>
                    <a:pt x="86740" y="117093"/>
                  </a:lnTo>
                  <a:lnTo>
                    <a:pt x="79623" y="112190"/>
                  </a:lnTo>
                  <a:lnTo>
                    <a:pt x="72932" y="106045"/>
                  </a:lnTo>
                  <a:lnTo>
                    <a:pt x="66720" y="98716"/>
                  </a:lnTo>
                  <a:lnTo>
                    <a:pt x="60959" y="90170"/>
                  </a:lnTo>
                  <a:lnTo>
                    <a:pt x="57006" y="82803"/>
                  </a:lnTo>
                  <a:close/>
                </a:path>
                <a:path w="869950" h="168275">
                  <a:moveTo>
                    <a:pt x="81661" y="25273"/>
                  </a:moveTo>
                  <a:lnTo>
                    <a:pt x="4571" y="25273"/>
                  </a:lnTo>
                  <a:lnTo>
                    <a:pt x="4571" y="36829"/>
                  </a:lnTo>
                  <a:lnTo>
                    <a:pt x="81661" y="36829"/>
                  </a:lnTo>
                  <a:lnTo>
                    <a:pt x="81661" y="25273"/>
                  </a:lnTo>
                  <a:close/>
                </a:path>
                <a:path w="869950" h="168275">
                  <a:moveTo>
                    <a:pt x="49530" y="2666"/>
                  </a:moveTo>
                  <a:lnTo>
                    <a:pt x="36575" y="2666"/>
                  </a:lnTo>
                  <a:lnTo>
                    <a:pt x="36575" y="25273"/>
                  </a:lnTo>
                  <a:lnTo>
                    <a:pt x="49530" y="25273"/>
                  </a:lnTo>
                  <a:lnTo>
                    <a:pt x="49530" y="2666"/>
                  </a:lnTo>
                  <a:close/>
                </a:path>
                <a:path w="869950" h="168275">
                  <a:moveTo>
                    <a:pt x="486537" y="0"/>
                  </a:moveTo>
                  <a:lnTo>
                    <a:pt x="473456" y="0"/>
                  </a:lnTo>
                  <a:lnTo>
                    <a:pt x="473456" y="167893"/>
                  </a:lnTo>
                  <a:lnTo>
                    <a:pt x="486537" y="167893"/>
                  </a:lnTo>
                  <a:lnTo>
                    <a:pt x="486537" y="80772"/>
                  </a:lnTo>
                  <a:lnTo>
                    <a:pt x="516636" y="80772"/>
                  </a:lnTo>
                  <a:lnTo>
                    <a:pt x="516636" y="69214"/>
                  </a:lnTo>
                  <a:lnTo>
                    <a:pt x="486537" y="69214"/>
                  </a:lnTo>
                  <a:lnTo>
                    <a:pt x="486537" y="0"/>
                  </a:lnTo>
                  <a:close/>
                </a:path>
                <a:path w="869950" h="168275">
                  <a:moveTo>
                    <a:pt x="142494" y="0"/>
                  </a:moveTo>
                  <a:lnTo>
                    <a:pt x="129286" y="0"/>
                  </a:lnTo>
                  <a:lnTo>
                    <a:pt x="129286" y="167893"/>
                  </a:lnTo>
                  <a:lnTo>
                    <a:pt x="142494" y="167893"/>
                  </a:lnTo>
                  <a:lnTo>
                    <a:pt x="142494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2510536" y="1073911"/>
              <a:ext cx="869950" cy="168275"/>
            </a:xfrm>
            <a:custGeom>
              <a:avLst/>
              <a:gdLst/>
              <a:ahLst/>
              <a:cxnLst/>
              <a:rect l="l" t="t" r="r" b="b"/>
              <a:pathLst>
                <a:path w="869950" h="168275">
                  <a:moveTo>
                    <a:pt x="534162" y="127253"/>
                  </a:moveTo>
                  <a:lnTo>
                    <a:pt x="689990" y="127253"/>
                  </a:lnTo>
                  <a:lnTo>
                    <a:pt x="689990" y="138811"/>
                  </a:lnTo>
                  <a:lnTo>
                    <a:pt x="534162" y="138811"/>
                  </a:lnTo>
                  <a:lnTo>
                    <a:pt x="534162" y="127253"/>
                  </a:lnTo>
                  <a:close/>
                </a:path>
                <a:path w="869950" h="168275">
                  <a:moveTo>
                    <a:pt x="741934" y="108203"/>
                  </a:moveTo>
                  <a:lnTo>
                    <a:pt x="754888" y="108203"/>
                  </a:lnTo>
                  <a:lnTo>
                    <a:pt x="754888" y="149733"/>
                  </a:lnTo>
                  <a:lnTo>
                    <a:pt x="848740" y="149733"/>
                  </a:lnTo>
                  <a:lnTo>
                    <a:pt x="848740" y="161416"/>
                  </a:lnTo>
                  <a:lnTo>
                    <a:pt x="741934" y="161416"/>
                  </a:lnTo>
                  <a:lnTo>
                    <a:pt x="741934" y="108203"/>
                  </a:lnTo>
                  <a:close/>
                </a:path>
                <a:path w="869950" h="168275">
                  <a:moveTo>
                    <a:pt x="735330" y="21716"/>
                  </a:moveTo>
                  <a:lnTo>
                    <a:pt x="735330" y="78232"/>
                  </a:lnTo>
                  <a:lnTo>
                    <a:pt x="786384" y="78232"/>
                  </a:lnTo>
                  <a:lnTo>
                    <a:pt x="786384" y="21716"/>
                  </a:lnTo>
                  <a:lnTo>
                    <a:pt x="735330" y="21716"/>
                  </a:lnTo>
                  <a:close/>
                </a:path>
                <a:path w="869950" h="168275">
                  <a:moveTo>
                    <a:pt x="199136" y="16001"/>
                  </a:moveTo>
                  <a:lnTo>
                    <a:pt x="307720" y="16001"/>
                  </a:lnTo>
                  <a:lnTo>
                    <a:pt x="307720" y="64770"/>
                  </a:lnTo>
                  <a:lnTo>
                    <a:pt x="307504" y="76842"/>
                  </a:lnTo>
                  <a:lnTo>
                    <a:pt x="306847" y="90963"/>
                  </a:lnTo>
                  <a:lnTo>
                    <a:pt x="305738" y="107132"/>
                  </a:lnTo>
                  <a:lnTo>
                    <a:pt x="304164" y="125349"/>
                  </a:lnTo>
                  <a:lnTo>
                    <a:pt x="333375" y="125349"/>
                  </a:lnTo>
                  <a:lnTo>
                    <a:pt x="333375" y="136905"/>
                  </a:lnTo>
                  <a:lnTo>
                    <a:pt x="177545" y="136905"/>
                  </a:lnTo>
                  <a:lnTo>
                    <a:pt x="177545" y="125349"/>
                  </a:lnTo>
                  <a:lnTo>
                    <a:pt x="291591" y="125349"/>
                  </a:lnTo>
                  <a:lnTo>
                    <a:pt x="292713" y="111676"/>
                  </a:lnTo>
                  <a:lnTo>
                    <a:pt x="293608" y="98647"/>
                  </a:lnTo>
                  <a:lnTo>
                    <a:pt x="294288" y="86236"/>
                  </a:lnTo>
                  <a:lnTo>
                    <a:pt x="294766" y="74422"/>
                  </a:lnTo>
                  <a:lnTo>
                    <a:pt x="193420" y="79755"/>
                  </a:lnTo>
                  <a:lnTo>
                    <a:pt x="190626" y="66928"/>
                  </a:lnTo>
                  <a:lnTo>
                    <a:pt x="294894" y="63373"/>
                  </a:lnTo>
                  <a:lnTo>
                    <a:pt x="294894" y="27559"/>
                  </a:lnTo>
                  <a:lnTo>
                    <a:pt x="199136" y="27559"/>
                  </a:lnTo>
                  <a:lnTo>
                    <a:pt x="199136" y="16001"/>
                  </a:lnTo>
                  <a:close/>
                </a:path>
                <a:path w="869950" h="168275">
                  <a:moveTo>
                    <a:pt x="560577" y="15621"/>
                  </a:moveTo>
                  <a:lnTo>
                    <a:pt x="663701" y="15621"/>
                  </a:lnTo>
                  <a:lnTo>
                    <a:pt x="663701" y="27177"/>
                  </a:lnTo>
                  <a:lnTo>
                    <a:pt x="573658" y="27177"/>
                  </a:lnTo>
                  <a:lnTo>
                    <a:pt x="573658" y="79375"/>
                  </a:lnTo>
                  <a:lnTo>
                    <a:pt x="666369" y="79375"/>
                  </a:lnTo>
                  <a:lnTo>
                    <a:pt x="666369" y="91059"/>
                  </a:lnTo>
                  <a:lnTo>
                    <a:pt x="560577" y="91059"/>
                  </a:lnTo>
                  <a:lnTo>
                    <a:pt x="560577" y="15621"/>
                  </a:lnTo>
                  <a:close/>
                </a:path>
                <a:path w="869950" h="168275">
                  <a:moveTo>
                    <a:pt x="366649" y="14859"/>
                  </a:moveTo>
                  <a:lnTo>
                    <a:pt x="445134" y="14859"/>
                  </a:lnTo>
                  <a:lnTo>
                    <a:pt x="439846" y="48672"/>
                  </a:lnTo>
                  <a:lnTo>
                    <a:pt x="425497" y="78867"/>
                  </a:lnTo>
                  <a:lnTo>
                    <a:pt x="402076" y="105441"/>
                  </a:lnTo>
                  <a:lnTo>
                    <a:pt x="369569" y="128397"/>
                  </a:lnTo>
                  <a:lnTo>
                    <a:pt x="359409" y="117855"/>
                  </a:lnTo>
                  <a:lnTo>
                    <a:pt x="368194" y="113710"/>
                  </a:lnTo>
                  <a:lnTo>
                    <a:pt x="376824" y="108696"/>
                  </a:lnTo>
                  <a:lnTo>
                    <a:pt x="408257" y="80851"/>
                  </a:lnTo>
                  <a:lnTo>
                    <a:pt x="419226" y="64262"/>
                  </a:lnTo>
                  <a:lnTo>
                    <a:pt x="363855" y="69850"/>
                  </a:lnTo>
                  <a:lnTo>
                    <a:pt x="359156" y="57530"/>
                  </a:lnTo>
                  <a:lnTo>
                    <a:pt x="424433" y="53466"/>
                  </a:lnTo>
                  <a:lnTo>
                    <a:pt x="431164" y="26542"/>
                  </a:lnTo>
                  <a:lnTo>
                    <a:pt x="366649" y="26542"/>
                  </a:lnTo>
                  <a:lnTo>
                    <a:pt x="366649" y="14859"/>
                  </a:lnTo>
                  <a:close/>
                </a:path>
                <a:path w="869950" h="168275">
                  <a:moveTo>
                    <a:pt x="722502" y="10160"/>
                  </a:moveTo>
                  <a:lnTo>
                    <a:pt x="799084" y="10160"/>
                  </a:lnTo>
                  <a:lnTo>
                    <a:pt x="799084" y="89788"/>
                  </a:lnTo>
                  <a:lnTo>
                    <a:pt x="722502" y="89788"/>
                  </a:lnTo>
                  <a:lnTo>
                    <a:pt x="722502" y="10160"/>
                  </a:lnTo>
                  <a:close/>
                </a:path>
                <a:path w="869950" h="168275">
                  <a:moveTo>
                    <a:pt x="99440" y="3301"/>
                  </a:moveTo>
                  <a:lnTo>
                    <a:pt x="112268" y="3301"/>
                  </a:lnTo>
                  <a:lnTo>
                    <a:pt x="112268" y="162813"/>
                  </a:lnTo>
                  <a:lnTo>
                    <a:pt x="99440" y="162813"/>
                  </a:lnTo>
                  <a:lnTo>
                    <a:pt x="99440" y="74422"/>
                  </a:lnTo>
                  <a:lnTo>
                    <a:pt x="69722" y="74422"/>
                  </a:lnTo>
                  <a:lnTo>
                    <a:pt x="69722" y="62864"/>
                  </a:lnTo>
                  <a:lnTo>
                    <a:pt x="99440" y="62864"/>
                  </a:lnTo>
                  <a:lnTo>
                    <a:pt x="99440" y="3301"/>
                  </a:lnTo>
                  <a:close/>
                </a:path>
                <a:path w="869950" h="168275">
                  <a:moveTo>
                    <a:pt x="36575" y="2666"/>
                  </a:moveTo>
                  <a:lnTo>
                    <a:pt x="49530" y="2666"/>
                  </a:lnTo>
                  <a:lnTo>
                    <a:pt x="49530" y="25273"/>
                  </a:lnTo>
                  <a:lnTo>
                    <a:pt x="81661" y="25273"/>
                  </a:lnTo>
                  <a:lnTo>
                    <a:pt x="81661" y="36829"/>
                  </a:lnTo>
                  <a:lnTo>
                    <a:pt x="49783" y="36829"/>
                  </a:lnTo>
                  <a:lnTo>
                    <a:pt x="49783" y="53593"/>
                  </a:lnTo>
                  <a:lnTo>
                    <a:pt x="60959" y="90170"/>
                  </a:lnTo>
                  <a:lnTo>
                    <a:pt x="86740" y="117093"/>
                  </a:lnTo>
                  <a:lnTo>
                    <a:pt x="76200" y="126237"/>
                  </a:lnTo>
                  <a:lnTo>
                    <a:pt x="48688" y="93757"/>
                  </a:lnTo>
                  <a:lnTo>
                    <a:pt x="43433" y="82803"/>
                  </a:lnTo>
                  <a:lnTo>
                    <a:pt x="41483" y="88374"/>
                  </a:lnTo>
                  <a:lnTo>
                    <a:pt x="20780" y="120586"/>
                  </a:lnTo>
                  <a:lnTo>
                    <a:pt x="11049" y="130301"/>
                  </a:lnTo>
                  <a:lnTo>
                    <a:pt x="0" y="121538"/>
                  </a:lnTo>
                  <a:lnTo>
                    <a:pt x="7098" y="116133"/>
                  </a:lnTo>
                  <a:lnTo>
                    <a:pt x="13731" y="109442"/>
                  </a:lnTo>
                  <a:lnTo>
                    <a:pt x="33940" y="72453"/>
                  </a:lnTo>
                  <a:lnTo>
                    <a:pt x="36702" y="53086"/>
                  </a:lnTo>
                  <a:lnTo>
                    <a:pt x="36702" y="36829"/>
                  </a:lnTo>
                  <a:lnTo>
                    <a:pt x="4571" y="36829"/>
                  </a:lnTo>
                  <a:lnTo>
                    <a:pt x="4571" y="25273"/>
                  </a:lnTo>
                  <a:lnTo>
                    <a:pt x="36575" y="25273"/>
                  </a:lnTo>
                  <a:lnTo>
                    <a:pt x="36575" y="2666"/>
                  </a:lnTo>
                  <a:close/>
                </a:path>
                <a:path w="869950" h="168275">
                  <a:moveTo>
                    <a:pt x="831088" y="0"/>
                  </a:moveTo>
                  <a:lnTo>
                    <a:pt x="844041" y="0"/>
                  </a:lnTo>
                  <a:lnTo>
                    <a:pt x="844041" y="52197"/>
                  </a:lnTo>
                  <a:lnTo>
                    <a:pt x="869441" y="52197"/>
                  </a:lnTo>
                  <a:lnTo>
                    <a:pt x="869441" y="63880"/>
                  </a:lnTo>
                  <a:lnTo>
                    <a:pt x="844041" y="63880"/>
                  </a:lnTo>
                  <a:lnTo>
                    <a:pt x="844041" y="122809"/>
                  </a:lnTo>
                  <a:lnTo>
                    <a:pt x="831088" y="122809"/>
                  </a:lnTo>
                  <a:lnTo>
                    <a:pt x="831088" y="0"/>
                  </a:lnTo>
                  <a:close/>
                </a:path>
                <a:path w="869950" h="168275">
                  <a:moveTo>
                    <a:pt x="473456" y="0"/>
                  </a:moveTo>
                  <a:lnTo>
                    <a:pt x="486537" y="0"/>
                  </a:lnTo>
                  <a:lnTo>
                    <a:pt x="486537" y="69214"/>
                  </a:lnTo>
                  <a:lnTo>
                    <a:pt x="516636" y="69214"/>
                  </a:lnTo>
                  <a:lnTo>
                    <a:pt x="516636" y="80772"/>
                  </a:lnTo>
                  <a:lnTo>
                    <a:pt x="486537" y="80772"/>
                  </a:lnTo>
                  <a:lnTo>
                    <a:pt x="486537" y="167893"/>
                  </a:lnTo>
                  <a:lnTo>
                    <a:pt x="473456" y="167893"/>
                  </a:lnTo>
                  <a:lnTo>
                    <a:pt x="473456" y="0"/>
                  </a:lnTo>
                  <a:close/>
                </a:path>
                <a:path w="869950" h="168275">
                  <a:moveTo>
                    <a:pt x="129286" y="0"/>
                  </a:moveTo>
                  <a:lnTo>
                    <a:pt x="142494" y="0"/>
                  </a:lnTo>
                  <a:lnTo>
                    <a:pt x="142494" y="167893"/>
                  </a:lnTo>
                  <a:lnTo>
                    <a:pt x="129286" y="167893"/>
                  </a:lnTo>
                  <a:lnTo>
                    <a:pt x="129286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 descr=""/>
          <p:cNvGrpSpPr/>
          <p:nvPr/>
        </p:nvGrpSpPr>
        <p:grpSpPr>
          <a:xfrm>
            <a:off x="3458336" y="1067688"/>
            <a:ext cx="697865" cy="179070"/>
            <a:chOff x="3458336" y="1067688"/>
            <a:chExt cx="697865" cy="179070"/>
          </a:xfrm>
        </p:grpSpPr>
        <p:sp>
          <p:nvSpPr>
            <p:cNvPr id="11" name="object 11" descr=""/>
            <p:cNvSpPr/>
            <p:nvPr/>
          </p:nvSpPr>
          <p:spPr>
            <a:xfrm>
              <a:off x="3462908" y="1072260"/>
              <a:ext cx="688975" cy="169545"/>
            </a:xfrm>
            <a:custGeom>
              <a:avLst/>
              <a:gdLst/>
              <a:ahLst/>
              <a:cxnLst/>
              <a:rect l="l" t="t" r="r" b="b"/>
              <a:pathLst>
                <a:path w="688975" h="169544">
                  <a:moveTo>
                    <a:pt x="573151" y="113156"/>
                  </a:moveTo>
                  <a:lnTo>
                    <a:pt x="560069" y="113156"/>
                  </a:lnTo>
                  <a:lnTo>
                    <a:pt x="560069" y="163067"/>
                  </a:lnTo>
                  <a:lnTo>
                    <a:pt x="665988" y="163067"/>
                  </a:lnTo>
                  <a:lnTo>
                    <a:pt x="665988" y="151384"/>
                  </a:lnTo>
                  <a:lnTo>
                    <a:pt x="573151" y="151384"/>
                  </a:lnTo>
                  <a:lnTo>
                    <a:pt x="573151" y="113156"/>
                  </a:lnTo>
                  <a:close/>
                </a:path>
                <a:path w="688975" h="169544">
                  <a:moveTo>
                    <a:pt x="262508" y="101980"/>
                  </a:moveTo>
                  <a:lnTo>
                    <a:pt x="221741" y="110998"/>
                  </a:lnTo>
                  <a:lnTo>
                    <a:pt x="207517" y="134492"/>
                  </a:lnTo>
                  <a:lnTo>
                    <a:pt x="208420" y="141378"/>
                  </a:lnTo>
                  <a:lnTo>
                    <a:pt x="239188" y="164845"/>
                  </a:lnTo>
                  <a:lnTo>
                    <a:pt x="262508" y="167131"/>
                  </a:lnTo>
                  <a:lnTo>
                    <a:pt x="274893" y="166560"/>
                  </a:lnTo>
                  <a:lnTo>
                    <a:pt x="285765" y="164845"/>
                  </a:lnTo>
                  <a:lnTo>
                    <a:pt x="295138" y="161988"/>
                  </a:lnTo>
                  <a:lnTo>
                    <a:pt x="303021" y="157987"/>
                  </a:lnTo>
                  <a:lnTo>
                    <a:pt x="305812" y="155828"/>
                  </a:lnTo>
                  <a:lnTo>
                    <a:pt x="262508" y="155828"/>
                  </a:lnTo>
                  <a:lnTo>
                    <a:pt x="253120" y="155467"/>
                  </a:lnTo>
                  <a:lnTo>
                    <a:pt x="221571" y="140842"/>
                  </a:lnTo>
                  <a:lnTo>
                    <a:pt x="221571" y="128142"/>
                  </a:lnTo>
                  <a:lnTo>
                    <a:pt x="262508" y="113029"/>
                  </a:lnTo>
                  <a:lnTo>
                    <a:pt x="305773" y="113029"/>
                  </a:lnTo>
                  <a:lnTo>
                    <a:pt x="303149" y="110998"/>
                  </a:lnTo>
                  <a:lnTo>
                    <a:pt x="295245" y="107070"/>
                  </a:lnTo>
                  <a:lnTo>
                    <a:pt x="285829" y="104251"/>
                  </a:lnTo>
                  <a:lnTo>
                    <a:pt x="274913" y="102550"/>
                  </a:lnTo>
                  <a:lnTo>
                    <a:pt x="262508" y="101980"/>
                  </a:lnTo>
                  <a:close/>
                </a:path>
                <a:path w="688975" h="169544">
                  <a:moveTo>
                    <a:pt x="305773" y="113029"/>
                  </a:moveTo>
                  <a:lnTo>
                    <a:pt x="262508" y="113029"/>
                  </a:lnTo>
                  <a:lnTo>
                    <a:pt x="271857" y="113411"/>
                  </a:lnTo>
                  <a:lnTo>
                    <a:pt x="280094" y="114554"/>
                  </a:lnTo>
                  <a:lnTo>
                    <a:pt x="287083" y="116405"/>
                  </a:lnTo>
                  <a:lnTo>
                    <a:pt x="292988" y="118999"/>
                  </a:lnTo>
                  <a:lnTo>
                    <a:pt x="299974" y="123062"/>
                  </a:lnTo>
                  <a:lnTo>
                    <a:pt x="303402" y="128142"/>
                  </a:lnTo>
                  <a:lnTo>
                    <a:pt x="303402" y="140842"/>
                  </a:lnTo>
                  <a:lnTo>
                    <a:pt x="262508" y="155828"/>
                  </a:lnTo>
                  <a:lnTo>
                    <a:pt x="305812" y="155828"/>
                  </a:lnTo>
                  <a:lnTo>
                    <a:pt x="309336" y="153102"/>
                  </a:lnTo>
                  <a:lnTo>
                    <a:pt x="313817" y="147574"/>
                  </a:lnTo>
                  <a:lnTo>
                    <a:pt x="316487" y="141378"/>
                  </a:lnTo>
                  <a:lnTo>
                    <a:pt x="317373" y="134492"/>
                  </a:lnTo>
                  <a:lnTo>
                    <a:pt x="316489" y="127589"/>
                  </a:lnTo>
                  <a:lnTo>
                    <a:pt x="313832" y="121364"/>
                  </a:lnTo>
                  <a:lnTo>
                    <a:pt x="309389" y="115829"/>
                  </a:lnTo>
                  <a:lnTo>
                    <a:pt x="305773" y="113029"/>
                  </a:lnTo>
                  <a:close/>
                </a:path>
                <a:path w="688975" h="169544">
                  <a:moveTo>
                    <a:pt x="45085" y="110743"/>
                  </a:moveTo>
                  <a:lnTo>
                    <a:pt x="32130" y="110743"/>
                  </a:lnTo>
                  <a:lnTo>
                    <a:pt x="32130" y="164084"/>
                  </a:lnTo>
                  <a:lnTo>
                    <a:pt x="139953" y="164084"/>
                  </a:lnTo>
                  <a:lnTo>
                    <a:pt x="139953" y="152653"/>
                  </a:lnTo>
                  <a:lnTo>
                    <a:pt x="45085" y="152653"/>
                  </a:lnTo>
                  <a:lnTo>
                    <a:pt x="45085" y="110743"/>
                  </a:lnTo>
                  <a:close/>
                </a:path>
                <a:path w="688975" h="169544">
                  <a:moveTo>
                    <a:pt x="135508" y="1650"/>
                  </a:moveTo>
                  <a:lnTo>
                    <a:pt x="122554" y="1650"/>
                  </a:lnTo>
                  <a:lnTo>
                    <a:pt x="122554" y="121030"/>
                  </a:lnTo>
                  <a:lnTo>
                    <a:pt x="135508" y="121030"/>
                  </a:lnTo>
                  <a:lnTo>
                    <a:pt x="135508" y="1650"/>
                  </a:lnTo>
                  <a:close/>
                </a:path>
                <a:path w="688975" h="169544">
                  <a:moveTo>
                    <a:pt x="55625" y="7112"/>
                  </a:moveTo>
                  <a:lnTo>
                    <a:pt x="42925" y="7112"/>
                  </a:lnTo>
                  <a:lnTo>
                    <a:pt x="42925" y="28701"/>
                  </a:lnTo>
                  <a:lnTo>
                    <a:pt x="42160" y="37802"/>
                  </a:lnTo>
                  <a:lnTo>
                    <a:pt x="23860" y="73100"/>
                  </a:lnTo>
                  <a:lnTo>
                    <a:pt x="0" y="91566"/>
                  </a:lnTo>
                  <a:lnTo>
                    <a:pt x="9398" y="100584"/>
                  </a:lnTo>
                  <a:lnTo>
                    <a:pt x="38551" y="73100"/>
                  </a:lnTo>
                  <a:lnTo>
                    <a:pt x="49783" y="54483"/>
                  </a:lnTo>
                  <a:lnTo>
                    <a:pt x="63360" y="54483"/>
                  </a:lnTo>
                  <a:lnTo>
                    <a:pt x="62966" y="53901"/>
                  </a:lnTo>
                  <a:lnTo>
                    <a:pt x="58880" y="45481"/>
                  </a:lnTo>
                  <a:lnTo>
                    <a:pt x="56437" y="37085"/>
                  </a:lnTo>
                  <a:lnTo>
                    <a:pt x="55625" y="28701"/>
                  </a:lnTo>
                  <a:lnTo>
                    <a:pt x="55625" y="7112"/>
                  </a:lnTo>
                  <a:close/>
                </a:path>
                <a:path w="688975" h="169544">
                  <a:moveTo>
                    <a:pt x="63360" y="54483"/>
                  </a:moveTo>
                  <a:lnTo>
                    <a:pt x="49783" y="54483"/>
                  </a:lnTo>
                  <a:lnTo>
                    <a:pt x="52476" y="59576"/>
                  </a:lnTo>
                  <a:lnTo>
                    <a:pt x="82980" y="92217"/>
                  </a:lnTo>
                  <a:lnTo>
                    <a:pt x="89026" y="96265"/>
                  </a:lnTo>
                  <a:lnTo>
                    <a:pt x="97789" y="86867"/>
                  </a:lnTo>
                  <a:lnTo>
                    <a:pt x="89906" y="82484"/>
                  </a:lnTo>
                  <a:lnTo>
                    <a:pt x="82438" y="76946"/>
                  </a:lnTo>
                  <a:lnTo>
                    <a:pt x="75376" y="70240"/>
                  </a:lnTo>
                  <a:lnTo>
                    <a:pt x="68706" y="62356"/>
                  </a:lnTo>
                  <a:lnTo>
                    <a:pt x="63360" y="54483"/>
                  </a:lnTo>
                  <a:close/>
                </a:path>
                <a:path w="688975" h="169544">
                  <a:moveTo>
                    <a:pt x="688593" y="87122"/>
                  </a:moveTo>
                  <a:lnTo>
                    <a:pt x="532764" y="87122"/>
                  </a:lnTo>
                  <a:lnTo>
                    <a:pt x="532764" y="98933"/>
                  </a:lnTo>
                  <a:lnTo>
                    <a:pt x="688593" y="98933"/>
                  </a:lnTo>
                  <a:lnTo>
                    <a:pt x="688593" y="87122"/>
                  </a:lnTo>
                  <a:close/>
                </a:path>
                <a:path w="688975" h="169544">
                  <a:moveTo>
                    <a:pt x="406145" y="53086"/>
                  </a:moveTo>
                  <a:lnTo>
                    <a:pt x="370572" y="69441"/>
                  </a:lnTo>
                  <a:lnTo>
                    <a:pt x="363981" y="90550"/>
                  </a:lnTo>
                  <a:lnTo>
                    <a:pt x="364683" y="97789"/>
                  </a:lnTo>
                  <a:lnTo>
                    <a:pt x="397212" y="127222"/>
                  </a:lnTo>
                  <a:lnTo>
                    <a:pt x="406018" y="127888"/>
                  </a:lnTo>
                  <a:lnTo>
                    <a:pt x="415006" y="127220"/>
                  </a:lnTo>
                  <a:lnTo>
                    <a:pt x="423118" y="125206"/>
                  </a:lnTo>
                  <a:lnTo>
                    <a:pt x="430289" y="121888"/>
                  </a:lnTo>
                  <a:lnTo>
                    <a:pt x="436625" y="117221"/>
                  </a:lnTo>
                  <a:lnTo>
                    <a:pt x="436978" y="116839"/>
                  </a:lnTo>
                  <a:lnTo>
                    <a:pt x="397637" y="116839"/>
                  </a:lnTo>
                  <a:lnTo>
                    <a:pt x="390651" y="114173"/>
                  </a:lnTo>
                  <a:lnTo>
                    <a:pt x="385063" y="109092"/>
                  </a:lnTo>
                  <a:lnTo>
                    <a:pt x="379602" y="103886"/>
                  </a:lnTo>
                  <a:lnTo>
                    <a:pt x="376808" y="97789"/>
                  </a:lnTo>
                  <a:lnTo>
                    <a:pt x="376923" y="83044"/>
                  </a:lnTo>
                  <a:lnTo>
                    <a:pt x="379475" y="77088"/>
                  </a:lnTo>
                  <a:lnTo>
                    <a:pt x="385063" y="72009"/>
                  </a:lnTo>
                  <a:lnTo>
                    <a:pt x="390525" y="66801"/>
                  </a:lnTo>
                  <a:lnTo>
                    <a:pt x="397637" y="64135"/>
                  </a:lnTo>
                  <a:lnTo>
                    <a:pt x="436856" y="64135"/>
                  </a:lnTo>
                  <a:lnTo>
                    <a:pt x="436625" y="63880"/>
                  </a:lnTo>
                  <a:lnTo>
                    <a:pt x="430291" y="59193"/>
                  </a:lnTo>
                  <a:lnTo>
                    <a:pt x="423100" y="55816"/>
                  </a:lnTo>
                  <a:lnTo>
                    <a:pt x="415051" y="53772"/>
                  </a:lnTo>
                  <a:lnTo>
                    <a:pt x="406145" y="53086"/>
                  </a:lnTo>
                  <a:close/>
                </a:path>
                <a:path w="688975" h="169544">
                  <a:moveTo>
                    <a:pt x="436856" y="64135"/>
                  </a:moveTo>
                  <a:lnTo>
                    <a:pt x="414781" y="64135"/>
                  </a:lnTo>
                  <a:lnTo>
                    <a:pt x="421893" y="66801"/>
                  </a:lnTo>
                  <a:lnTo>
                    <a:pt x="427354" y="72009"/>
                  </a:lnTo>
                  <a:lnTo>
                    <a:pt x="432815" y="77088"/>
                  </a:lnTo>
                  <a:lnTo>
                    <a:pt x="435489" y="83044"/>
                  </a:lnTo>
                  <a:lnTo>
                    <a:pt x="435610" y="97789"/>
                  </a:lnTo>
                  <a:lnTo>
                    <a:pt x="432815" y="103886"/>
                  </a:lnTo>
                  <a:lnTo>
                    <a:pt x="427354" y="109092"/>
                  </a:lnTo>
                  <a:lnTo>
                    <a:pt x="421766" y="114173"/>
                  </a:lnTo>
                  <a:lnTo>
                    <a:pt x="414781" y="116839"/>
                  </a:lnTo>
                  <a:lnTo>
                    <a:pt x="436978" y="116839"/>
                  </a:lnTo>
                  <a:lnTo>
                    <a:pt x="441793" y="111629"/>
                  </a:lnTo>
                  <a:lnTo>
                    <a:pt x="445484" y="105346"/>
                  </a:lnTo>
                  <a:lnTo>
                    <a:pt x="447698" y="98397"/>
                  </a:lnTo>
                  <a:lnTo>
                    <a:pt x="448437" y="90804"/>
                  </a:lnTo>
                  <a:lnTo>
                    <a:pt x="447724" y="83312"/>
                  </a:lnTo>
                  <a:lnTo>
                    <a:pt x="447642" y="82863"/>
                  </a:lnTo>
                  <a:lnTo>
                    <a:pt x="445484" y="75961"/>
                  </a:lnTo>
                  <a:lnTo>
                    <a:pt x="441793" y="69570"/>
                  </a:lnTo>
                  <a:lnTo>
                    <a:pt x="436856" y="64135"/>
                  </a:lnTo>
                  <a:close/>
                </a:path>
                <a:path w="688975" h="169544">
                  <a:moveTo>
                    <a:pt x="573786" y="7747"/>
                  </a:moveTo>
                  <a:lnTo>
                    <a:pt x="560831" y="7747"/>
                  </a:lnTo>
                  <a:lnTo>
                    <a:pt x="560831" y="64008"/>
                  </a:lnTo>
                  <a:lnTo>
                    <a:pt x="665606" y="64008"/>
                  </a:lnTo>
                  <a:lnTo>
                    <a:pt x="665606" y="52450"/>
                  </a:lnTo>
                  <a:lnTo>
                    <a:pt x="573786" y="52450"/>
                  </a:lnTo>
                  <a:lnTo>
                    <a:pt x="573786" y="7747"/>
                  </a:lnTo>
                  <a:close/>
                </a:path>
                <a:path w="688975" h="169544">
                  <a:moveTo>
                    <a:pt x="485139" y="1650"/>
                  </a:moveTo>
                  <a:lnTo>
                    <a:pt x="472186" y="1650"/>
                  </a:lnTo>
                  <a:lnTo>
                    <a:pt x="472186" y="169544"/>
                  </a:lnTo>
                  <a:lnTo>
                    <a:pt x="485139" y="169544"/>
                  </a:lnTo>
                  <a:lnTo>
                    <a:pt x="485139" y="90424"/>
                  </a:lnTo>
                  <a:lnTo>
                    <a:pt x="513588" y="90424"/>
                  </a:lnTo>
                  <a:lnTo>
                    <a:pt x="513588" y="78866"/>
                  </a:lnTo>
                  <a:lnTo>
                    <a:pt x="485139" y="78866"/>
                  </a:lnTo>
                  <a:lnTo>
                    <a:pt x="485139" y="1650"/>
                  </a:lnTo>
                  <a:close/>
                </a:path>
                <a:path w="688975" h="169544">
                  <a:moveTo>
                    <a:pt x="456056" y="28321"/>
                  </a:moveTo>
                  <a:lnTo>
                    <a:pt x="356362" y="28321"/>
                  </a:lnTo>
                  <a:lnTo>
                    <a:pt x="356362" y="40131"/>
                  </a:lnTo>
                  <a:lnTo>
                    <a:pt x="456056" y="40131"/>
                  </a:lnTo>
                  <a:lnTo>
                    <a:pt x="456056" y="28321"/>
                  </a:lnTo>
                  <a:close/>
                </a:path>
                <a:path w="688975" h="169544">
                  <a:moveTo>
                    <a:pt x="412623" y="1650"/>
                  </a:moveTo>
                  <a:lnTo>
                    <a:pt x="399541" y="1650"/>
                  </a:lnTo>
                  <a:lnTo>
                    <a:pt x="399541" y="28321"/>
                  </a:lnTo>
                  <a:lnTo>
                    <a:pt x="412623" y="28321"/>
                  </a:lnTo>
                  <a:lnTo>
                    <a:pt x="412623" y="1650"/>
                  </a:lnTo>
                  <a:close/>
                </a:path>
                <a:path w="688975" h="169544">
                  <a:moveTo>
                    <a:pt x="313943" y="1650"/>
                  </a:moveTo>
                  <a:lnTo>
                    <a:pt x="300989" y="1650"/>
                  </a:lnTo>
                  <a:lnTo>
                    <a:pt x="300989" y="47243"/>
                  </a:lnTo>
                  <a:lnTo>
                    <a:pt x="267969" y="47243"/>
                  </a:lnTo>
                  <a:lnTo>
                    <a:pt x="267969" y="58800"/>
                  </a:lnTo>
                  <a:lnTo>
                    <a:pt x="300989" y="58800"/>
                  </a:lnTo>
                  <a:lnTo>
                    <a:pt x="300989" y="98551"/>
                  </a:lnTo>
                  <a:lnTo>
                    <a:pt x="313943" y="98551"/>
                  </a:lnTo>
                  <a:lnTo>
                    <a:pt x="313943" y="1650"/>
                  </a:lnTo>
                  <a:close/>
                </a:path>
                <a:path w="688975" h="169544">
                  <a:moveTo>
                    <a:pt x="235585" y="30987"/>
                  </a:moveTo>
                  <a:lnTo>
                    <a:pt x="222630" y="30987"/>
                  </a:lnTo>
                  <a:lnTo>
                    <a:pt x="222630" y="39242"/>
                  </a:lnTo>
                  <a:lnTo>
                    <a:pt x="221799" y="45910"/>
                  </a:lnTo>
                  <a:lnTo>
                    <a:pt x="195246" y="79629"/>
                  </a:lnTo>
                  <a:lnTo>
                    <a:pt x="178688" y="88011"/>
                  </a:lnTo>
                  <a:lnTo>
                    <a:pt x="188340" y="98043"/>
                  </a:lnTo>
                  <a:lnTo>
                    <a:pt x="222456" y="69802"/>
                  </a:lnTo>
                  <a:lnTo>
                    <a:pt x="229107" y="58927"/>
                  </a:lnTo>
                  <a:lnTo>
                    <a:pt x="243138" y="58927"/>
                  </a:lnTo>
                  <a:lnTo>
                    <a:pt x="242978" y="58741"/>
                  </a:lnTo>
                  <a:lnTo>
                    <a:pt x="238855" y="52069"/>
                  </a:lnTo>
                  <a:lnTo>
                    <a:pt x="236398" y="45493"/>
                  </a:lnTo>
                  <a:lnTo>
                    <a:pt x="235616" y="39242"/>
                  </a:lnTo>
                  <a:lnTo>
                    <a:pt x="235585" y="30987"/>
                  </a:lnTo>
                  <a:close/>
                </a:path>
                <a:path w="688975" h="169544">
                  <a:moveTo>
                    <a:pt x="243138" y="58927"/>
                  </a:moveTo>
                  <a:lnTo>
                    <a:pt x="229107" y="58927"/>
                  </a:lnTo>
                  <a:lnTo>
                    <a:pt x="236444" y="69594"/>
                  </a:lnTo>
                  <a:lnTo>
                    <a:pt x="245697" y="79105"/>
                  </a:lnTo>
                  <a:lnTo>
                    <a:pt x="256879" y="87449"/>
                  </a:lnTo>
                  <a:lnTo>
                    <a:pt x="270003" y="94613"/>
                  </a:lnTo>
                  <a:lnTo>
                    <a:pt x="278764" y="83947"/>
                  </a:lnTo>
                  <a:lnTo>
                    <a:pt x="270599" y="81016"/>
                  </a:lnTo>
                  <a:lnTo>
                    <a:pt x="262874" y="76977"/>
                  </a:lnTo>
                  <a:lnTo>
                    <a:pt x="255601" y="71820"/>
                  </a:lnTo>
                  <a:lnTo>
                    <a:pt x="248792" y="65531"/>
                  </a:lnTo>
                  <a:lnTo>
                    <a:pt x="243138" y="58927"/>
                  </a:lnTo>
                  <a:close/>
                </a:path>
                <a:path w="688975" h="169544">
                  <a:moveTo>
                    <a:pt x="273812" y="19558"/>
                  </a:moveTo>
                  <a:lnTo>
                    <a:pt x="184150" y="19558"/>
                  </a:lnTo>
                  <a:lnTo>
                    <a:pt x="184150" y="30987"/>
                  </a:lnTo>
                  <a:lnTo>
                    <a:pt x="273812" y="30987"/>
                  </a:lnTo>
                  <a:lnTo>
                    <a:pt x="273812" y="19558"/>
                  </a:lnTo>
                  <a:close/>
                </a:path>
                <a:path w="688975" h="169544">
                  <a:moveTo>
                    <a:pt x="235585" y="0"/>
                  </a:moveTo>
                  <a:lnTo>
                    <a:pt x="222630" y="0"/>
                  </a:lnTo>
                  <a:lnTo>
                    <a:pt x="222630" y="19558"/>
                  </a:lnTo>
                  <a:lnTo>
                    <a:pt x="235585" y="19558"/>
                  </a:lnTo>
                  <a:lnTo>
                    <a:pt x="235585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3462908" y="1072260"/>
              <a:ext cx="688975" cy="169545"/>
            </a:xfrm>
            <a:custGeom>
              <a:avLst/>
              <a:gdLst/>
              <a:ahLst/>
              <a:cxnLst/>
              <a:rect l="l" t="t" r="r" b="b"/>
              <a:pathLst>
                <a:path w="688975" h="169544">
                  <a:moveTo>
                    <a:pt x="560069" y="113156"/>
                  </a:moveTo>
                  <a:lnTo>
                    <a:pt x="573151" y="113156"/>
                  </a:lnTo>
                  <a:lnTo>
                    <a:pt x="573151" y="151384"/>
                  </a:lnTo>
                  <a:lnTo>
                    <a:pt x="665988" y="151384"/>
                  </a:lnTo>
                  <a:lnTo>
                    <a:pt x="665988" y="163067"/>
                  </a:lnTo>
                  <a:lnTo>
                    <a:pt x="560069" y="163067"/>
                  </a:lnTo>
                  <a:lnTo>
                    <a:pt x="560069" y="113156"/>
                  </a:lnTo>
                  <a:close/>
                </a:path>
                <a:path w="688975" h="169544">
                  <a:moveTo>
                    <a:pt x="262508" y="113029"/>
                  </a:moveTo>
                  <a:lnTo>
                    <a:pt x="224916" y="123062"/>
                  </a:lnTo>
                  <a:lnTo>
                    <a:pt x="221487" y="128269"/>
                  </a:lnTo>
                  <a:lnTo>
                    <a:pt x="221487" y="134492"/>
                  </a:lnTo>
                  <a:lnTo>
                    <a:pt x="221487" y="140715"/>
                  </a:lnTo>
                  <a:lnTo>
                    <a:pt x="262508" y="155828"/>
                  </a:lnTo>
                  <a:lnTo>
                    <a:pt x="271770" y="155467"/>
                  </a:lnTo>
                  <a:lnTo>
                    <a:pt x="303402" y="140842"/>
                  </a:lnTo>
                  <a:lnTo>
                    <a:pt x="303402" y="134492"/>
                  </a:lnTo>
                  <a:lnTo>
                    <a:pt x="303402" y="128142"/>
                  </a:lnTo>
                  <a:lnTo>
                    <a:pt x="271843" y="113409"/>
                  </a:lnTo>
                  <a:lnTo>
                    <a:pt x="262508" y="113029"/>
                  </a:lnTo>
                  <a:close/>
                </a:path>
                <a:path w="688975" h="169544">
                  <a:moveTo>
                    <a:pt x="32130" y="110743"/>
                  </a:moveTo>
                  <a:lnTo>
                    <a:pt x="45085" y="110743"/>
                  </a:lnTo>
                  <a:lnTo>
                    <a:pt x="45085" y="152653"/>
                  </a:lnTo>
                  <a:lnTo>
                    <a:pt x="139953" y="152653"/>
                  </a:lnTo>
                  <a:lnTo>
                    <a:pt x="139953" y="164084"/>
                  </a:lnTo>
                  <a:lnTo>
                    <a:pt x="32130" y="164084"/>
                  </a:lnTo>
                  <a:lnTo>
                    <a:pt x="32130" y="110743"/>
                  </a:lnTo>
                  <a:close/>
                </a:path>
                <a:path w="688975" h="169544">
                  <a:moveTo>
                    <a:pt x="262508" y="101980"/>
                  </a:moveTo>
                  <a:lnTo>
                    <a:pt x="303149" y="110998"/>
                  </a:lnTo>
                  <a:lnTo>
                    <a:pt x="317373" y="134492"/>
                  </a:lnTo>
                  <a:lnTo>
                    <a:pt x="316487" y="141378"/>
                  </a:lnTo>
                  <a:lnTo>
                    <a:pt x="285765" y="164845"/>
                  </a:lnTo>
                  <a:lnTo>
                    <a:pt x="262508" y="167131"/>
                  </a:lnTo>
                  <a:lnTo>
                    <a:pt x="250104" y="166560"/>
                  </a:lnTo>
                  <a:lnTo>
                    <a:pt x="211121" y="147573"/>
                  </a:lnTo>
                  <a:lnTo>
                    <a:pt x="207517" y="134492"/>
                  </a:lnTo>
                  <a:lnTo>
                    <a:pt x="208401" y="127589"/>
                  </a:lnTo>
                  <a:lnTo>
                    <a:pt x="239077" y="104251"/>
                  </a:lnTo>
                  <a:lnTo>
                    <a:pt x="262508" y="101980"/>
                  </a:lnTo>
                  <a:close/>
                </a:path>
                <a:path w="688975" h="169544">
                  <a:moveTo>
                    <a:pt x="532764" y="87122"/>
                  </a:moveTo>
                  <a:lnTo>
                    <a:pt x="688593" y="87122"/>
                  </a:lnTo>
                  <a:lnTo>
                    <a:pt x="688593" y="98933"/>
                  </a:lnTo>
                  <a:lnTo>
                    <a:pt x="532764" y="98933"/>
                  </a:lnTo>
                  <a:lnTo>
                    <a:pt x="532764" y="87122"/>
                  </a:lnTo>
                  <a:close/>
                </a:path>
                <a:path w="688975" h="169544">
                  <a:moveTo>
                    <a:pt x="406145" y="64135"/>
                  </a:moveTo>
                  <a:lnTo>
                    <a:pt x="397637" y="64135"/>
                  </a:lnTo>
                  <a:lnTo>
                    <a:pt x="390525" y="66801"/>
                  </a:lnTo>
                  <a:lnTo>
                    <a:pt x="385063" y="72009"/>
                  </a:lnTo>
                  <a:lnTo>
                    <a:pt x="379475" y="77088"/>
                  </a:lnTo>
                  <a:lnTo>
                    <a:pt x="376808" y="83312"/>
                  </a:lnTo>
                  <a:lnTo>
                    <a:pt x="376808" y="90550"/>
                  </a:lnTo>
                  <a:lnTo>
                    <a:pt x="376808" y="97789"/>
                  </a:lnTo>
                  <a:lnTo>
                    <a:pt x="379602" y="103886"/>
                  </a:lnTo>
                  <a:lnTo>
                    <a:pt x="385063" y="109092"/>
                  </a:lnTo>
                  <a:lnTo>
                    <a:pt x="390651" y="114173"/>
                  </a:lnTo>
                  <a:lnTo>
                    <a:pt x="397637" y="116839"/>
                  </a:lnTo>
                  <a:lnTo>
                    <a:pt x="406145" y="116839"/>
                  </a:lnTo>
                  <a:lnTo>
                    <a:pt x="414781" y="116839"/>
                  </a:lnTo>
                  <a:lnTo>
                    <a:pt x="421766" y="114173"/>
                  </a:lnTo>
                  <a:lnTo>
                    <a:pt x="427354" y="109092"/>
                  </a:lnTo>
                  <a:lnTo>
                    <a:pt x="432815" y="103886"/>
                  </a:lnTo>
                  <a:lnTo>
                    <a:pt x="435610" y="97789"/>
                  </a:lnTo>
                  <a:lnTo>
                    <a:pt x="435610" y="90550"/>
                  </a:lnTo>
                  <a:lnTo>
                    <a:pt x="435610" y="83312"/>
                  </a:lnTo>
                  <a:lnTo>
                    <a:pt x="432815" y="77088"/>
                  </a:lnTo>
                  <a:lnTo>
                    <a:pt x="427354" y="72009"/>
                  </a:lnTo>
                  <a:lnTo>
                    <a:pt x="421893" y="66801"/>
                  </a:lnTo>
                  <a:lnTo>
                    <a:pt x="414781" y="64135"/>
                  </a:lnTo>
                  <a:lnTo>
                    <a:pt x="406145" y="64135"/>
                  </a:lnTo>
                  <a:close/>
                </a:path>
                <a:path w="688975" h="169544">
                  <a:moveTo>
                    <a:pt x="406145" y="53086"/>
                  </a:moveTo>
                  <a:lnTo>
                    <a:pt x="441793" y="69570"/>
                  </a:lnTo>
                  <a:lnTo>
                    <a:pt x="448437" y="90804"/>
                  </a:lnTo>
                  <a:lnTo>
                    <a:pt x="447698" y="98397"/>
                  </a:lnTo>
                  <a:lnTo>
                    <a:pt x="414998" y="127222"/>
                  </a:lnTo>
                  <a:lnTo>
                    <a:pt x="406018" y="127888"/>
                  </a:lnTo>
                  <a:lnTo>
                    <a:pt x="397186" y="127220"/>
                  </a:lnTo>
                  <a:lnTo>
                    <a:pt x="364718" y="98145"/>
                  </a:lnTo>
                  <a:lnTo>
                    <a:pt x="363981" y="90550"/>
                  </a:lnTo>
                  <a:lnTo>
                    <a:pt x="364718" y="82863"/>
                  </a:lnTo>
                  <a:lnTo>
                    <a:pt x="397240" y="53752"/>
                  </a:lnTo>
                  <a:lnTo>
                    <a:pt x="406145" y="53086"/>
                  </a:lnTo>
                  <a:close/>
                </a:path>
                <a:path w="688975" h="169544">
                  <a:moveTo>
                    <a:pt x="560831" y="7747"/>
                  </a:moveTo>
                  <a:lnTo>
                    <a:pt x="573786" y="7747"/>
                  </a:lnTo>
                  <a:lnTo>
                    <a:pt x="573786" y="52450"/>
                  </a:lnTo>
                  <a:lnTo>
                    <a:pt x="665606" y="52450"/>
                  </a:lnTo>
                  <a:lnTo>
                    <a:pt x="665606" y="64008"/>
                  </a:lnTo>
                  <a:lnTo>
                    <a:pt x="560831" y="64008"/>
                  </a:lnTo>
                  <a:lnTo>
                    <a:pt x="560831" y="7747"/>
                  </a:lnTo>
                  <a:close/>
                </a:path>
                <a:path w="688975" h="169544">
                  <a:moveTo>
                    <a:pt x="42925" y="7112"/>
                  </a:moveTo>
                  <a:lnTo>
                    <a:pt x="55625" y="7112"/>
                  </a:lnTo>
                  <a:lnTo>
                    <a:pt x="55625" y="28701"/>
                  </a:lnTo>
                  <a:lnTo>
                    <a:pt x="56437" y="37085"/>
                  </a:lnTo>
                  <a:lnTo>
                    <a:pt x="75376" y="70240"/>
                  </a:lnTo>
                  <a:lnTo>
                    <a:pt x="97789" y="86867"/>
                  </a:lnTo>
                  <a:lnTo>
                    <a:pt x="89026" y="96265"/>
                  </a:lnTo>
                  <a:lnTo>
                    <a:pt x="60338" y="70574"/>
                  </a:lnTo>
                  <a:lnTo>
                    <a:pt x="49783" y="54483"/>
                  </a:lnTo>
                  <a:lnTo>
                    <a:pt x="46876" y="60438"/>
                  </a:lnTo>
                  <a:lnTo>
                    <a:pt x="21097" y="92217"/>
                  </a:lnTo>
                  <a:lnTo>
                    <a:pt x="9398" y="100584"/>
                  </a:lnTo>
                  <a:lnTo>
                    <a:pt x="0" y="91566"/>
                  </a:lnTo>
                  <a:lnTo>
                    <a:pt x="8620" y="86522"/>
                  </a:lnTo>
                  <a:lnTo>
                    <a:pt x="16573" y="80359"/>
                  </a:lnTo>
                  <a:lnTo>
                    <a:pt x="39846" y="46831"/>
                  </a:lnTo>
                  <a:lnTo>
                    <a:pt x="42925" y="28701"/>
                  </a:lnTo>
                  <a:lnTo>
                    <a:pt x="42925" y="7112"/>
                  </a:lnTo>
                  <a:close/>
                </a:path>
                <a:path w="688975" h="169544">
                  <a:moveTo>
                    <a:pt x="472186" y="1650"/>
                  </a:moveTo>
                  <a:lnTo>
                    <a:pt x="485139" y="1650"/>
                  </a:lnTo>
                  <a:lnTo>
                    <a:pt x="485139" y="78866"/>
                  </a:lnTo>
                  <a:lnTo>
                    <a:pt x="513588" y="78866"/>
                  </a:lnTo>
                  <a:lnTo>
                    <a:pt x="513588" y="90424"/>
                  </a:lnTo>
                  <a:lnTo>
                    <a:pt x="485139" y="90424"/>
                  </a:lnTo>
                  <a:lnTo>
                    <a:pt x="485139" y="169544"/>
                  </a:lnTo>
                  <a:lnTo>
                    <a:pt x="472186" y="169544"/>
                  </a:lnTo>
                  <a:lnTo>
                    <a:pt x="472186" y="1650"/>
                  </a:lnTo>
                  <a:close/>
                </a:path>
                <a:path w="688975" h="169544">
                  <a:moveTo>
                    <a:pt x="399541" y="1650"/>
                  </a:moveTo>
                  <a:lnTo>
                    <a:pt x="412623" y="1650"/>
                  </a:lnTo>
                  <a:lnTo>
                    <a:pt x="412623" y="28321"/>
                  </a:lnTo>
                  <a:lnTo>
                    <a:pt x="456056" y="28321"/>
                  </a:lnTo>
                  <a:lnTo>
                    <a:pt x="456056" y="40131"/>
                  </a:lnTo>
                  <a:lnTo>
                    <a:pt x="356362" y="40131"/>
                  </a:lnTo>
                  <a:lnTo>
                    <a:pt x="356362" y="28321"/>
                  </a:lnTo>
                  <a:lnTo>
                    <a:pt x="399541" y="28321"/>
                  </a:lnTo>
                  <a:lnTo>
                    <a:pt x="399541" y="1650"/>
                  </a:lnTo>
                  <a:close/>
                </a:path>
                <a:path w="688975" h="169544">
                  <a:moveTo>
                    <a:pt x="300989" y="1650"/>
                  </a:moveTo>
                  <a:lnTo>
                    <a:pt x="313943" y="1650"/>
                  </a:lnTo>
                  <a:lnTo>
                    <a:pt x="313943" y="98551"/>
                  </a:lnTo>
                  <a:lnTo>
                    <a:pt x="300989" y="98551"/>
                  </a:lnTo>
                  <a:lnTo>
                    <a:pt x="300989" y="58800"/>
                  </a:lnTo>
                  <a:lnTo>
                    <a:pt x="267969" y="58800"/>
                  </a:lnTo>
                  <a:lnTo>
                    <a:pt x="267969" y="47243"/>
                  </a:lnTo>
                  <a:lnTo>
                    <a:pt x="300989" y="47243"/>
                  </a:lnTo>
                  <a:lnTo>
                    <a:pt x="300989" y="1650"/>
                  </a:lnTo>
                  <a:close/>
                </a:path>
                <a:path w="688975" h="169544">
                  <a:moveTo>
                    <a:pt x="122554" y="1650"/>
                  </a:moveTo>
                  <a:lnTo>
                    <a:pt x="135508" y="1650"/>
                  </a:lnTo>
                  <a:lnTo>
                    <a:pt x="135508" y="121030"/>
                  </a:lnTo>
                  <a:lnTo>
                    <a:pt x="122554" y="121030"/>
                  </a:lnTo>
                  <a:lnTo>
                    <a:pt x="122554" y="1650"/>
                  </a:lnTo>
                  <a:close/>
                </a:path>
                <a:path w="688975" h="169544">
                  <a:moveTo>
                    <a:pt x="222630" y="0"/>
                  </a:moveTo>
                  <a:lnTo>
                    <a:pt x="235585" y="0"/>
                  </a:lnTo>
                  <a:lnTo>
                    <a:pt x="235585" y="19558"/>
                  </a:lnTo>
                  <a:lnTo>
                    <a:pt x="273812" y="19558"/>
                  </a:lnTo>
                  <a:lnTo>
                    <a:pt x="273812" y="30987"/>
                  </a:lnTo>
                  <a:lnTo>
                    <a:pt x="235585" y="30987"/>
                  </a:lnTo>
                  <a:lnTo>
                    <a:pt x="235585" y="38988"/>
                  </a:lnTo>
                  <a:lnTo>
                    <a:pt x="255601" y="71820"/>
                  </a:lnTo>
                  <a:lnTo>
                    <a:pt x="278764" y="83947"/>
                  </a:lnTo>
                  <a:lnTo>
                    <a:pt x="270001" y="94614"/>
                  </a:lnTo>
                  <a:lnTo>
                    <a:pt x="256879" y="87449"/>
                  </a:lnTo>
                  <a:lnTo>
                    <a:pt x="245697" y="79105"/>
                  </a:lnTo>
                  <a:lnTo>
                    <a:pt x="236444" y="69594"/>
                  </a:lnTo>
                  <a:lnTo>
                    <a:pt x="229107" y="58927"/>
                  </a:lnTo>
                  <a:lnTo>
                    <a:pt x="226204" y="64359"/>
                  </a:lnTo>
                  <a:lnTo>
                    <a:pt x="194504" y="94613"/>
                  </a:lnTo>
                  <a:lnTo>
                    <a:pt x="188340" y="98043"/>
                  </a:lnTo>
                  <a:lnTo>
                    <a:pt x="178688" y="88011"/>
                  </a:lnTo>
                  <a:lnTo>
                    <a:pt x="187259" y="84343"/>
                  </a:lnTo>
                  <a:lnTo>
                    <a:pt x="195246" y="79629"/>
                  </a:lnTo>
                  <a:lnTo>
                    <a:pt x="221799" y="45910"/>
                  </a:lnTo>
                  <a:lnTo>
                    <a:pt x="222630" y="39242"/>
                  </a:lnTo>
                  <a:lnTo>
                    <a:pt x="222630" y="30987"/>
                  </a:lnTo>
                  <a:lnTo>
                    <a:pt x="184150" y="30987"/>
                  </a:lnTo>
                  <a:lnTo>
                    <a:pt x="184150" y="19558"/>
                  </a:lnTo>
                  <a:lnTo>
                    <a:pt x="222630" y="19558"/>
                  </a:lnTo>
                  <a:lnTo>
                    <a:pt x="22263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" name="object 13" descr=""/>
          <p:cNvGrpSpPr/>
          <p:nvPr/>
        </p:nvGrpSpPr>
        <p:grpSpPr>
          <a:xfrm>
            <a:off x="4238752" y="1069339"/>
            <a:ext cx="511809" cy="175260"/>
            <a:chOff x="4238752" y="1069339"/>
            <a:chExt cx="511809" cy="175260"/>
          </a:xfrm>
        </p:grpSpPr>
        <p:sp>
          <p:nvSpPr>
            <p:cNvPr id="14" name="object 14" descr=""/>
            <p:cNvSpPr/>
            <p:nvPr/>
          </p:nvSpPr>
          <p:spPr>
            <a:xfrm>
              <a:off x="4243324" y="1073911"/>
              <a:ext cx="502920" cy="166370"/>
            </a:xfrm>
            <a:custGeom>
              <a:avLst/>
              <a:gdLst/>
              <a:ahLst/>
              <a:cxnLst/>
              <a:rect l="l" t="t" r="r" b="b"/>
              <a:pathLst>
                <a:path w="502920" h="166369">
                  <a:moveTo>
                    <a:pt x="217677" y="96012"/>
                  </a:moveTo>
                  <a:lnTo>
                    <a:pt x="204850" y="96012"/>
                  </a:lnTo>
                  <a:lnTo>
                    <a:pt x="204850" y="163322"/>
                  </a:lnTo>
                  <a:lnTo>
                    <a:pt x="308101" y="163322"/>
                  </a:lnTo>
                  <a:lnTo>
                    <a:pt x="308101" y="151891"/>
                  </a:lnTo>
                  <a:lnTo>
                    <a:pt x="217677" y="151891"/>
                  </a:lnTo>
                  <a:lnTo>
                    <a:pt x="217677" y="130683"/>
                  </a:lnTo>
                  <a:lnTo>
                    <a:pt x="308101" y="130683"/>
                  </a:lnTo>
                  <a:lnTo>
                    <a:pt x="308101" y="119252"/>
                  </a:lnTo>
                  <a:lnTo>
                    <a:pt x="217677" y="119252"/>
                  </a:lnTo>
                  <a:lnTo>
                    <a:pt x="217677" y="96012"/>
                  </a:lnTo>
                  <a:close/>
                </a:path>
                <a:path w="502920" h="166369">
                  <a:moveTo>
                    <a:pt x="308101" y="130683"/>
                  </a:moveTo>
                  <a:lnTo>
                    <a:pt x="295148" y="130683"/>
                  </a:lnTo>
                  <a:lnTo>
                    <a:pt x="295148" y="151891"/>
                  </a:lnTo>
                  <a:lnTo>
                    <a:pt x="308101" y="151891"/>
                  </a:lnTo>
                  <a:lnTo>
                    <a:pt x="308101" y="130683"/>
                  </a:lnTo>
                  <a:close/>
                </a:path>
                <a:path w="502920" h="166369">
                  <a:moveTo>
                    <a:pt x="308101" y="96012"/>
                  </a:moveTo>
                  <a:lnTo>
                    <a:pt x="295148" y="96012"/>
                  </a:lnTo>
                  <a:lnTo>
                    <a:pt x="295148" y="119252"/>
                  </a:lnTo>
                  <a:lnTo>
                    <a:pt x="308101" y="119252"/>
                  </a:lnTo>
                  <a:lnTo>
                    <a:pt x="308101" y="96012"/>
                  </a:lnTo>
                  <a:close/>
                </a:path>
                <a:path w="502920" h="166369">
                  <a:moveTo>
                    <a:pt x="69723" y="103504"/>
                  </a:moveTo>
                  <a:lnTo>
                    <a:pt x="29210" y="112013"/>
                  </a:lnTo>
                  <a:lnTo>
                    <a:pt x="15112" y="134365"/>
                  </a:lnTo>
                  <a:lnTo>
                    <a:pt x="15922" y="140588"/>
                  </a:lnTo>
                  <a:lnTo>
                    <a:pt x="46481" y="163496"/>
                  </a:lnTo>
                  <a:lnTo>
                    <a:pt x="69723" y="165608"/>
                  </a:lnTo>
                  <a:lnTo>
                    <a:pt x="82194" y="165082"/>
                  </a:lnTo>
                  <a:lnTo>
                    <a:pt x="93147" y="163496"/>
                  </a:lnTo>
                  <a:lnTo>
                    <a:pt x="102477" y="160893"/>
                  </a:lnTo>
                  <a:lnTo>
                    <a:pt x="110362" y="157225"/>
                  </a:lnTo>
                  <a:lnTo>
                    <a:pt x="114144" y="154432"/>
                  </a:lnTo>
                  <a:lnTo>
                    <a:pt x="69723" y="154432"/>
                  </a:lnTo>
                  <a:lnTo>
                    <a:pt x="60481" y="154098"/>
                  </a:lnTo>
                  <a:lnTo>
                    <a:pt x="28955" y="140588"/>
                  </a:lnTo>
                  <a:lnTo>
                    <a:pt x="28955" y="128142"/>
                  </a:lnTo>
                  <a:lnTo>
                    <a:pt x="69723" y="114808"/>
                  </a:lnTo>
                  <a:lnTo>
                    <a:pt x="114371" y="114808"/>
                  </a:lnTo>
                  <a:lnTo>
                    <a:pt x="110362" y="111887"/>
                  </a:lnTo>
                  <a:lnTo>
                    <a:pt x="102530" y="108219"/>
                  </a:lnTo>
                  <a:lnTo>
                    <a:pt x="93138" y="105600"/>
                  </a:lnTo>
                  <a:lnTo>
                    <a:pt x="82198" y="104028"/>
                  </a:lnTo>
                  <a:lnTo>
                    <a:pt x="69723" y="103504"/>
                  </a:lnTo>
                  <a:close/>
                </a:path>
                <a:path w="502920" h="166369">
                  <a:moveTo>
                    <a:pt x="114371" y="114808"/>
                  </a:moveTo>
                  <a:lnTo>
                    <a:pt x="69723" y="114808"/>
                  </a:lnTo>
                  <a:lnTo>
                    <a:pt x="79275" y="115121"/>
                  </a:lnTo>
                  <a:lnTo>
                    <a:pt x="87566" y="116077"/>
                  </a:lnTo>
                  <a:lnTo>
                    <a:pt x="110871" y="140588"/>
                  </a:lnTo>
                  <a:lnTo>
                    <a:pt x="107314" y="145414"/>
                  </a:lnTo>
                  <a:lnTo>
                    <a:pt x="69723" y="154432"/>
                  </a:lnTo>
                  <a:lnTo>
                    <a:pt x="114144" y="154432"/>
                  </a:lnTo>
                  <a:lnTo>
                    <a:pt x="116550" y="152654"/>
                  </a:lnTo>
                  <a:lnTo>
                    <a:pt x="120999" y="147320"/>
                  </a:lnTo>
                  <a:lnTo>
                    <a:pt x="123686" y="141224"/>
                  </a:lnTo>
                  <a:lnTo>
                    <a:pt x="124587" y="134365"/>
                  </a:lnTo>
                  <a:lnTo>
                    <a:pt x="123703" y="127674"/>
                  </a:lnTo>
                  <a:lnTo>
                    <a:pt x="121046" y="121697"/>
                  </a:lnTo>
                  <a:lnTo>
                    <a:pt x="116603" y="116435"/>
                  </a:lnTo>
                  <a:lnTo>
                    <a:pt x="114371" y="114808"/>
                  </a:lnTo>
                  <a:close/>
                </a:path>
                <a:path w="502920" h="166369">
                  <a:moveTo>
                    <a:pt x="477265" y="100457"/>
                  </a:moveTo>
                  <a:lnTo>
                    <a:pt x="371855" y="100457"/>
                  </a:lnTo>
                  <a:lnTo>
                    <a:pt x="371855" y="111378"/>
                  </a:lnTo>
                  <a:lnTo>
                    <a:pt x="464438" y="111378"/>
                  </a:lnTo>
                  <a:lnTo>
                    <a:pt x="464438" y="127762"/>
                  </a:lnTo>
                  <a:lnTo>
                    <a:pt x="371855" y="127762"/>
                  </a:lnTo>
                  <a:lnTo>
                    <a:pt x="371855" y="166115"/>
                  </a:lnTo>
                  <a:lnTo>
                    <a:pt x="481711" y="166115"/>
                  </a:lnTo>
                  <a:lnTo>
                    <a:pt x="481711" y="155321"/>
                  </a:lnTo>
                  <a:lnTo>
                    <a:pt x="384683" y="155321"/>
                  </a:lnTo>
                  <a:lnTo>
                    <a:pt x="384683" y="137922"/>
                  </a:lnTo>
                  <a:lnTo>
                    <a:pt x="477265" y="137922"/>
                  </a:lnTo>
                  <a:lnTo>
                    <a:pt x="477265" y="100457"/>
                  </a:lnTo>
                  <a:close/>
                </a:path>
                <a:path w="502920" h="166369">
                  <a:moveTo>
                    <a:pt x="502538" y="74167"/>
                  </a:moveTo>
                  <a:lnTo>
                    <a:pt x="346710" y="74167"/>
                  </a:lnTo>
                  <a:lnTo>
                    <a:pt x="346710" y="84836"/>
                  </a:lnTo>
                  <a:lnTo>
                    <a:pt x="502538" y="84836"/>
                  </a:lnTo>
                  <a:lnTo>
                    <a:pt x="502538" y="74167"/>
                  </a:lnTo>
                  <a:close/>
                </a:path>
                <a:path w="502920" h="166369">
                  <a:moveTo>
                    <a:pt x="12700" y="7747"/>
                  </a:moveTo>
                  <a:lnTo>
                    <a:pt x="0" y="7747"/>
                  </a:lnTo>
                  <a:lnTo>
                    <a:pt x="0" y="86867"/>
                  </a:lnTo>
                  <a:lnTo>
                    <a:pt x="76962" y="86867"/>
                  </a:lnTo>
                  <a:lnTo>
                    <a:pt x="76962" y="75564"/>
                  </a:lnTo>
                  <a:lnTo>
                    <a:pt x="12700" y="75564"/>
                  </a:lnTo>
                  <a:lnTo>
                    <a:pt x="12700" y="48260"/>
                  </a:lnTo>
                  <a:lnTo>
                    <a:pt x="76962" y="48260"/>
                  </a:lnTo>
                  <a:lnTo>
                    <a:pt x="76962" y="36829"/>
                  </a:lnTo>
                  <a:lnTo>
                    <a:pt x="12700" y="36829"/>
                  </a:lnTo>
                  <a:lnTo>
                    <a:pt x="12700" y="7747"/>
                  </a:lnTo>
                  <a:close/>
                </a:path>
                <a:path w="502920" h="166369">
                  <a:moveTo>
                    <a:pt x="76962" y="48260"/>
                  </a:moveTo>
                  <a:lnTo>
                    <a:pt x="64135" y="48260"/>
                  </a:lnTo>
                  <a:lnTo>
                    <a:pt x="64135" y="75564"/>
                  </a:lnTo>
                  <a:lnTo>
                    <a:pt x="76962" y="75564"/>
                  </a:lnTo>
                  <a:lnTo>
                    <a:pt x="76962" y="48260"/>
                  </a:lnTo>
                  <a:close/>
                </a:path>
                <a:path w="502920" h="166369">
                  <a:moveTo>
                    <a:pt x="76962" y="7747"/>
                  </a:moveTo>
                  <a:lnTo>
                    <a:pt x="64135" y="7747"/>
                  </a:lnTo>
                  <a:lnTo>
                    <a:pt x="64135" y="36829"/>
                  </a:lnTo>
                  <a:lnTo>
                    <a:pt x="76962" y="36829"/>
                  </a:lnTo>
                  <a:lnTo>
                    <a:pt x="76962" y="7747"/>
                  </a:lnTo>
                  <a:close/>
                </a:path>
                <a:path w="502920" h="166369">
                  <a:moveTo>
                    <a:pt x="308228" y="49529"/>
                  </a:moveTo>
                  <a:lnTo>
                    <a:pt x="295148" y="49529"/>
                  </a:lnTo>
                  <a:lnTo>
                    <a:pt x="295148" y="86740"/>
                  </a:lnTo>
                  <a:lnTo>
                    <a:pt x="308228" y="86740"/>
                  </a:lnTo>
                  <a:lnTo>
                    <a:pt x="308228" y="49529"/>
                  </a:lnTo>
                  <a:close/>
                </a:path>
                <a:path w="502920" h="166369">
                  <a:moveTo>
                    <a:pt x="198881" y="5461"/>
                  </a:moveTo>
                  <a:lnTo>
                    <a:pt x="186054" y="5461"/>
                  </a:lnTo>
                  <a:lnTo>
                    <a:pt x="186054" y="80390"/>
                  </a:lnTo>
                  <a:lnTo>
                    <a:pt x="263651" y="80390"/>
                  </a:lnTo>
                  <a:lnTo>
                    <a:pt x="263651" y="68834"/>
                  </a:lnTo>
                  <a:lnTo>
                    <a:pt x="198881" y="68834"/>
                  </a:lnTo>
                  <a:lnTo>
                    <a:pt x="198881" y="43814"/>
                  </a:lnTo>
                  <a:lnTo>
                    <a:pt x="308228" y="43814"/>
                  </a:lnTo>
                  <a:lnTo>
                    <a:pt x="308228" y="37718"/>
                  </a:lnTo>
                  <a:lnTo>
                    <a:pt x="263651" y="37718"/>
                  </a:lnTo>
                  <a:lnTo>
                    <a:pt x="263651" y="32385"/>
                  </a:lnTo>
                  <a:lnTo>
                    <a:pt x="198881" y="32385"/>
                  </a:lnTo>
                  <a:lnTo>
                    <a:pt x="198881" y="5461"/>
                  </a:lnTo>
                  <a:close/>
                </a:path>
                <a:path w="502920" h="166369">
                  <a:moveTo>
                    <a:pt x="308228" y="43814"/>
                  </a:moveTo>
                  <a:lnTo>
                    <a:pt x="250571" y="43814"/>
                  </a:lnTo>
                  <a:lnTo>
                    <a:pt x="250571" y="68834"/>
                  </a:lnTo>
                  <a:lnTo>
                    <a:pt x="263651" y="68834"/>
                  </a:lnTo>
                  <a:lnTo>
                    <a:pt x="263651" y="49529"/>
                  </a:lnTo>
                  <a:lnTo>
                    <a:pt x="308228" y="49529"/>
                  </a:lnTo>
                  <a:lnTo>
                    <a:pt x="308228" y="43814"/>
                  </a:lnTo>
                  <a:close/>
                </a:path>
                <a:path w="502920" h="166369">
                  <a:moveTo>
                    <a:pt x="308228" y="0"/>
                  </a:moveTo>
                  <a:lnTo>
                    <a:pt x="295148" y="0"/>
                  </a:lnTo>
                  <a:lnTo>
                    <a:pt x="295148" y="37718"/>
                  </a:lnTo>
                  <a:lnTo>
                    <a:pt x="308228" y="37718"/>
                  </a:lnTo>
                  <a:lnTo>
                    <a:pt x="308228" y="0"/>
                  </a:lnTo>
                  <a:close/>
                </a:path>
                <a:path w="502920" h="166369">
                  <a:moveTo>
                    <a:pt x="263651" y="5461"/>
                  </a:moveTo>
                  <a:lnTo>
                    <a:pt x="250571" y="5461"/>
                  </a:lnTo>
                  <a:lnTo>
                    <a:pt x="250571" y="32385"/>
                  </a:lnTo>
                  <a:lnTo>
                    <a:pt x="263651" y="32385"/>
                  </a:lnTo>
                  <a:lnTo>
                    <a:pt x="263651" y="5461"/>
                  </a:lnTo>
                  <a:close/>
                </a:path>
                <a:path w="502920" h="166369">
                  <a:moveTo>
                    <a:pt x="424688" y="635"/>
                  </a:moveTo>
                  <a:lnTo>
                    <a:pt x="384810" y="8762"/>
                  </a:lnTo>
                  <a:lnTo>
                    <a:pt x="370839" y="30225"/>
                  </a:lnTo>
                  <a:lnTo>
                    <a:pt x="371719" y="36653"/>
                  </a:lnTo>
                  <a:lnTo>
                    <a:pt x="412474" y="59316"/>
                  </a:lnTo>
                  <a:lnTo>
                    <a:pt x="424688" y="59816"/>
                  </a:lnTo>
                  <a:lnTo>
                    <a:pt x="436901" y="59316"/>
                  </a:lnTo>
                  <a:lnTo>
                    <a:pt x="447627" y="57816"/>
                  </a:lnTo>
                  <a:lnTo>
                    <a:pt x="456852" y="55316"/>
                  </a:lnTo>
                  <a:lnTo>
                    <a:pt x="464565" y="51815"/>
                  </a:lnTo>
                  <a:lnTo>
                    <a:pt x="467576" y="49657"/>
                  </a:lnTo>
                  <a:lnTo>
                    <a:pt x="424688" y="49657"/>
                  </a:lnTo>
                  <a:lnTo>
                    <a:pt x="415613" y="49323"/>
                  </a:lnTo>
                  <a:lnTo>
                    <a:pt x="384301" y="36067"/>
                  </a:lnTo>
                  <a:lnTo>
                    <a:pt x="384301" y="24511"/>
                  </a:lnTo>
                  <a:lnTo>
                    <a:pt x="424688" y="11049"/>
                  </a:lnTo>
                  <a:lnTo>
                    <a:pt x="467944" y="11049"/>
                  </a:lnTo>
                  <a:lnTo>
                    <a:pt x="464565" y="8636"/>
                  </a:lnTo>
                  <a:lnTo>
                    <a:pt x="456924" y="5135"/>
                  </a:lnTo>
                  <a:lnTo>
                    <a:pt x="447722" y="2635"/>
                  </a:lnTo>
                  <a:lnTo>
                    <a:pt x="436973" y="1135"/>
                  </a:lnTo>
                  <a:lnTo>
                    <a:pt x="424688" y="635"/>
                  </a:lnTo>
                  <a:close/>
                </a:path>
                <a:path w="502920" h="166369">
                  <a:moveTo>
                    <a:pt x="467944" y="11049"/>
                  </a:moveTo>
                  <a:lnTo>
                    <a:pt x="424688" y="11049"/>
                  </a:lnTo>
                  <a:lnTo>
                    <a:pt x="433689" y="11382"/>
                  </a:lnTo>
                  <a:lnTo>
                    <a:pt x="441642" y="12382"/>
                  </a:lnTo>
                  <a:lnTo>
                    <a:pt x="448548" y="14049"/>
                  </a:lnTo>
                  <a:lnTo>
                    <a:pt x="454405" y="16383"/>
                  </a:lnTo>
                  <a:lnTo>
                    <a:pt x="461390" y="19938"/>
                  </a:lnTo>
                  <a:lnTo>
                    <a:pt x="464850" y="24511"/>
                  </a:lnTo>
                  <a:lnTo>
                    <a:pt x="464850" y="36067"/>
                  </a:lnTo>
                  <a:lnTo>
                    <a:pt x="424688" y="49657"/>
                  </a:lnTo>
                  <a:lnTo>
                    <a:pt x="467576" y="49657"/>
                  </a:lnTo>
                  <a:lnTo>
                    <a:pt x="470640" y="47460"/>
                  </a:lnTo>
                  <a:lnTo>
                    <a:pt x="474964" y="42402"/>
                  </a:lnTo>
                  <a:lnTo>
                    <a:pt x="477549" y="36653"/>
                  </a:lnTo>
                  <a:lnTo>
                    <a:pt x="478409" y="30225"/>
                  </a:lnTo>
                  <a:lnTo>
                    <a:pt x="477549" y="23745"/>
                  </a:lnTo>
                  <a:lnTo>
                    <a:pt x="474964" y="18002"/>
                  </a:lnTo>
                  <a:lnTo>
                    <a:pt x="470640" y="12973"/>
                  </a:lnTo>
                  <a:lnTo>
                    <a:pt x="467944" y="11049"/>
                  </a:lnTo>
                  <a:close/>
                </a:path>
                <a:path w="502920" h="166369">
                  <a:moveTo>
                    <a:pt x="121665" y="0"/>
                  </a:moveTo>
                  <a:lnTo>
                    <a:pt x="108712" y="0"/>
                  </a:lnTo>
                  <a:lnTo>
                    <a:pt x="108712" y="99313"/>
                  </a:lnTo>
                  <a:lnTo>
                    <a:pt x="121665" y="99313"/>
                  </a:lnTo>
                  <a:lnTo>
                    <a:pt x="121665" y="58165"/>
                  </a:lnTo>
                  <a:lnTo>
                    <a:pt x="147065" y="58165"/>
                  </a:lnTo>
                  <a:lnTo>
                    <a:pt x="147065" y="46482"/>
                  </a:lnTo>
                  <a:lnTo>
                    <a:pt x="121665" y="46482"/>
                  </a:lnTo>
                  <a:lnTo>
                    <a:pt x="121665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4243324" y="1073911"/>
              <a:ext cx="502920" cy="166370"/>
            </a:xfrm>
            <a:custGeom>
              <a:avLst/>
              <a:gdLst/>
              <a:ahLst/>
              <a:cxnLst/>
              <a:rect l="l" t="t" r="r" b="b"/>
              <a:pathLst>
                <a:path w="502920" h="166369">
                  <a:moveTo>
                    <a:pt x="217677" y="130683"/>
                  </a:moveTo>
                  <a:lnTo>
                    <a:pt x="217677" y="151891"/>
                  </a:lnTo>
                  <a:lnTo>
                    <a:pt x="295148" y="151891"/>
                  </a:lnTo>
                  <a:lnTo>
                    <a:pt x="295148" y="130683"/>
                  </a:lnTo>
                  <a:lnTo>
                    <a:pt x="217677" y="130683"/>
                  </a:lnTo>
                  <a:close/>
                </a:path>
                <a:path w="502920" h="166369">
                  <a:moveTo>
                    <a:pt x="69723" y="114808"/>
                  </a:moveTo>
                  <a:lnTo>
                    <a:pt x="32385" y="123316"/>
                  </a:lnTo>
                  <a:lnTo>
                    <a:pt x="28955" y="128142"/>
                  </a:lnTo>
                  <a:lnTo>
                    <a:pt x="28955" y="134365"/>
                  </a:lnTo>
                  <a:lnTo>
                    <a:pt x="28955" y="140588"/>
                  </a:lnTo>
                  <a:lnTo>
                    <a:pt x="69723" y="154432"/>
                  </a:lnTo>
                  <a:lnTo>
                    <a:pt x="79130" y="154098"/>
                  </a:lnTo>
                  <a:lnTo>
                    <a:pt x="110871" y="140588"/>
                  </a:lnTo>
                  <a:lnTo>
                    <a:pt x="110871" y="134365"/>
                  </a:lnTo>
                  <a:lnTo>
                    <a:pt x="110871" y="128270"/>
                  </a:lnTo>
                  <a:lnTo>
                    <a:pt x="79275" y="115121"/>
                  </a:lnTo>
                  <a:lnTo>
                    <a:pt x="69723" y="114808"/>
                  </a:lnTo>
                  <a:close/>
                </a:path>
                <a:path w="502920" h="166369">
                  <a:moveTo>
                    <a:pt x="69723" y="103504"/>
                  </a:moveTo>
                  <a:lnTo>
                    <a:pt x="110362" y="111887"/>
                  </a:lnTo>
                  <a:lnTo>
                    <a:pt x="124587" y="134365"/>
                  </a:lnTo>
                  <a:lnTo>
                    <a:pt x="123686" y="141224"/>
                  </a:lnTo>
                  <a:lnTo>
                    <a:pt x="82180" y="165084"/>
                  </a:lnTo>
                  <a:lnTo>
                    <a:pt x="69723" y="165608"/>
                  </a:lnTo>
                  <a:lnTo>
                    <a:pt x="57340" y="165082"/>
                  </a:lnTo>
                  <a:lnTo>
                    <a:pt x="18653" y="147208"/>
                  </a:lnTo>
                  <a:lnTo>
                    <a:pt x="15112" y="134365"/>
                  </a:lnTo>
                  <a:lnTo>
                    <a:pt x="15994" y="127694"/>
                  </a:lnTo>
                  <a:lnTo>
                    <a:pt x="57338" y="104030"/>
                  </a:lnTo>
                  <a:lnTo>
                    <a:pt x="69723" y="103504"/>
                  </a:lnTo>
                  <a:close/>
                </a:path>
                <a:path w="502920" h="166369">
                  <a:moveTo>
                    <a:pt x="371855" y="100457"/>
                  </a:moveTo>
                  <a:lnTo>
                    <a:pt x="477265" y="100457"/>
                  </a:lnTo>
                  <a:lnTo>
                    <a:pt x="477265" y="137922"/>
                  </a:lnTo>
                  <a:lnTo>
                    <a:pt x="384683" y="137922"/>
                  </a:lnTo>
                  <a:lnTo>
                    <a:pt x="384683" y="155321"/>
                  </a:lnTo>
                  <a:lnTo>
                    <a:pt x="481711" y="155321"/>
                  </a:lnTo>
                  <a:lnTo>
                    <a:pt x="481711" y="166115"/>
                  </a:lnTo>
                  <a:lnTo>
                    <a:pt x="371855" y="166115"/>
                  </a:lnTo>
                  <a:lnTo>
                    <a:pt x="371855" y="127762"/>
                  </a:lnTo>
                  <a:lnTo>
                    <a:pt x="464438" y="127762"/>
                  </a:lnTo>
                  <a:lnTo>
                    <a:pt x="464438" y="111378"/>
                  </a:lnTo>
                  <a:lnTo>
                    <a:pt x="371855" y="111378"/>
                  </a:lnTo>
                  <a:lnTo>
                    <a:pt x="371855" y="100457"/>
                  </a:lnTo>
                  <a:close/>
                </a:path>
                <a:path w="502920" h="166369">
                  <a:moveTo>
                    <a:pt x="204850" y="96012"/>
                  </a:moveTo>
                  <a:lnTo>
                    <a:pt x="217677" y="96012"/>
                  </a:lnTo>
                  <a:lnTo>
                    <a:pt x="217677" y="119252"/>
                  </a:lnTo>
                  <a:lnTo>
                    <a:pt x="295148" y="119252"/>
                  </a:lnTo>
                  <a:lnTo>
                    <a:pt x="295148" y="96012"/>
                  </a:lnTo>
                  <a:lnTo>
                    <a:pt x="308101" y="96012"/>
                  </a:lnTo>
                  <a:lnTo>
                    <a:pt x="308101" y="163322"/>
                  </a:lnTo>
                  <a:lnTo>
                    <a:pt x="204850" y="163322"/>
                  </a:lnTo>
                  <a:lnTo>
                    <a:pt x="204850" y="96012"/>
                  </a:lnTo>
                  <a:close/>
                </a:path>
                <a:path w="502920" h="166369">
                  <a:moveTo>
                    <a:pt x="346710" y="74167"/>
                  </a:moveTo>
                  <a:lnTo>
                    <a:pt x="502538" y="74167"/>
                  </a:lnTo>
                  <a:lnTo>
                    <a:pt x="502538" y="84836"/>
                  </a:lnTo>
                  <a:lnTo>
                    <a:pt x="346710" y="84836"/>
                  </a:lnTo>
                  <a:lnTo>
                    <a:pt x="346710" y="74167"/>
                  </a:lnTo>
                  <a:close/>
                </a:path>
                <a:path w="502920" h="166369">
                  <a:moveTo>
                    <a:pt x="12700" y="48260"/>
                  </a:moveTo>
                  <a:lnTo>
                    <a:pt x="12700" y="75564"/>
                  </a:lnTo>
                  <a:lnTo>
                    <a:pt x="64135" y="75564"/>
                  </a:lnTo>
                  <a:lnTo>
                    <a:pt x="64135" y="48260"/>
                  </a:lnTo>
                  <a:lnTo>
                    <a:pt x="12700" y="48260"/>
                  </a:lnTo>
                  <a:close/>
                </a:path>
                <a:path w="502920" h="166369">
                  <a:moveTo>
                    <a:pt x="198881" y="43814"/>
                  </a:moveTo>
                  <a:lnTo>
                    <a:pt x="198881" y="68834"/>
                  </a:lnTo>
                  <a:lnTo>
                    <a:pt x="250571" y="68834"/>
                  </a:lnTo>
                  <a:lnTo>
                    <a:pt x="250571" y="43814"/>
                  </a:lnTo>
                  <a:lnTo>
                    <a:pt x="198881" y="43814"/>
                  </a:lnTo>
                  <a:close/>
                </a:path>
                <a:path w="502920" h="166369">
                  <a:moveTo>
                    <a:pt x="424688" y="11049"/>
                  </a:moveTo>
                  <a:lnTo>
                    <a:pt x="384301" y="24511"/>
                  </a:lnTo>
                  <a:lnTo>
                    <a:pt x="384301" y="30225"/>
                  </a:lnTo>
                  <a:lnTo>
                    <a:pt x="384301" y="36067"/>
                  </a:lnTo>
                  <a:lnTo>
                    <a:pt x="424688" y="49657"/>
                  </a:lnTo>
                  <a:lnTo>
                    <a:pt x="433689" y="49323"/>
                  </a:lnTo>
                  <a:lnTo>
                    <a:pt x="464947" y="35940"/>
                  </a:lnTo>
                  <a:lnTo>
                    <a:pt x="464947" y="30225"/>
                  </a:lnTo>
                  <a:lnTo>
                    <a:pt x="464947" y="24637"/>
                  </a:lnTo>
                  <a:lnTo>
                    <a:pt x="433689" y="11382"/>
                  </a:lnTo>
                  <a:lnTo>
                    <a:pt x="424688" y="11049"/>
                  </a:lnTo>
                  <a:close/>
                </a:path>
                <a:path w="502920" h="166369">
                  <a:moveTo>
                    <a:pt x="0" y="7747"/>
                  </a:moveTo>
                  <a:lnTo>
                    <a:pt x="12700" y="7747"/>
                  </a:lnTo>
                  <a:lnTo>
                    <a:pt x="12700" y="36829"/>
                  </a:lnTo>
                  <a:lnTo>
                    <a:pt x="64135" y="36829"/>
                  </a:lnTo>
                  <a:lnTo>
                    <a:pt x="64135" y="7747"/>
                  </a:lnTo>
                  <a:lnTo>
                    <a:pt x="76962" y="7747"/>
                  </a:lnTo>
                  <a:lnTo>
                    <a:pt x="76962" y="86867"/>
                  </a:lnTo>
                  <a:lnTo>
                    <a:pt x="0" y="86867"/>
                  </a:lnTo>
                  <a:lnTo>
                    <a:pt x="0" y="7747"/>
                  </a:lnTo>
                  <a:close/>
                </a:path>
                <a:path w="502920" h="166369">
                  <a:moveTo>
                    <a:pt x="424688" y="635"/>
                  </a:moveTo>
                  <a:lnTo>
                    <a:pt x="464565" y="8636"/>
                  </a:lnTo>
                  <a:lnTo>
                    <a:pt x="478409" y="30225"/>
                  </a:lnTo>
                  <a:lnTo>
                    <a:pt x="477549" y="36653"/>
                  </a:lnTo>
                  <a:lnTo>
                    <a:pt x="436901" y="59316"/>
                  </a:lnTo>
                  <a:lnTo>
                    <a:pt x="424688" y="59816"/>
                  </a:lnTo>
                  <a:lnTo>
                    <a:pt x="412474" y="59316"/>
                  </a:lnTo>
                  <a:lnTo>
                    <a:pt x="374348" y="42402"/>
                  </a:lnTo>
                  <a:lnTo>
                    <a:pt x="370839" y="30225"/>
                  </a:lnTo>
                  <a:lnTo>
                    <a:pt x="371719" y="23872"/>
                  </a:lnTo>
                  <a:lnTo>
                    <a:pt x="412474" y="1137"/>
                  </a:lnTo>
                  <a:lnTo>
                    <a:pt x="424688" y="635"/>
                  </a:lnTo>
                  <a:close/>
                </a:path>
                <a:path w="502920" h="166369">
                  <a:moveTo>
                    <a:pt x="295148" y="0"/>
                  </a:moveTo>
                  <a:lnTo>
                    <a:pt x="308228" y="0"/>
                  </a:lnTo>
                  <a:lnTo>
                    <a:pt x="308228" y="86740"/>
                  </a:lnTo>
                  <a:lnTo>
                    <a:pt x="295148" y="86740"/>
                  </a:lnTo>
                  <a:lnTo>
                    <a:pt x="295148" y="49529"/>
                  </a:lnTo>
                  <a:lnTo>
                    <a:pt x="263651" y="49529"/>
                  </a:lnTo>
                  <a:lnTo>
                    <a:pt x="263651" y="80390"/>
                  </a:lnTo>
                  <a:lnTo>
                    <a:pt x="186054" y="80390"/>
                  </a:lnTo>
                  <a:lnTo>
                    <a:pt x="186054" y="5461"/>
                  </a:lnTo>
                  <a:lnTo>
                    <a:pt x="198881" y="5461"/>
                  </a:lnTo>
                  <a:lnTo>
                    <a:pt x="198881" y="32385"/>
                  </a:lnTo>
                  <a:lnTo>
                    <a:pt x="250571" y="32385"/>
                  </a:lnTo>
                  <a:lnTo>
                    <a:pt x="250571" y="5461"/>
                  </a:lnTo>
                  <a:lnTo>
                    <a:pt x="263651" y="5461"/>
                  </a:lnTo>
                  <a:lnTo>
                    <a:pt x="263651" y="37718"/>
                  </a:lnTo>
                  <a:lnTo>
                    <a:pt x="295148" y="37718"/>
                  </a:lnTo>
                  <a:lnTo>
                    <a:pt x="295148" y="0"/>
                  </a:lnTo>
                  <a:close/>
                </a:path>
                <a:path w="502920" h="166369">
                  <a:moveTo>
                    <a:pt x="108712" y="0"/>
                  </a:moveTo>
                  <a:lnTo>
                    <a:pt x="121665" y="0"/>
                  </a:lnTo>
                  <a:lnTo>
                    <a:pt x="121665" y="46482"/>
                  </a:lnTo>
                  <a:lnTo>
                    <a:pt x="147065" y="46482"/>
                  </a:lnTo>
                  <a:lnTo>
                    <a:pt x="147065" y="58165"/>
                  </a:lnTo>
                  <a:lnTo>
                    <a:pt x="121665" y="58165"/>
                  </a:lnTo>
                  <a:lnTo>
                    <a:pt x="121665" y="99313"/>
                  </a:lnTo>
                  <a:lnTo>
                    <a:pt x="108712" y="99313"/>
                  </a:lnTo>
                  <a:lnTo>
                    <a:pt x="108712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6" name="object 1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31079" y="1069339"/>
            <a:ext cx="918337" cy="177037"/>
          </a:xfrm>
          <a:prstGeom prst="rect">
            <a:avLst/>
          </a:prstGeom>
        </p:spPr>
      </p:pic>
      <p:grpSp>
        <p:nvGrpSpPr>
          <p:cNvPr id="17" name="object 17" descr=""/>
          <p:cNvGrpSpPr/>
          <p:nvPr/>
        </p:nvGrpSpPr>
        <p:grpSpPr>
          <a:xfrm>
            <a:off x="7331519" y="2131631"/>
            <a:ext cx="1869439" cy="3305175"/>
            <a:chOff x="7331519" y="2131631"/>
            <a:chExt cx="1869439" cy="3305175"/>
          </a:xfrm>
        </p:grpSpPr>
        <p:pic>
          <p:nvPicPr>
            <p:cNvPr id="18" name="object 1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41107" y="2141220"/>
              <a:ext cx="1850135" cy="3285744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7336281" y="2136394"/>
              <a:ext cx="1859914" cy="3295650"/>
            </a:xfrm>
            <a:custGeom>
              <a:avLst/>
              <a:gdLst/>
              <a:ahLst/>
              <a:cxnLst/>
              <a:rect l="l" t="t" r="r" b="b"/>
              <a:pathLst>
                <a:path w="1859915" h="3295650">
                  <a:moveTo>
                    <a:pt x="0" y="3295269"/>
                  </a:moveTo>
                  <a:lnTo>
                    <a:pt x="1859660" y="3295269"/>
                  </a:lnTo>
                  <a:lnTo>
                    <a:pt x="1859660" y="0"/>
                  </a:lnTo>
                  <a:lnTo>
                    <a:pt x="0" y="0"/>
                  </a:lnTo>
                  <a:lnTo>
                    <a:pt x="0" y="3295269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" name="object 20" descr=""/>
          <p:cNvGrpSpPr/>
          <p:nvPr/>
        </p:nvGrpSpPr>
        <p:grpSpPr>
          <a:xfrm>
            <a:off x="364236" y="1415783"/>
            <a:ext cx="7909559" cy="652780"/>
            <a:chOff x="364236" y="1415783"/>
            <a:chExt cx="7909559" cy="652780"/>
          </a:xfrm>
        </p:grpSpPr>
        <p:pic>
          <p:nvPicPr>
            <p:cNvPr id="21" name="object 2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4236" y="1415783"/>
              <a:ext cx="7909559" cy="652284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390144" y="1441703"/>
              <a:ext cx="7807959" cy="550545"/>
            </a:xfrm>
            <a:custGeom>
              <a:avLst/>
              <a:gdLst/>
              <a:ahLst/>
              <a:cxnLst/>
              <a:rect l="l" t="t" r="r" b="b"/>
              <a:pathLst>
                <a:path w="7807959" h="550544">
                  <a:moveTo>
                    <a:pt x="7801229" y="0"/>
                  </a:moveTo>
                  <a:lnTo>
                    <a:pt x="6235" y="0"/>
                  </a:lnTo>
                  <a:lnTo>
                    <a:pt x="0" y="6223"/>
                  </a:lnTo>
                  <a:lnTo>
                    <a:pt x="0" y="13970"/>
                  </a:lnTo>
                  <a:lnTo>
                    <a:pt x="0" y="543941"/>
                  </a:lnTo>
                  <a:lnTo>
                    <a:pt x="6235" y="550163"/>
                  </a:lnTo>
                  <a:lnTo>
                    <a:pt x="7801229" y="550163"/>
                  </a:lnTo>
                  <a:lnTo>
                    <a:pt x="7807452" y="543941"/>
                  </a:lnTo>
                  <a:lnTo>
                    <a:pt x="7807452" y="6223"/>
                  </a:lnTo>
                  <a:lnTo>
                    <a:pt x="780122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 descr=""/>
          <p:cNvSpPr/>
          <p:nvPr/>
        </p:nvSpPr>
        <p:spPr>
          <a:xfrm>
            <a:off x="2635757" y="3635502"/>
            <a:ext cx="106680" cy="193675"/>
          </a:xfrm>
          <a:custGeom>
            <a:avLst/>
            <a:gdLst/>
            <a:ahLst/>
            <a:cxnLst/>
            <a:rect l="l" t="t" r="r" b="b"/>
            <a:pathLst>
              <a:path w="106680" h="193675">
                <a:moveTo>
                  <a:pt x="0" y="0"/>
                </a:moveTo>
                <a:lnTo>
                  <a:pt x="106299" y="96647"/>
                </a:lnTo>
                <a:lnTo>
                  <a:pt x="0" y="193294"/>
                </a:lnTo>
              </a:path>
            </a:pathLst>
          </a:custGeom>
          <a:ln w="28575">
            <a:solidFill>
              <a:srgbClr val="29398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/>
          <p:nvPr/>
        </p:nvSpPr>
        <p:spPr>
          <a:xfrm>
            <a:off x="4815078" y="3635502"/>
            <a:ext cx="106680" cy="193675"/>
          </a:xfrm>
          <a:custGeom>
            <a:avLst/>
            <a:gdLst/>
            <a:ahLst/>
            <a:cxnLst/>
            <a:rect l="l" t="t" r="r" b="b"/>
            <a:pathLst>
              <a:path w="106679" h="193675">
                <a:moveTo>
                  <a:pt x="0" y="0"/>
                </a:moveTo>
                <a:lnTo>
                  <a:pt x="106299" y="96647"/>
                </a:lnTo>
                <a:lnTo>
                  <a:pt x="0" y="193294"/>
                </a:lnTo>
              </a:path>
            </a:pathLst>
          </a:custGeom>
          <a:ln w="28575">
            <a:solidFill>
              <a:srgbClr val="293984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25" name="object 25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565392" y="4002023"/>
            <a:ext cx="224027" cy="259080"/>
          </a:xfrm>
          <a:prstGeom prst="rect">
            <a:avLst/>
          </a:prstGeom>
        </p:spPr>
      </p:pic>
      <p:sp>
        <p:nvSpPr>
          <p:cNvPr id="26" name="object 26" descr=""/>
          <p:cNvSpPr/>
          <p:nvPr/>
        </p:nvSpPr>
        <p:spPr>
          <a:xfrm>
            <a:off x="7066026" y="3635502"/>
            <a:ext cx="106680" cy="193675"/>
          </a:xfrm>
          <a:custGeom>
            <a:avLst/>
            <a:gdLst/>
            <a:ahLst/>
            <a:cxnLst/>
            <a:rect l="l" t="t" r="r" b="b"/>
            <a:pathLst>
              <a:path w="106679" h="193675">
                <a:moveTo>
                  <a:pt x="0" y="0"/>
                </a:moveTo>
                <a:lnTo>
                  <a:pt x="106299" y="96647"/>
                </a:lnTo>
                <a:lnTo>
                  <a:pt x="0" y="193294"/>
                </a:lnTo>
              </a:path>
            </a:pathLst>
          </a:custGeom>
          <a:ln w="28575">
            <a:solidFill>
              <a:srgbClr val="29398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 txBox="1"/>
          <p:nvPr/>
        </p:nvSpPr>
        <p:spPr>
          <a:xfrm>
            <a:off x="596595" y="5588609"/>
            <a:ext cx="1786255" cy="391160"/>
          </a:xfrm>
          <a:prstGeom prst="rect">
            <a:avLst/>
          </a:prstGeom>
        </p:spPr>
        <p:txBody>
          <a:bodyPr wrap="square" lIns="0" tIns="73660" rIns="0" bIns="0" rtlCol="0" vert="horz">
            <a:spAutoFit/>
          </a:bodyPr>
          <a:lstStyle/>
          <a:p>
            <a:pPr marL="250190">
              <a:lnSpc>
                <a:spcPct val="100000"/>
              </a:lnSpc>
              <a:spcBef>
                <a:spcPts val="580"/>
              </a:spcBef>
            </a:pP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메인화면</a:t>
            </a:r>
            <a:r>
              <a:rPr dirty="0" sz="800" spc="-2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하단</a:t>
            </a:r>
            <a:r>
              <a:rPr dirty="0" sz="800" spc="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>
                <a:solidFill>
                  <a:srgbClr val="164393"/>
                </a:solidFill>
                <a:latin typeface="맑은 고딕"/>
                <a:cs typeface="맑은 고딕"/>
              </a:rPr>
              <a:t>[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상품</a:t>
            </a:r>
            <a:r>
              <a:rPr dirty="0" sz="800" b="1">
                <a:solidFill>
                  <a:srgbClr val="164393"/>
                </a:solidFill>
                <a:latin typeface="맑은 고딕"/>
                <a:cs typeface="맑은 고딕"/>
              </a:rPr>
              <a:t>]</a:t>
            </a:r>
            <a:r>
              <a:rPr dirty="0" sz="800" spc="-5" b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spc="-20" b="1" i="1">
                <a:solidFill>
                  <a:srgbClr val="164393"/>
                </a:solidFill>
                <a:latin typeface="맑은 고딕"/>
                <a:cs typeface="맑은 고딕"/>
              </a:rPr>
              <a:t>선택하고</a:t>
            </a:r>
            <a:r>
              <a:rPr dirty="0" sz="800" spc="-20" b="1">
                <a:solidFill>
                  <a:srgbClr val="164393"/>
                </a:solidFill>
                <a:latin typeface="맑은 고딕"/>
                <a:cs typeface="맑은 고딕"/>
              </a:rPr>
              <a:t>,</a:t>
            </a:r>
            <a:endParaRPr sz="8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dirty="0" sz="800" b="1">
                <a:solidFill>
                  <a:srgbClr val="164393"/>
                </a:solidFill>
                <a:latin typeface="맑은 고딕"/>
                <a:cs typeface="맑은 고딕"/>
              </a:rPr>
              <a:t>-&gt;</a:t>
            </a:r>
            <a:r>
              <a:rPr dirty="0" sz="800" spc="-10" b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상품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페이지에서</a:t>
            </a:r>
            <a:r>
              <a:rPr dirty="0" sz="800" spc="-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>
                <a:solidFill>
                  <a:srgbClr val="164393"/>
                </a:solidFill>
                <a:latin typeface="맑은 고딕"/>
                <a:cs typeface="맑은 고딕"/>
              </a:rPr>
              <a:t>[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카드</a:t>
            </a:r>
            <a:r>
              <a:rPr dirty="0" sz="800" b="1">
                <a:solidFill>
                  <a:srgbClr val="164393"/>
                </a:solidFill>
                <a:latin typeface="맑은 고딕"/>
                <a:cs typeface="맑은 고딕"/>
              </a:rPr>
              <a:t>]</a:t>
            </a:r>
            <a:r>
              <a:rPr dirty="0" sz="800" spc="-5" b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선택하세요</a:t>
            </a:r>
            <a:endParaRPr sz="800">
              <a:latin typeface="맑은 고딕"/>
              <a:cs typeface="맑은 고딕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3293109" y="5727598"/>
            <a:ext cx="101282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체크카드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선택하세요</a:t>
            </a:r>
            <a:r>
              <a:rPr dirty="0" sz="800" spc="-10" b="1">
                <a:solidFill>
                  <a:srgbClr val="164393"/>
                </a:solidFill>
                <a:latin typeface="맑은 고딕"/>
                <a:cs typeface="맑은 고딕"/>
              </a:rPr>
              <a:t>!</a:t>
            </a:r>
            <a:endParaRPr sz="800">
              <a:latin typeface="맑은 고딕"/>
              <a:cs typeface="맑은 고딕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5272785" y="5600376"/>
            <a:ext cx="1410970" cy="392430"/>
          </a:xfrm>
          <a:prstGeom prst="rect">
            <a:avLst/>
          </a:prstGeom>
        </p:spPr>
        <p:txBody>
          <a:bodyPr wrap="square" lIns="0" tIns="7429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585"/>
              </a:spcBef>
            </a:pP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체크카드</a:t>
            </a:r>
            <a:r>
              <a:rPr dirty="0" sz="800" spc="-2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리스트</a:t>
            </a:r>
            <a:r>
              <a:rPr dirty="0" sz="800" spc="-2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spc="-25" b="1" i="1">
                <a:solidFill>
                  <a:srgbClr val="164393"/>
                </a:solidFill>
                <a:latin typeface="맑은 고딕"/>
                <a:cs typeface="맑은 고딕"/>
              </a:rPr>
              <a:t>하단에</a:t>
            </a:r>
            <a:endParaRPr sz="800">
              <a:latin typeface="맑은 고딕"/>
              <a:cs typeface="맑은 고딕"/>
            </a:endParaRPr>
          </a:p>
          <a:p>
            <a:pPr algn="ctr">
              <a:lnSpc>
                <a:spcPct val="100000"/>
              </a:lnSpc>
              <a:spcBef>
                <a:spcPts val="480"/>
              </a:spcBef>
            </a:pP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‘학생증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체크카드’</a:t>
            </a:r>
            <a:r>
              <a:rPr dirty="0" sz="800" spc="-1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선택하세요</a:t>
            </a:r>
            <a:r>
              <a:rPr dirty="0" sz="800" spc="-10" b="1">
                <a:solidFill>
                  <a:srgbClr val="164393"/>
                </a:solidFill>
                <a:latin typeface="맑은 고딕"/>
                <a:cs typeface="맑은 고딕"/>
              </a:rPr>
              <a:t>!</a:t>
            </a:r>
            <a:endParaRPr sz="800">
              <a:latin typeface="맑은 고딕"/>
              <a:cs typeface="맑은 고딕"/>
            </a:endParaRPr>
          </a:p>
        </p:txBody>
      </p:sp>
      <p:grpSp>
        <p:nvGrpSpPr>
          <p:cNvPr id="30" name="object 30" descr=""/>
          <p:cNvGrpSpPr/>
          <p:nvPr/>
        </p:nvGrpSpPr>
        <p:grpSpPr>
          <a:xfrm>
            <a:off x="5123941" y="2124011"/>
            <a:ext cx="1811655" cy="3320415"/>
            <a:chOff x="5123941" y="2124011"/>
            <a:chExt cx="1811655" cy="3320415"/>
          </a:xfrm>
        </p:grpSpPr>
        <p:pic>
          <p:nvPicPr>
            <p:cNvPr id="31" name="object 3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61787" y="2133599"/>
              <a:ext cx="1705356" cy="3300984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5156961" y="2128773"/>
              <a:ext cx="1715135" cy="3310890"/>
            </a:xfrm>
            <a:custGeom>
              <a:avLst/>
              <a:gdLst/>
              <a:ahLst/>
              <a:cxnLst/>
              <a:rect l="l" t="t" r="r" b="b"/>
              <a:pathLst>
                <a:path w="1715134" h="3310890">
                  <a:moveTo>
                    <a:pt x="0" y="3310509"/>
                  </a:moveTo>
                  <a:lnTo>
                    <a:pt x="1714881" y="3310509"/>
                  </a:lnTo>
                  <a:lnTo>
                    <a:pt x="1714881" y="0"/>
                  </a:lnTo>
                  <a:lnTo>
                    <a:pt x="0" y="0"/>
                  </a:lnTo>
                  <a:lnTo>
                    <a:pt x="0" y="3310509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5136641" y="3713225"/>
              <a:ext cx="1786255" cy="1369060"/>
            </a:xfrm>
            <a:custGeom>
              <a:avLst/>
              <a:gdLst/>
              <a:ahLst/>
              <a:cxnLst/>
              <a:rect l="l" t="t" r="r" b="b"/>
              <a:pathLst>
                <a:path w="1786254" h="1369060">
                  <a:moveTo>
                    <a:pt x="0" y="1368552"/>
                  </a:moveTo>
                  <a:lnTo>
                    <a:pt x="1786127" y="1368552"/>
                  </a:lnTo>
                  <a:lnTo>
                    <a:pt x="1786127" y="0"/>
                  </a:lnTo>
                  <a:lnTo>
                    <a:pt x="0" y="0"/>
                  </a:lnTo>
                  <a:lnTo>
                    <a:pt x="0" y="1368552"/>
                  </a:lnTo>
                  <a:close/>
                </a:path>
              </a:pathLst>
            </a:custGeom>
            <a:ln w="25400">
              <a:solidFill>
                <a:srgbClr val="16439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4" name="object 34" descr=""/>
          <p:cNvGrpSpPr/>
          <p:nvPr/>
        </p:nvGrpSpPr>
        <p:grpSpPr>
          <a:xfrm>
            <a:off x="2941320" y="2136648"/>
            <a:ext cx="1722120" cy="3301365"/>
            <a:chOff x="2941320" y="2136648"/>
            <a:chExt cx="1722120" cy="3301365"/>
          </a:xfrm>
        </p:grpSpPr>
        <p:pic>
          <p:nvPicPr>
            <p:cNvPr id="35" name="object 35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41320" y="2136648"/>
              <a:ext cx="1722120" cy="3300983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3392424" y="3828287"/>
              <a:ext cx="725805" cy="1490980"/>
            </a:xfrm>
            <a:custGeom>
              <a:avLst/>
              <a:gdLst/>
              <a:ahLst/>
              <a:cxnLst/>
              <a:rect l="l" t="t" r="r" b="b"/>
              <a:pathLst>
                <a:path w="725804" h="1490979">
                  <a:moveTo>
                    <a:pt x="725424" y="1127760"/>
                  </a:moveTo>
                  <a:lnTo>
                    <a:pt x="544068" y="1127760"/>
                  </a:lnTo>
                  <a:lnTo>
                    <a:pt x="544068" y="0"/>
                  </a:lnTo>
                  <a:lnTo>
                    <a:pt x="181356" y="0"/>
                  </a:lnTo>
                  <a:lnTo>
                    <a:pt x="181356" y="1127760"/>
                  </a:lnTo>
                  <a:lnTo>
                    <a:pt x="0" y="1127760"/>
                  </a:lnTo>
                  <a:lnTo>
                    <a:pt x="362712" y="1490472"/>
                  </a:lnTo>
                  <a:lnTo>
                    <a:pt x="725424" y="1127760"/>
                  </a:lnTo>
                  <a:close/>
                </a:path>
              </a:pathLst>
            </a:custGeom>
            <a:solidFill>
              <a:srgbClr val="164393">
                <a:alpha val="18823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7" name="object 37" descr=""/>
          <p:cNvGrpSpPr/>
          <p:nvPr/>
        </p:nvGrpSpPr>
        <p:grpSpPr>
          <a:xfrm>
            <a:off x="644270" y="2124011"/>
            <a:ext cx="1732280" cy="3429635"/>
            <a:chOff x="644270" y="2124011"/>
            <a:chExt cx="1732280" cy="3429635"/>
          </a:xfrm>
        </p:grpSpPr>
        <p:pic>
          <p:nvPicPr>
            <p:cNvPr id="38" name="object 38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53795" y="2133599"/>
              <a:ext cx="1712976" cy="3300984"/>
            </a:xfrm>
            <a:prstGeom prst="rect">
              <a:avLst/>
            </a:prstGeom>
          </p:spPr>
        </p:pic>
        <p:sp>
          <p:nvSpPr>
            <p:cNvPr id="39" name="object 39" descr=""/>
            <p:cNvSpPr/>
            <p:nvPr/>
          </p:nvSpPr>
          <p:spPr>
            <a:xfrm>
              <a:off x="649033" y="2128773"/>
              <a:ext cx="1722755" cy="3310890"/>
            </a:xfrm>
            <a:custGeom>
              <a:avLst/>
              <a:gdLst/>
              <a:ahLst/>
              <a:cxnLst/>
              <a:rect l="l" t="t" r="r" b="b"/>
              <a:pathLst>
                <a:path w="1722755" h="3310890">
                  <a:moveTo>
                    <a:pt x="0" y="3310509"/>
                  </a:moveTo>
                  <a:lnTo>
                    <a:pt x="1722501" y="3310509"/>
                  </a:lnTo>
                  <a:lnTo>
                    <a:pt x="1722501" y="0"/>
                  </a:lnTo>
                  <a:lnTo>
                    <a:pt x="0" y="0"/>
                  </a:lnTo>
                  <a:lnTo>
                    <a:pt x="0" y="3310509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1354073" y="4665725"/>
              <a:ext cx="363220" cy="416559"/>
            </a:xfrm>
            <a:custGeom>
              <a:avLst/>
              <a:gdLst/>
              <a:ahLst/>
              <a:cxnLst/>
              <a:rect l="l" t="t" r="r" b="b"/>
              <a:pathLst>
                <a:path w="363219" h="416560">
                  <a:moveTo>
                    <a:pt x="0" y="416051"/>
                  </a:moveTo>
                  <a:lnTo>
                    <a:pt x="362712" y="416051"/>
                  </a:lnTo>
                  <a:lnTo>
                    <a:pt x="362712" y="0"/>
                  </a:lnTo>
                  <a:lnTo>
                    <a:pt x="0" y="0"/>
                  </a:lnTo>
                  <a:lnTo>
                    <a:pt x="0" y="416051"/>
                  </a:lnTo>
                  <a:close/>
                </a:path>
              </a:pathLst>
            </a:custGeom>
            <a:ln w="25400">
              <a:solidFill>
                <a:srgbClr val="16439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88007" y="4885944"/>
              <a:ext cx="254508" cy="242315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1335786" y="5157977"/>
              <a:ext cx="363220" cy="330835"/>
            </a:xfrm>
            <a:custGeom>
              <a:avLst/>
              <a:gdLst/>
              <a:ahLst/>
              <a:cxnLst/>
              <a:rect l="l" t="t" r="r" b="b"/>
              <a:pathLst>
                <a:path w="363219" h="330835">
                  <a:moveTo>
                    <a:pt x="0" y="330708"/>
                  </a:moveTo>
                  <a:lnTo>
                    <a:pt x="362712" y="330708"/>
                  </a:lnTo>
                  <a:lnTo>
                    <a:pt x="362712" y="0"/>
                  </a:lnTo>
                  <a:lnTo>
                    <a:pt x="0" y="0"/>
                  </a:lnTo>
                  <a:lnTo>
                    <a:pt x="0" y="330708"/>
                  </a:lnTo>
                  <a:close/>
                </a:path>
              </a:pathLst>
            </a:custGeom>
            <a:ln w="25400">
              <a:solidFill>
                <a:srgbClr val="16439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56004" y="5311139"/>
              <a:ext cx="254508" cy="242315"/>
            </a:xfrm>
            <a:prstGeom prst="rect">
              <a:avLst/>
            </a:prstGeom>
          </p:spPr>
        </p:pic>
      </p:grpSp>
      <p:sp>
        <p:nvSpPr>
          <p:cNvPr id="44" name="object 44" descr=""/>
          <p:cNvSpPr txBox="1"/>
          <p:nvPr/>
        </p:nvSpPr>
        <p:spPr>
          <a:xfrm>
            <a:off x="2936494" y="2131822"/>
            <a:ext cx="1731645" cy="3310890"/>
          </a:xfrm>
          <a:prstGeom prst="rect">
            <a:avLst/>
          </a:prstGeom>
          <a:ln w="9525">
            <a:solidFill>
              <a:srgbClr val="BEBEBE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 algn="just" marL="716915" marR="803275">
              <a:lnSpc>
                <a:spcPct val="100000"/>
              </a:lnSpc>
              <a:spcBef>
                <a:spcPts val="1614"/>
              </a:spcBef>
            </a:pPr>
            <a:r>
              <a:rPr dirty="0" sz="1600" spc="-50" b="1" i="1">
                <a:solidFill>
                  <a:srgbClr val="683C2D"/>
                </a:solidFill>
                <a:latin typeface="맑은 고딕"/>
                <a:cs typeface="맑은 고딕"/>
              </a:rPr>
              <a:t>아 래 쪽 으 로</a:t>
            </a:r>
            <a:endParaRPr sz="1600">
              <a:latin typeface="맑은 고딕"/>
              <a:cs typeface="맑은 고딕"/>
            </a:endParaRPr>
          </a:p>
        </p:txBody>
      </p:sp>
      <p:grpSp>
        <p:nvGrpSpPr>
          <p:cNvPr id="45" name="object 45" descr=""/>
          <p:cNvGrpSpPr/>
          <p:nvPr/>
        </p:nvGrpSpPr>
        <p:grpSpPr>
          <a:xfrm>
            <a:off x="3775202" y="3840734"/>
            <a:ext cx="808990" cy="415925"/>
            <a:chOff x="3775202" y="3840734"/>
            <a:chExt cx="808990" cy="415925"/>
          </a:xfrm>
        </p:grpSpPr>
        <p:sp>
          <p:nvSpPr>
            <p:cNvPr id="46" name="object 46" descr=""/>
            <p:cNvSpPr/>
            <p:nvPr/>
          </p:nvSpPr>
          <p:spPr>
            <a:xfrm>
              <a:off x="3787902" y="3853434"/>
              <a:ext cx="783590" cy="254635"/>
            </a:xfrm>
            <a:custGeom>
              <a:avLst/>
              <a:gdLst/>
              <a:ahLst/>
              <a:cxnLst/>
              <a:rect l="l" t="t" r="r" b="b"/>
              <a:pathLst>
                <a:path w="783589" h="254635">
                  <a:moveTo>
                    <a:pt x="0" y="254507"/>
                  </a:moveTo>
                  <a:lnTo>
                    <a:pt x="783336" y="254507"/>
                  </a:lnTo>
                  <a:lnTo>
                    <a:pt x="783336" y="0"/>
                  </a:lnTo>
                  <a:lnTo>
                    <a:pt x="0" y="0"/>
                  </a:lnTo>
                  <a:lnTo>
                    <a:pt x="0" y="254507"/>
                  </a:lnTo>
                  <a:close/>
                </a:path>
              </a:pathLst>
            </a:custGeom>
            <a:ln w="25400">
              <a:solidFill>
                <a:srgbClr val="16439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76928" y="4006596"/>
              <a:ext cx="207263" cy="249936"/>
            </a:xfrm>
            <a:prstGeom prst="rect">
              <a:avLst/>
            </a:prstGeom>
          </p:spPr>
        </p:pic>
      </p:grpSp>
      <p:pic>
        <p:nvPicPr>
          <p:cNvPr id="48" name="object 48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45350" y="1532000"/>
            <a:ext cx="105206" cy="132334"/>
          </a:xfrm>
          <a:prstGeom prst="rect">
            <a:avLst/>
          </a:prstGeom>
        </p:spPr>
      </p:pic>
      <p:grpSp>
        <p:nvGrpSpPr>
          <p:cNvPr id="49" name="object 49" descr=""/>
          <p:cNvGrpSpPr/>
          <p:nvPr/>
        </p:nvGrpSpPr>
        <p:grpSpPr>
          <a:xfrm>
            <a:off x="833158" y="1509267"/>
            <a:ext cx="584200" cy="153035"/>
            <a:chOff x="833158" y="1509267"/>
            <a:chExt cx="584200" cy="153035"/>
          </a:xfrm>
        </p:grpSpPr>
        <p:sp>
          <p:nvSpPr>
            <p:cNvPr id="50" name="object 50" descr=""/>
            <p:cNvSpPr/>
            <p:nvPr/>
          </p:nvSpPr>
          <p:spPr>
            <a:xfrm>
              <a:off x="837730" y="1513839"/>
              <a:ext cx="574675" cy="143510"/>
            </a:xfrm>
            <a:custGeom>
              <a:avLst/>
              <a:gdLst/>
              <a:ahLst/>
              <a:cxnLst/>
              <a:rect l="l" t="t" r="r" b="b"/>
              <a:pathLst>
                <a:path w="574675" h="143510">
                  <a:moveTo>
                    <a:pt x="37795" y="83185"/>
                  </a:moveTo>
                  <a:lnTo>
                    <a:pt x="26631" y="83185"/>
                  </a:lnTo>
                  <a:lnTo>
                    <a:pt x="26631" y="139573"/>
                  </a:lnTo>
                  <a:lnTo>
                    <a:pt x="115633" y="139573"/>
                  </a:lnTo>
                  <a:lnTo>
                    <a:pt x="115633" y="129921"/>
                  </a:lnTo>
                  <a:lnTo>
                    <a:pt x="37795" y="129921"/>
                  </a:lnTo>
                  <a:lnTo>
                    <a:pt x="37795" y="113030"/>
                  </a:lnTo>
                  <a:lnTo>
                    <a:pt x="115633" y="113030"/>
                  </a:lnTo>
                  <a:lnTo>
                    <a:pt x="115633" y="102997"/>
                  </a:lnTo>
                  <a:lnTo>
                    <a:pt x="37795" y="102997"/>
                  </a:lnTo>
                  <a:lnTo>
                    <a:pt x="37795" y="83185"/>
                  </a:lnTo>
                  <a:close/>
                </a:path>
                <a:path w="574675" h="143510">
                  <a:moveTo>
                    <a:pt x="115633" y="113030"/>
                  </a:moveTo>
                  <a:lnTo>
                    <a:pt x="104698" y="113030"/>
                  </a:lnTo>
                  <a:lnTo>
                    <a:pt x="104698" y="129921"/>
                  </a:lnTo>
                  <a:lnTo>
                    <a:pt x="115633" y="129921"/>
                  </a:lnTo>
                  <a:lnTo>
                    <a:pt x="115633" y="113030"/>
                  </a:lnTo>
                  <a:close/>
                </a:path>
                <a:path w="574675" h="143510">
                  <a:moveTo>
                    <a:pt x="115633" y="83185"/>
                  </a:moveTo>
                  <a:lnTo>
                    <a:pt x="104698" y="83185"/>
                  </a:lnTo>
                  <a:lnTo>
                    <a:pt x="104698" y="102997"/>
                  </a:lnTo>
                  <a:lnTo>
                    <a:pt x="115633" y="102997"/>
                  </a:lnTo>
                  <a:lnTo>
                    <a:pt x="115633" y="83185"/>
                  </a:lnTo>
                  <a:close/>
                </a:path>
                <a:path w="574675" h="143510">
                  <a:moveTo>
                    <a:pt x="497166" y="82169"/>
                  </a:moveTo>
                  <a:lnTo>
                    <a:pt x="486244" y="82169"/>
                  </a:lnTo>
                  <a:lnTo>
                    <a:pt x="486244" y="139573"/>
                  </a:lnTo>
                  <a:lnTo>
                    <a:pt x="574509" y="139573"/>
                  </a:lnTo>
                  <a:lnTo>
                    <a:pt x="574509" y="129921"/>
                  </a:lnTo>
                  <a:lnTo>
                    <a:pt x="497166" y="129921"/>
                  </a:lnTo>
                  <a:lnTo>
                    <a:pt x="497166" y="111760"/>
                  </a:lnTo>
                  <a:lnTo>
                    <a:pt x="574509" y="111760"/>
                  </a:lnTo>
                  <a:lnTo>
                    <a:pt x="574509" y="101981"/>
                  </a:lnTo>
                  <a:lnTo>
                    <a:pt x="497166" y="101981"/>
                  </a:lnTo>
                  <a:lnTo>
                    <a:pt x="497166" y="82169"/>
                  </a:lnTo>
                  <a:close/>
                </a:path>
                <a:path w="574675" h="143510">
                  <a:moveTo>
                    <a:pt x="574509" y="111760"/>
                  </a:moveTo>
                  <a:lnTo>
                    <a:pt x="563587" y="111760"/>
                  </a:lnTo>
                  <a:lnTo>
                    <a:pt x="563587" y="129921"/>
                  </a:lnTo>
                  <a:lnTo>
                    <a:pt x="574509" y="129921"/>
                  </a:lnTo>
                  <a:lnTo>
                    <a:pt x="574509" y="111760"/>
                  </a:lnTo>
                  <a:close/>
                </a:path>
                <a:path w="574675" h="143510">
                  <a:moveTo>
                    <a:pt x="574509" y="82169"/>
                  </a:moveTo>
                  <a:lnTo>
                    <a:pt x="563587" y="82169"/>
                  </a:lnTo>
                  <a:lnTo>
                    <a:pt x="563587" y="101981"/>
                  </a:lnTo>
                  <a:lnTo>
                    <a:pt x="574509" y="101981"/>
                  </a:lnTo>
                  <a:lnTo>
                    <a:pt x="574509" y="82169"/>
                  </a:lnTo>
                  <a:close/>
                </a:path>
                <a:path w="574675" h="143510">
                  <a:moveTo>
                    <a:pt x="370878" y="88519"/>
                  </a:moveTo>
                  <a:lnTo>
                    <a:pt x="328168" y="100584"/>
                  </a:lnTo>
                  <a:lnTo>
                    <a:pt x="324221" y="123189"/>
                  </a:lnTo>
                  <a:lnTo>
                    <a:pt x="328180" y="129539"/>
                  </a:lnTo>
                  <a:lnTo>
                    <a:pt x="370878" y="141605"/>
                  </a:lnTo>
                  <a:lnTo>
                    <a:pt x="381480" y="141152"/>
                  </a:lnTo>
                  <a:lnTo>
                    <a:pt x="390828" y="139795"/>
                  </a:lnTo>
                  <a:lnTo>
                    <a:pt x="398786" y="137586"/>
                  </a:lnTo>
                  <a:lnTo>
                    <a:pt x="405511" y="134493"/>
                  </a:lnTo>
                  <a:lnTo>
                    <a:pt x="409568" y="132080"/>
                  </a:lnTo>
                  <a:lnTo>
                    <a:pt x="370878" y="132080"/>
                  </a:lnTo>
                  <a:lnTo>
                    <a:pt x="362953" y="131794"/>
                  </a:lnTo>
                  <a:lnTo>
                    <a:pt x="335978" y="120269"/>
                  </a:lnTo>
                  <a:lnTo>
                    <a:pt x="335978" y="109600"/>
                  </a:lnTo>
                  <a:lnTo>
                    <a:pt x="370878" y="98171"/>
                  </a:lnTo>
                  <a:lnTo>
                    <a:pt x="409831" y="98171"/>
                  </a:lnTo>
                  <a:lnTo>
                    <a:pt x="405587" y="95631"/>
                  </a:lnTo>
                  <a:lnTo>
                    <a:pt x="398881" y="92537"/>
                  </a:lnTo>
                  <a:lnTo>
                    <a:pt x="390861" y="90312"/>
                  </a:lnTo>
                  <a:lnTo>
                    <a:pt x="381527" y="88969"/>
                  </a:lnTo>
                  <a:lnTo>
                    <a:pt x="370878" y="88519"/>
                  </a:lnTo>
                  <a:close/>
                </a:path>
                <a:path w="574675" h="143510">
                  <a:moveTo>
                    <a:pt x="409831" y="98171"/>
                  </a:moveTo>
                  <a:lnTo>
                    <a:pt x="370878" y="98171"/>
                  </a:lnTo>
                  <a:lnTo>
                    <a:pt x="378986" y="98454"/>
                  </a:lnTo>
                  <a:lnTo>
                    <a:pt x="386053" y="99298"/>
                  </a:lnTo>
                  <a:lnTo>
                    <a:pt x="392078" y="100689"/>
                  </a:lnTo>
                  <a:lnTo>
                    <a:pt x="397065" y="102615"/>
                  </a:lnTo>
                  <a:lnTo>
                    <a:pt x="403021" y="105537"/>
                  </a:lnTo>
                  <a:lnTo>
                    <a:pt x="405993" y="109600"/>
                  </a:lnTo>
                  <a:lnTo>
                    <a:pt x="405993" y="120269"/>
                  </a:lnTo>
                  <a:lnTo>
                    <a:pt x="370878" y="132080"/>
                  </a:lnTo>
                  <a:lnTo>
                    <a:pt x="409568" y="132080"/>
                  </a:lnTo>
                  <a:lnTo>
                    <a:pt x="413626" y="129667"/>
                  </a:lnTo>
                  <a:lnTo>
                    <a:pt x="417677" y="123189"/>
                  </a:lnTo>
                  <a:lnTo>
                    <a:pt x="417677" y="106807"/>
                  </a:lnTo>
                  <a:lnTo>
                    <a:pt x="413651" y="100457"/>
                  </a:lnTo>
                  <a:lnTo>
                    <a:pt x="409831" y="98171"/>
                  </a:lnTo>
                  <a:close/>
                </a:path>
                <a:path w="574675" h="143510">
                  <a:moveTo>
                    <a:pt x="261632" y="93980"/>
                  </a:moveTo>
                  <a:lnTo>
                    <a:pt x="169291" y="93980"/>
                  </a:lnTo>
                  <a:lnTo>
                    <a:pt x="169291" y="103759"/>
                  </a:lnTo>
                  <a:lnTo>
                    <a:pt x="250545" y="103759"/>
                  </a:lnTo>
                  <a:lnTo>
                    <a:pt x="250545" y="143510"/>
                  </a:lnTo>
                  <a:lnTo>
                    <a:pt x="261632" y="143510"/>
                  </a:lnTo>
                  <a:lnTo>
                    <a:pt x="261632" y="93980"/>
                  </a:lnTo>
                  <a:close/>
                </a:path>
                <a:path w="574675" h="143510">
                  <a:moveTo>
                    <a:pt x="283591" y="67690"/>
                  </a:moveTo>
                  <a:lnTo>
                    <a:pt x="150380" y="67690"/>
                  </a:lnTo>
                  <a:lnTo>
                    <a:pt x="150380" y="77724"/>
                  </a:lnTo>
                  <a:lnTo>
                    <a:pt x="283591" y="77724"/>
                  </a:lnTo>
                  <a:lnTo>
                    <a:pt x="283591" y="67690"/>
                  </a:lnTo>
                  <a:close/>
                </a:path>
                <a:path w="574675" h="143510">
                  <a:moveTo>
                    <a:pt x="222643" y="46609"/>
                  </a:moveTo>
                  <a:lnTo>
                    <a:pt x="211328" y="46609"/>
                  </a:lnTo>
                  <a:lnTo>
                    <a:pt x="211328" y="67690"/>
                  </a:lnTo>
                  <a:lnTo>
                    <a:pt x="222643" y="67690"/>
                  </a:lnTo>
                  <a:lnTo>
                    <a:pt x="222643" y="46609"/>
                  </a:lnTo>
                  <a:close/>
                </a:path>
                <a:path w="574675" h="143510">
                  <a:moveTo>
                    <a:pt x="230214" y="22606"/>
                  </a:moveTo>
                  <a:lnTo>
                    <a:pt x="217131" y="22606"/>
                  </a:lnTo>
                  <a:lnTo>
                    <a:pt x="220723" y="27152"/>
                  </a:lnTo>
                  <a:lnTo>
                    <a:pt x="253495" y="47640"/>
                  </a:lnTo>
                  <a:lnTo>
                    <a:pt x="270789" y="51943"/>
                  </a:lnTo>
                  <a:lnTo>
                    <a:pt x="276593" y="43180"/>
                  </a:lnTo>
                  <a:lnTo>
                    <a:pt x="265832" y="41612"/>
                  </a:lnTo>
                  <a:lnTo>
                    <a:pt x="255876" y="38830"/>
                  </a:lnTo>
                  <a:lnTo>
                    <a:pt x="246725" y="34857"/>
                  </a:lnTo>
                  <a:lnTo>
                    <a:pt x="238379" y="29718"/>
                  </a:lnTo>
                  <a:lnTo>
                    <a:pt x="231428" y="23977"/>
                  </a:lnTo>
                  <a:lnTo>
                    <a:pt x="230214" y="22606"/>
                  </a:lnTo>
                  <a:close/>
                </a:path>
                <a:path w="574675" h="143510">
                  <a:moveTo>
                    <a:pt x="222491" y="2667"/>
                  </a:moveTo>
                  <a:lnTo>
                    <a:pt x="211480" y="2667"/>
                  </a:lnTo>
                  <a:lnTo>
                    <a:pt x="211480" y="7493"/>
                  </a:lnTo>
                  <a:lnTo>
                    <a:pt x="210490" y="12876"/>
                  </a:lnTo>
                  <a:lnTo>
                    <a:pt x="178190" y="38338"/>
                  </a:lnTo>
                  <a:lnTo>
                    <a:pt x="157378" y="42545"/>
                  </a:lnTo>
                  <a:lnTo>
                    <a:pt x="163931" y="51562"/>
                  </a:lnTo>
                  <a:lnTo>
                    <a:pt x="203587" y="35375"/>
                  </a:lnTo>
                  <a:lnTo>
                    <a:pt x="217131" y="22606"/>
                  </a:lnTo>
                  <a:lnTo>
                    <a:pt x="230214" y="22606"/>
                  </a:lnTo>
                  <a:lnTo>
                    <a:pt x="226445" y="18335"/>
                  </a:lnTo>
                  <a:lnTo>
                    <a:pt x="223483" y="12872"/>
                  </a:lnTo>
                  <a:lnTo>
                    <a:pt x="222491" y="7493"/>
                  </a:lnTo>
                  <a:lnTo>
                    <a:pt x="222491" y="2667"/>
                  </a:lnTo>
                  <a:close/>
                </a:path>
                <a:path w="574675" h="143510">
                  <a:moveTo>
                    <a:pt x="322135" y="6731"/>
                  </a:moveTo>
                  <a:lnTo>
                    <a:pt x="311188" y="6731"/>
                  </a:lnTo>
                  <a:lnTo>
                    <a:pt x="311188" y="74295"/>
                  </a:lnTo>
                  <a:lnTo>
                    <a:pt x="376974" y="74295"/>
                  </a:lnTo>
                  <a:lnTo>
                    <a:pt x="376974" y="64643"/>
                  </a:lnTo>
                  <a:lnTo>
                    <a:pt x="322135" y="64643"/>
                  </a:lnTo>
                  <a:lnTo>
                    <a:pt x="322135" y="41275"/>
                  </a:lnTo>
                  <a:lnTo>
                    <a:pt x="376974" y="41275"/>
                  </a:lnTo>
                  <a:lnTo>
                    <a:pt x="376974" y="31623"/>
                  </a:lnTo>
                  <a:lnTo>
                    <a:pt x="322135" y="31623"/>
                  </a:lnTo>
                  <a:lnTo>
                    <a:pt x="322135" y="6731"/>
                  </a:lnTo>
                  <a:close/>
                </a:path>
                <a:path w="574675" h="143510">
                  <a:moveTo>
                    <a:pt x="376974" y="41275"/>
                  </a:moveTo>
                  <a:lnTo>
                    <a:pt x="366039" y="41275"/>
                  </a:lnTo>
                  <a:lnTo>
                    <a:pt x="366039" y="64643"/>
                  </a:lnTo>
                  <a:lnTo>
                    <a:pt x="376974" y="64643"/>
                  </a:lnTo>
                  <a:lnTo>
                    <a:pt x="376974" y="41275"/>
                  </a:lnTo>
                  <a:close/>
                </a:path>
                <a:path w="574675" h="143510">
                  <a:moveTo>
                    <a:pt x="376974" y="6731"/>
                  </a:moveTo>
                  <a:lnTo>
                    <a:pt x="366039" y="6731"/>
                  </a:lnTo>
                  <a:lnTo>
                    <a:pt x="366039" y="31623"/>
                  </a:lnTo>
                  <a:lnTo>
                    <a:pt x="376974" y="31623"/>
                  </a:lnTo>
                  <a:lnTo>
                    <a:pt x="376974" y="6731"/>
                  </a:lnTo>
                  <a:close/>
                </a:path>
                <a:path w="574675" h="143510">
                  <a:moveTo>
                    <a:pt x="574636" y="42290"/>
                  </a:moveTo>
                  <a:lnTo>
                    <a:pt x="563587" y="42290"/>
                  </a:lnTo>
                  <a:lnTo>
                    <a:pt x="563587" y="74168"/>
                  </a:lnTo>
                  <a:lnTo>
                    <a:pt x="574636" y="74168"/>
                  </a:lnTo>
                  <a:lnTo>
                    <a:pt x="574636" y="42290"/>
                  </a:lnTo>
                  <a:close/>
                </a:path>
                <a:path w="574675" h="143510">
                  <a:moveTo>
                    <a:pt x="481291" y="4699"/>
                  </a:moveTo>
                  <a:lnTo>
                    <a:pt x="470242" y="4699"/>
                  </a:lnTo>
                  <a:lnTo>
                    <a:pt x="470242" y="68707"/>
                  </a:lnTo>
                  <a:lnTo>
                    <a:pt x="536536" y="68707"/>
                  </a:lnTo>
                  <a:lnTo>
                    <a:pt x="536536" y="58927"/>
                  </a:lnTo>
                  <a:lnTo>
                    <a:pt x="481291" y="58927"/>
                  </a:lnTo>
                  <a:lnTo>
                    <a:pt x="481291" y="37464"/>
                  </a:lnTo>
                  <a:lnTo>
                    <a:pt x="574636" y="37464"/>
                  </a:lnTo>
                  <a:lnTo>
                    <a:pt x="574636" y="32258"/>
                  </a:lnTo>
                  <a:lnTo>
                    <a:pt x="536536" y="32258"/>
                  </a:lnTo>
                  <a:lnTo>
                    <a:pt x="536536" y="27812"/>
                  </a:lnTo>
                  <a:lnTo>
                    <a:pt x="481291" y="27812"/>
                  </a:lnTo>
                  <a:lnTo>
                    <a:pt x="481291" y="4699"/>
                  </a:lnTo>
                  <a:close/>
                </a:path>
                <a:path w="574675" h="143510">
                  <a:moveTo>
                    <a:pt x="574636" y="37464"/>
                  </a:moveTo>
                  <a:lnTo>
                    <a:pt x="525487" y="37464"/>
                  </a:lnTo>
                  <a:lnTo>
                    <a:pt x="525487" y="58927"/>
                  </a:lnTo>
                  <a:lnTo>
                    <a:pt x="536536" y="58927"/>
                  </a:lnTo>
                  <a:lnTo>
                    <a:pt x="536536" y="42290"/>
                  </a:lnTo>
                  <a:lnTo>
                    <a:pt x="574636" y="42290"/>
                  </a:lnTo>
                  <a:lnTo>
                    <a:pt x="574636" y="37464"/>
                  </a:lnTo>
                  <a:close/>
                </a:path>
                <a:path w="574675" h="143510">
                  <a:moveTo>
                    <a:pt x="574636" y="0"/>
                  </a:moveTo>
                  <a:lnTo>
                    <a:pt x="563587" y="0"/>
                  </a:lnTo>
                  <a:lnTo>
                    <a:pt x="563587" y="32258"/>
                  </a:lnTo>
                  <a:lnTo>
                    <a:pt x="574636" y="32258"/>
                  </a:lnTo>
                  <a:lnTo>
                    <a:pt x="574636" y="0"/>
                  </a:lnTo>
                  <a:close/>
                </a:path>
                <a:path w="574675" h="143510">
                  <a:moveTo>
                    <a:pt x="536536" y="4699"/>
                  </a:moveTo>
                  <a:lnTo>
                    <a:pt x="525487" y="4699"/>
                  </a:lnTo>
                  <a:lnTo>
                    <a:pt x="525487" y="27812"/>
                  </a:lnTo>
                  <a:lnTo>
                    <a:pt x="536536" y="27812"/>
                  </a:lnTo>
                  <a:lnTo>
                    <a:pt x="536536" y="4699"/>
                  </a:lnTo>
                  <a:close/>
                </a:path>
                <a:path w="574675" h="143510">
                  <a:moveTo>
                    <a:pt x="47028" y="16256"/>
                  </a:moveTo>
                  <a:lnTo>
                    <a:pt x="36233" y="16256"/>
                  </a:lnTo>
                  <a:lnTo>
                    <a:pt x="36233" y="19176"/>
                  </a:lnTo>
                  <a:lnTo>
                    <a:pt x="35587" y="26723"/>
                  </a:lnTo>
                  <a:lnTo>
                    <a:pt x="14247" y="60801"/>
                  </a:lnTo>
                  <a:lnTo>
                    <a:pt x="0" y="69976"/>
                  </a:lnTo>
                  <a:lnTo>
                    <a:pt x="7886" y="77597"/>
                  </a:lnTo>
                  <a:lnTo>
                    <a:pt x="39306" y="47498"/>
                  </a:lnTo>
                  <a:lnTo>
                    <a:pt x="42037" y="41275"/>
                  </a:lnTo>
                  <a:lnTo>
                    <a:pt x="53998" y="41275"/>
                  </a:lnTo>
                  <a:lnTo>
                    <a:pt x="53071" y="39965"/>
                  </a:lnTo>
                  <a:lnTo>
                    <a:pt x="49714" y="33178"/>
                  </a:lnTo>
                  <a:lnTo>
                    <a:pt x="47699" y="26249"/>
                  </a:lnTo>
                  <a:lnTo>
                    <a:pt x="47028" y="19176"/>
                  </a:lnTo>
                  <a:lnTo>
                    <a:pt x="47028" y="16256"/>
                  </a:lnTo>
                  <a:close/>
                </a:path>
                <a:path w="574675" h="143510">
                  <a:moveTo>
                    <a:pt x="115633" y="0"/>
                  </a:moveTo>
                  <a:lnTo>
                    <a:pt x="104546" y="0"/>
                  </a:lnTo>
                  <a:lnTo>
                    <a:pt x="104546" y="32004"/>
                  </a:lnTo>
                  <a:lnTo>
                    <a:pt x="70980" y="32004"/>
                  </a:lnTo>
                  <a:lnTo>
                    <a:pt x="70980" y="41910"/>
                  </a:lnTo>
                  <a:lnTo>
                    <a:pt x="104546" y="41910"/>
                  </a:lnTo>
                  <a:lnTo>
                    <a:pt x="104546" y="75437"/>
                  </a:lnTo>
                  <a:lnTo>
                    <a:pt x="115633" y="75437"/>
                  </a:lnTo>
                  <a:lnTo>
                    <a:pt x="115633" y="0"/>
                  </a:lnTo>
                  <a:close/>
                </a:path>
                <a:path w="574675" h="143510">
                  <a:moveTo>
                    <a:pt x="53998" y="41275"/>
                  </a:moveTo>
                  <a:lnTo>
                    <a:pt x="42037" y="41275"/>
                  </a:lnTo>
                  <a:lnTo>
                    <a:pt x="44716" y="46989"/>
                  </a:lnTo>
                  <a:lnTo>
                    <a:pt x="49352" y="52959"/>
                  </a:lnTo>
                  <a:lnTo>
                    <a:pt x="55956" y="59182"/>
                  </a:lnTo>
                  <a:lnTo>
                    <a:pt x="62547" y="65532"/>
                  </a:lnTo>
                  <a:lnTo>
                    <a:pt x="69024" y="70485"/>
                  </a:lnTo>
                  <a:lnTo>
                    <a:pt x="75374" y="73913"/>
                  </a:lnTo>
                  <a:lnTo>
                    <a:pt x="82892" y="65912"/>
                  </a:lnTo>
                  <a:lnTo>
                    <a:pt x="75937" y="62432"/>
                  </a:lnTo>
                  <a:lnTo>
                    <a:pt x="69432" y="58070"/>
                  </a:lnTo>
                  <a:lnTo>
                    <a:pt x="63377" y="52804"/>
                  </a:lnTo>
                  <a:lnTo>
                    <a:pt x="57772" y="46609"/>
                  </a:lnTo>
                  <a:lnTo>
                    <a:pt x="53998" y="41275"/>
                  </a:lnTo>
                  <a:close/>
                </a:path>
                <a:path w="574675" h="143510">
                  <a:moveTo>
                    <a:pt x="78574" y="6350"/>
                  </a:moveTo>
                  <a:lnTo>
                    <a:pt x="4686" y="6350"/>
                  </a:lnTo>
                  <a:lnTo>
                    <a:pt x="4686" y="16256"/>
                  </a:lnTo>
                  <a:lnTo>
                    <a:pt x="78574" y="16256"/>
                  </a:lnTo>
                  <a:lnTo>
                    <a:pt x="78574" y="6350"/>
                  </a:lnTo>
                  <a:close/>
                </a:path>
                <a:path w="574675" h="143510">
                  <a:moveTo>
                    <a:pt x="415226" y="0"/>
                  </a:moveTo>
                  <a:lnTo>
                    <a:pt x="404139" y="0"/>
                  </a:lnTo>
                  <a:lnTo>
                    <a:pt x="404139" y="84962"/>
                  </a:lnTo>
                  <a:lnTo>
                    <a:pt x="415226" y="84962"/>
                  </a:lnTo>
                  <a:lnTo>
                    <a:pt x="415226" y="49657"/>
                  </a:lnTo>
                  <a:lnTo>
                    <a:pt x="436841" y="49657"/>
                  </a:lnTo>
                  <a:lnTo>
                    <a:pt x="436841" y="39877"/>
                  </a:lnTo>
                  <a:lnTo>
                    <a:pt x="415226" y="39877"/>
                  </a:lnTo>
                  <a:lnTo>
                    <a:pt x="415226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837730" y="1513839"/>
              <a:ext cx="574675" cy="143510"/>
            </a:xfrm>
            <a:custGeom>
              <a:avLst/>
              <a:gdLst/>
              <a:ahLst/>
              <a:cxnLst/>
              <a:rect l="l" t="t" r="r" b="b"/>
              <a:pathLst>
                <a:path w="574675" h="143510">
                  <a:moveTo>
                    <a:pt x="37795" y="113030"/>
                  </a:moveTo>
                  <a:lnTo>
                    <a:pt x="37795" y="129921"/>
                  </a:lnTo>
                  <a:lnTo>
                    <a:pt x="104698" y="129921"/>
                  </a:lnTo>
                  <a:lnTo>
                    <a:pt x="104698" y="113030"/>
                  </a:lnTo>
                  <a:lnTo>
                    <a:pt x="37795" y="113030"/>
                  </a:lnTo>
                  <a:close/>
                </a:path>
                <a:path w="574675" h="143510">
                  <a:moveTo>
                    <a:pt x="497166" y="111760"/>
                  </a:moveTo>
                  <a:lnTo>
                    <a:pt x="497166" y="129921"/>
                  </a:lnTo>
                  <a:lnTo>
                    <a:pt x="563587" y="129921"/>
                  </a:lnTo>
                  <a:lnTo>
                    <a:pt x="563587" y="111760"/>
                  </a:lnTo>
                  <a:lnTo>
                    <a:pt x="497166" y="111760"/>
                  </a:lnTo>
                  <a:close/>
                </a:path>
                <a:path w="574675" h="143510">
                  <a:moveTo>
                    <a:pt x="370878" y="98171"/>
                  </a:moveTo>
                  <a:lnTo>
                    <a:pt x="335978" y="109600"/>
                  </a:lnTo>
                  <a:lnTo>
                    <a:pt x="335978" y="114935"/>
                  </a:lnTo>
                  <a:lnTo>
                    <a:pt x="335978" y="120269"/>
                  </a:lnTo>
                  <a:lnTo>
                    <a:pt x="370878" y="132080"/>
                  </a:lnTo>
                  <a:lnTo>
                    <a:pt x="378895" y="131794"/>
                  </a:lnTo>
                  <a:lnTo>
                    <a:pt x="405993" y="120269"/>
                  </a:lnTo>
                  <a:lnTo>
                    <a:pt x="405993" y="114935"/>
                  </a:lnTo>
                  <a:lnTo>
                    <a:pt x="405993" y="109600"/>
                  </a:lnTo>
                  <a:lnTo>
                    <a:pt x="378986" y="98454"/>
                  </a:lnTo>
                  <a:lnTo>
                    <a:pt x="370878" y="98171"/>
                  </a:lnTo>
                  <a:close/>
                </a:path>
                <a:path w="574675" h="143510">
                  <a:moveTo>
                    <a:pt x="169291" y="93980"/>
                  </a:moveTo>
                  <a:lnTo>
                    <a:pt x="261632" y="93980"/>
                  </a:lnTo>
                  <a:lnTo>
                    <a:pt x="261632" y="143510"/>
                  </a:lnTo>
                  <a:lnTo>
                    <a:pt x="250545" y="143510"/>
                  </a:lnTo>
                  <a:lnTo>
                    <a:pt x="250545" y="103759"/>
                  </a:lnTo>
                  <a:lnTo>
                    <a:pt x="169291" y="103759"/>
                  </a:lnTo>
                  <a:lnTo>
                    <a:pt x="169291" y="93980"/>
                  </a:lnTo>
                  <a:close/>
                </a:path>
                <a:path w="574675" h="143510">
                  <a:moveTo>
                    <a:pt x="370878" y="88519"/>
                  </a:moveTo>
                  <a:lnTo>
                    <a:pt x="413651" y="100457"/>
                  </a:lnTo>
                  <a:lnTo>
                    <a:pt x="417677" y="106807"/>
                  </a:lnTo>
                  <a:lnTo>
                    <a:pt x="417677" y="114935"/>
                  </a:lnTo>
                  <a:lnTo>
                    <a:pt x="417677" y="123189"/>
                  </a:lnTo>
                  <a:lnTo>
                    <a:pt x="381466" y="141154"/>
                  </a:lnTo>
                  <a:lnTo>
                    <a:pt x="370878" y="141605"/>
                  </a:lnTo>
                  <a:lnTo>
                    <a:pt x="360286" y="141152"/>
                  </a:lnTo>
                  <a:lnTo>
                    <a:pt x="324142" y="123062"/>
                  </a:lnTo>
                  <a:lnTo>
                    <a:pt x="324142" y="114935"/>
                  </a:lnTo>
                  <a:lnTo>
                    <a:pt x="324142" y="106934"/>
                  </a:lnTo>
                  <a:lnTo>
                    <a:pt x="360255" y="88971"/>
                  </a:lnTo>
                  <a:lnTo>
                    <a:pt x="370878" y="88519"/>
                  </a:lnTo>
                  <a:close/>
                </a:path>
                <a:path w="574675" h="143510">
                  <a:moveTo>
                    <a:pt x="26631" y="83185"/>
                  </a:moveTo>
                  <a:lnTo>
                    <a:pt x="37795" y="83185"/>
                  </a:lnTo>
                  <a:lnTo>
                    <a:pt x="37795" y="102997"/>
                  </a:lnTo>
                  <a:lnTo>
                    <a:pt x="104698" y="102997"/>
                  </a:lnTo>
                  <a:lnTo>
                    <a:pt x="104698" y="83185"/>
                  </a:lnTo>
                  <a:lnTo>
                    <a:pt x="115633" y="83185"/>
                  </a:lnTo>
                  <a:lnTo>
                    <a:pt x="115633" y="139573"/>
                  </a:lnTo>
                  <a:lnTo>
                    <a:pt x="26631" y="139573"/>
                  </a:lnTo>
                  <a:lnTo>
                    <a:pt x="26631" y="83185"/>
                  </a:lnTo>
                  <a:close/>
                </a:path>
                <a:path w="574675" h="143510">
                  <a:moveTo>
                    <a:pt x="486244" y="82169"/>
                  </a:moveTo>
                  <a:lnTo>
                    <a:pt x="497166" y="82169"/>
                  </a:lnTo>
                  <a:lnTo>
                    <a:pt x="497166" y="101981"/>
                  </a:lnTo>
                  <a:lnTo>
                    <a:pt x="563587" y="101981"/>
                  </a:lnTo>
                  <a:lnTo>
                    <a:pt x="563587" y="82169"/>
                  </a:lnTo>
                  <a:lnTo>
                    <a:pt x="574509" y="82169"/>
                  </a:lnTo>
                  <a:lnTo>
                    <a:pt x="574509" y="139573"/>
                  </a:lnTo>
                  <a:lnTo>
                    <a:pt x="486244" y="139573"/>
                  </a:lnTo>
                  <a:lnTo>
                    <a:pt x="486244" y="82169"/>
                  </a:lnTo>
                  <a:close/>
                </a:path>
                <a:path w="574675" h="143510">
                  <a:moveTo>
                    <a:pt x="211328" y="46609"/>
                  </a:moveTo>
                  <a:lnTo>
                    <a:pt x="222643" y="46609"/>
                  </a:lnTo>
                  <a:lnTo>
                    <a:pt x="222643" y="67690"/>
                  </a:lnTo>
                  <a:lnTo>
                    <a:pt x="283591" y="67690"/>
                  </a:lnTo>
                  <a:lnTo>
                    <a:pt x="283591" y="77724"/>
                  </a:lnTo>
                  <a:lnTo>
                    <a:pt x="150380" y="77724"/>
                  </a:lnTo>
                  <a:lnTo>
                    <a:pt x="150380" y="67690"/>
                  </a:lnTo>
                  <a:lnTo>
                    <a:pt x="211328" y="67690"/>
                  </a:lnTo>
                  <a:lnTo>
                    <a:pt x="211328" y="46609"/>
                  </a:lnTo>
                  <a:close/>
                </a:path>
                <a:path w="574675" h="143510">
                  <a:moveTo>
                    <a:pt x="322135" y="41275"/>
                  </a:moveTo>
                  <a:lnTo>
                    <a:pt x="322135" y="64643"/>
                  </a:lnTo>
                  <a:lnTo>
                    <a:pt x="366039" y="64643"/>
                  </a:lnTo>
                  <a:lnTo>
                    <a:pt x="366039" y="41275"/>
                  </a:lnTo>
                  <a:lnTo>
                    <a:pt x="322135" y="41275"/>
                  </a:lnTo>
                  <a:close/>
                </a:path>
                <a:path w="574675" h="143510">
                  <a:moveTo>
                    <a:pt x="481291" y="37464"/>
                  </a:moveTo>
                  <a:lnTo>
                    <a:pt x="481291" y="58927"/>
                  </a:lnTo>
                  <a:lnTo>
                    <a:pt x="525487" y="58927"/>
                  </a:lnTo>
                  <a:lnTo>
                    <a:pt x="525487" y="37464"/>
                  </a:lnTo>
                  <a:lnTo>
                    <a:pt x="481291" y="37464"/>
                  </a:lnTo>
                  <a:close/>
                </a:path>
                <a:path w="574675" h="143510">
                  <a:moveTo>
                    <a:pt x="311188" y="6731"/>
                  </a:moveTo>
                  <a:lnTo>
                    <a:pt x="322135" y="6731"/>
                  </a:lnTo>
                  <a:lnTo>
                    <a:pt x="322135" y="31623"/>
                  </a:lnTo>
                  <a:lnTo>
                    <a:pt x="366039" y="31623"/>
                  </a:lnTo>
                  <a:lnTo>
                    <a:pt x="366039" y="6731"/>
                  </a:lnTo>
                  <a:lnTo>
                    <a:pt x="376974" y="6731"/>
                  </a:lnTo>
                  <a:lnTo>
                    <a:pt x="376974" y="74295"/>
                  </a:lnTo>
                  <a:lnTo>
                    <a:pt x="311188" y="74295"/>
                  </a:lnTo>
                  <a:lnTo>
                    <a:pt x="311188" y="6731"/>
                  </a:lnTo>
                  <a:close/>
                </a:path>
                <a:path w="574675" h="143510">
                  <a:moveTo>
                    <a:pt x="4686" y="6350"/>
                  </a:moveTo>
                  <a:lnTo>
                    <a:pt x="78574" y="6350"/>
                  </a:lnTo>
                  <a:lnTo>
                    <a:pt x="78574" y="16256"/>
                  </a:lnTo>
                  <a:lnTo>
                    <a:pt x="47028" y="16256"/>
                  </a:lnTo>
                  <a:lnTo>
                    <a:pt x="47028" y="19176"/>
                  </a:lnTo>
                  <a:lnTo>
                    <a:pt x="69432" y="58070"/>
                  </a:lnTo>
                  <a:lnTo>
                    <a:pt x="82892" y="65912"/>
                  </a:lnTo>
                  <a:lnTo>
                    <a:pt x="75374" y="73913"/>
                  </a:lnTo>
                  <a:lnTo>
                    <a:pt x="69024" y="70485"/>
                  </a:lnTo>
                  <a:lnTo>
                    <a:pt x="62547" y="65532"/>
                  </a:lnTo>
                  <a:lnTo>
                    <a:pt x="55956" y="59182"/>
                  </a:lnTo>
                  <a:lnTo>
                    <a:pt x="49352" y="52959"/>
                  </a:lnTo>
                  <a:lnTo>
                    <a:pt x="44716" y="46989"/>
                  </a:lnTo>
                  <a:lnTo>
                    <a:pt x="42037" y="41275"/>
                  </a:lnTo>
                  <a:lnTo>
                    <a:pt x="39306" y="47498"/>
                  </a:lnTo>
                  <a:lnTo>
                    <a:pt x="7886" y="77597"/>
                  </a:lnTo>
                  <a:lnTo>
                    <a:pt x="0" y="69976"/>
                  </a:lnTo>
                  <a:lnTo>
                    <a:pt x="7448" y="65782"/>
                  </a:lnTo>
                  <a:lnTo>
                    <a:pt x="14247" y="60801"/>
                  </a:lnTo>
                  <a:lnTo>
                    <a:pt x="35587" y="26723"/>
                  </a:lnTo>
                  <a:lnTo>
                    <a:pt x="36233" y="19176"/>
                  </a:lnTo>
                  <a:lnTo>
                    <a:pt x="36233" y="16256"/>
                  </a:lnTo>
                  <a:lnTo>
                    <a:pt x="4686" y="16256"/>
                  </a:lnTo>
                  <a:lnTo>
                    <a:pt x="4686" y="6350"/>
                  </a:lnTo>
                  <a:close/>
                </a:path>
                <a:path w="574675" h="143510">
                  <a:moveTo>
                    <a:pt x="211480" y="2667"/>
                  </a:moveTo>
                  <a:lnTo>
                    <a:pt x="222491" y="2667"/>
                  </a:lnTo>
                  <a:lnTo>
                    <a:pt x="222491" y="7493"/>
                  </a:lnTo>
                  <a:lnTo>
                    <a:pt x="223484" y="12876"/>
                  </a:lnTo>
                  <a:lnTo>
                    <a:pt x="255876" y="38830"/>
                  </a:lnTo>
                  <a:lnTo>
                    <a:pt x="276593" y="43180"/>
                  </a:lnTo>
                  <a:lnTo>
                    <a:pt x="270789" y="51943"/>
                  </a:lnTo>
                  <a:lnTo>
                    <a:pt x="231121" y="36054"/>
                  </a:lnTo>
                  <a:lnTo>
                    <a:pt x="217131" y="22606"/>
                  </a:lnTo>
                  <a:lnTo>
                    <a:pt x="213893" y="26751"/>
                  </a:lnTo>
                  <a:lnTo>
                    <a:pt x="180673" y="47291"/>
                  </a:lnTo>
                  <a:lnTo>
                    <a:pt x="163931" y="51562"/>
                  </a:lnTo>
                  <a:lnTo>
                    <a:pt x="157378" y="42545"/>
                  </a:lnTo>
                  <a:lnTo>
                    <a:pt x="168201" y="41019"/>
                  </a:lnTo>
                  <a:lnTo>
                    <a:pt x="178190" y="38338"/>
                  </a:lnTo>
                  <a:lnTo>
                    <a:pt x="210492" y="12872"/>
                  </a:lnTo>
                  <a:lnTo>
                    <a:pt x="211480" y="7493"/>
                  </a:lnTo>
                  <a:lnTo>
                    <a:pt x="211480" y="2667"/>
                  </a:lnTo>
                  <a:close/>
                </a:path>
                <a:path w="574675" h="143510">
                  <a:moveTo>
                    <a:pt x="563587" y="0"/>
                  </a:moveTo>
                  <a:lnTo>
                    <a:pt x="574636" y="0"/>
                  </a:lnTo>
                  <a:lnTo>
                    <a:pt x="574636" y="74168"/>
                  </a:lnTo>
                  <a:lnTo>
                    <a:pt x="563587" y="74168"/>
                  </a:lnTo>
                  <a:lnTo>
                    <a:pt x="563587" y="42290"/>
                  </a:lnTo>
                  <a:lnTo>
                    <a:pt x="536536" y="42290"/>
                  </a:lnTo>
                  <a:lnTo>
                    <a:pt x="536536" y="68707"/>
                  </a:lnTo>
                  <a:lnTo>
                    <a:pt x="470242" y="68707"/>
                  </a:lnTo>
                  <a:lnTo>
                    <a:pt x="470242" y="4699"/>
                  </a:lnTo>
                  <a:lnTo>
                    <a:pt x="481291" y="4699"/>
                  </a:lnTo>
                  <a:lnTo>
                    <a:pt x="481291" y="27812"/>
                  </a:lnTo>
                  <a:lnTo>
                    <a:pt x="525487" y="27812"/>
                  </a:lnTo>
                  <a:lnTo>
                    <a:pt x="525487" y="4699"/>
                  </a:lnTo>
                  <a:lnTo>
                    <a:pt x="536536" y="4699"/>
                  </a:lnTo>
                  <a:lnTo>
                    <a:pt x="536536" y="32258"/>
                  </a:lnTo>
                  <a:lnTo>
                    <a:pt x="563587" y="32258"/>
                  </a:lnTo>
                  <a:lnTo>
                    <a:pt x="563587" y="0"/>
                  </a:lnTo>
                  <a:close/>
                </a:path>
                <a:path w="574675" h="143510">
                  <a:moveTo>
                    <a:pt x="404139" y="0"/>
                  </a:moveTo>
                  <a:lnTo>
                    <a:pt x="415226" y="0"/>
                  </a:lnTo>
                  <a:lnTo>
                    <a:pt x="415226" y="39877"/>
                  </a:lnTo>
                  <a:lnTo>
                    <a:pt x="436841" y="39877"/>
                  </a:lnTo>
                  <a:lnTo>
                    <a:pt x="436841" y="49657"/>
                  </a:lnTo>
                  <a:lnTo>
                    <a:pt x="415226" y="49657"/>
                  </a:lnTo>
                  <a:lnTo>
                    <a:pt x="415226" y="84962"/>
                  </a:lnTo>
                  <a:lnTo>
                    <a:pt x="404139" y="84962"/>
                  </a:lnTo>
                  <a:lnTo>
                    <a:pt x="404139" y="0"/>
                  </a:lnTo>
                  <a:close/>
                </a:path>
                <a:path w="574675" h="143510">
                  <a:moveTo>
                    <a:pt x="104546" y="0"/>
                  </a:moveTo>
                  <a:lnTo>
                    <a:pt x="115633" y="0"/>
                  </a:lnTo>
                  <a:lnTo>
                    <a:pt x="115633" y="75437"/>
                  </a:lnTo>
                  <a:lnTo>
                    <a:pt x="104546" y="75437"/>
                  </a:lnTo>
                  <a:lnTo>
                    <a:pt x="104546" y="41910"/>
                  </a:lnTo>
                  <a:lnTo>
                    <a:pt x="70980" y="41910"/>
                  </a:lnTo>
                  <a:lnTo>
                    <a:pt x="70980" y="32004"/>
                  </a:lnTo>
                  <a:lnTo>
                    <a:pt x="104546" y="32004"/>
                  </a:lnTo>
                  <a:lnTo>
                    <a:pt x="104546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2" name="object 52" descr=""/>
          <p:cNvGrpSpPr/>
          <p:nvPr/>
        </p:nvGrpSpPr>
        <p:grpSpPr>
          <a:xfrm>
            <a:off x="1494536" y="1559560"/>
            <a:ext cx="26034" cy="90805"/>
            <a:chOff x="1494536" y="1559560"/>
            <a:chExt cx="26034" cy="90805"/>
          </a:xfrm>
        </p:grpSpPr>
        <p:sp>
          <p:nvSpPr>
            <p:cNvPr id="53" name="object 53" descr=""/>
            <p:cNvSpPr/>
            <p:nvPr/>
          </p:nvSpPr>
          <p:spPr>
            <a:xfrm>
              <a:off x="1499108" y="1564132"/>
              <a:ext cx="16510" cy="81915"/>
            </a:xfrm>
            <a:custGeom>
              <a:avLst/>
              <a:gdLst/>
              <a:ahLst/>
              <a:cxnLst/>
              <a:rect l="l" t="t" r="r" b="b"/>
              <a:pathLst>
                <a:path w="16509" h="81914">
                  <a:moveTo>
                    <a:pt x="10286" y="65023"/>
                  </a:moveTo>
                  <a:lnTo>
                    <a:pt x="5968" y="65023"/>
                  </a:lnTo>
                  <a:lnTo>
                    <a:pt x="4063" y="65785"/>
                  </a:lnTo>
                  <a:lnTo>
                    <a:pt x="2412" y="67437"/>
                  </a:lnTo>
                  <a:lnTo>
                    <a:pt x="761" y="68960"/>
                  </a:lnTo>
                  <a:lnTo>
                    <a:pt x="0" y="70992"/>
                  </a:lnTo>
                  <a:lnTo>
                    <a:pt x="0" y="75564"/>
                  </a:lnTo>
                  <a:lnTo>
                    <a:pt x="761" y="77596"/>
                  </a:lnTo>
                  <a:lnTo>
                    <a:pt x="2412" y="79120"/>
                  </a:lnTo>
                  <a:lnTo>
                    <a:pt x="3936" y="80771"/>
                  </a:lnTo>
                  <a:lnTo>
                    <a:pt x="5968" y="81533"/>
                  </a:lnTo>
                  <a:lnTo>
                    <a:pt x="10413" y="81533"/>
                  </a:lnTo>
                  <a:lnTo>
                    <a:pt x="12318" y="80771"/>
                  </a:lnTo>
                  <a:lnTo>
                    <a:pt x="13969" y="79120"/>
                  </a:lnTo>
                  <a:lnTo>
                    <a:pt x="15493" y="77469"/>
                  </a:lnTo>
                  <a:lnTo>
                    <a:pt x="16382" y="75564"/>
                  </a:lnTo>
                  <a:lnTo>
                    <a:pt x="16382" y="70992"/>
                  </a:lnTo>
                  <a:lnTo>
                    <a:pt x="15493" y="68960"/>
                  </a:lnTo>
                  <a:lnTo>
                    <a:pt x="13842" y="67437"/>
                  </a:lnTo>
                  <a:lnTo>
                    <a:pt x="12191" y="65785"/>
                  </a:lnTo>
                  <a:lnTo>
                    <a:pt x="10286" y="65023"/>
                  </a:lnTo>
                  <a:close/>
                </a:path>
                <a:path w="16509" h="81914">
                  <a:moveTo>
                    <a:pt x="10286" y="0"/>
                  </a:moveTo>
                  <a:lnTo>
                    <a:pt x="5968" y="0"/>
                  </a:lnTo>
                  <a:lnTo>
                    <a:pt x="4063" y="762"/>
                  </a:lnTo>
                  <a:lnTo>
                    <a:pt x="2412" y="2412"/>
                  </a:lnTo>
                  <a:lnTo>
                    <a:pt x="761" y="3937"/>
                  </a:lnTo>
                  <a:lnTo>
                    <a:pt x="0" y="5968"/>
                  </a:lnTo>
                  <a:lnTo>
                    <a:pt x="0" y="10540"/>
                  </a:lnTo>
                  <a:lnTo>
                    <a:pt x="761" y="12572"/>
                  </a:lnTo>
                  <a:lnTo>
                    <a:pt x="2412" y="14096"/>
                  </a:lnTo>
                  <a:lnTo>
                    <a:pt x="3936" y="15747"/>
                  </a:lnTo>
                  <a:lnTo>
                    <a:pt x="5968" y="16509"/>
                  </a:lnTo>
                  <a:lnTo>
                    <a:pt x="10413" y="16509"/>
                  </a:lnTo>
                  <a:lnTo>
                    <a:pt x="12318" y="15747"/>
                  </a:lnTo>
                  <a:lnTo>
                    <a:pt x="15493" y="12572"/>
                  </a:lnTo>
                  <a:lnTo>
                    <a:pt x="16382" y="10540"/>
                  </a:lnTo>
                  <a:lnTo>
                    <a:pt x="16382" y="5968"/>
                  </a:lnTo>
                  <a:lnTo>
                    <a:pt x="15493" y="3937"/>
                  </a:lnTo>
                  <a:lnTo>
                    <a:pt x="13842" y="2412"/>
                  </a:lnTo>
                  <a:lnTo>
                    <a:pt x="12191" y="762"/>
                  </a:lnTo>
                  <a:lnTo>
                    <a:pt x="10286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1499108" y="1564132"/>
              <a:ext cx="16510" cy="81915"/>
            </a:xfrm>
            <a:custGeom>
              <a:avLst/>
              <a:gdLst/>
              <a:ahLst/>
              <a:cxnLst/>
              <a:rect l="l" t="t" r="r" b="b"/>
              <a:pathLst>
                <a:path w="16509" h="81914">
                  <a:moveTo>
                    <a:pt x="8128" y="65023"/>
                  </a:moveTo>
                  <a:lnTo>
                    <a:pt x="10286" y="65023"/>
                  </a:lnTo>
                  <a:lnTo>
                    <a:pt x="12191" y="65785"/>
                  </a:lnTo>
                  <a:lnTo>
                    <a:pt x="13842" y="67437"/>
                  </a:lnTo>
                  <a:lnTo>
                    <a:pt x="15493" y="68960"/>
                  </a:lnTo>
                  <a:lnTo>
                    <a:pt x="16382" y="70992"/>
                  </a:lnTo>
                  <a:lnTo>
                    <a:pt x="16382" y="73278"/>
                  </a:lnTo>
                  <a:lnTo>
                    <a:pt x="16382" y="75564"/>
                  </a:lnTo>
                  <a:lnTo>
                    <a:pt x="15493" y="77469"/>
                  </a:lnTo>
                  <a:lnTo>
                    <a:pt x="13969" y="79120"/>
                  </a:lnTo>
                  <a:lnTo>
                    <a:pt x="12318" y="80771"/>
                  </a:lnTo>
                  <a:lnTo>
                    <a:pt x="10413" y="81533"/>
                  </a:lnTo>
                  <a:lnTo>
                    <a:pt x="8128" y="81533"/>
                  </a:lnTo>
                  <a:lnTo>
                    <a:pt x="5968" y="81533"/>
                  </a:lnTo>
                  <a:lnTo>
                    <a:pt x="3936" y="80771"/>
                  </a:lnTo>
                  <a:lnTo>
                    <a:pt x="2412" y="79120"/>
                  </a:lnTo>
                  <a:lnTo>
                    <a:pt x="761" y="77596"/>
                  </a:lnTo>
                  <a:lnTo>
                    <a:pt x="0" y="75564"/>
                  </a:lnTo>
                  <a:lnTo>
                    <a:pt x="0" y="73278"/>
                  </a:lnTo>
                  <a:lnTo>
                    <a:pt x="0" y="70992"/>
                  </a:lnTo>
                  <a:lnTo>
                    <a:pt x="761" y="68960"/>
                  </a:lnTo>
                  <a:lnTo>
                    <a:pt x="2412" y="67437"/>
                  </a:lnTo>
                  <a:lnTo>
                    <a:pt x="4063" y="65785"/>
                  </a:lnTo>
                  <a:lnTo>
                    <a:pt x="5968" y="65023"/>
                  </a:lnTo>
                  <a:lnTo>
                    <a:pt x="8128" y="65023"/>
                  </a:lnTo>
                  <a:close/>
                </a:path>
                <a:path w="16509" h="81914">
                  <a:moveTo>
                    <a:pt x="8128" y="0"/>
                  </a:moveTo>
                  <a:lnTo>
                    <a:pt x="10286" y="0"/>
                  </a:lnTo>
                  <a:lnTo>
                    <a:pt x="12191" y="762"/>
                  </a:lnTo>
                  <a:lnTo>
                    <a:pt x="13842" y="2412"/>
                  </a:lnTo>
                  <a:lnTo>
                    <a:pt x="15493" y="3937"/>
                  </a:lnTo>
                  <a:lnTo>
                    <a:pt x="16382" y="5968"/>
                  </a:lnTo>
                  <a:lnTo>
                    <a:pt x="16382" y="8254"/>
                  </a:lnTo>
                  <a:lnTo>
                    <a:pt x="16382" y="10540"/>
                  </a:lnTo>
                  <a:lnTo>
                    <a:pt x="15493" y="12572"/>
                  </a:lnTo>
                  <a:lnTo>
                    <a:pt x="13969" y="14096"/>
                  </a:lnTo>
                  <a:lnTo>
                    <a:pt x="12318" y="15747"/>
                  </a:lnTo>
                  <a:lnTo>
                    <a:pt x="10413" y="16509"/>
                  </a:lnTo>
                  <a:lnTo>
                    <a:pt x="8128" y="16509"/>
                  </a:lnTo>
                  <a:lnTo>
                    <a:pt x="5968" y="16509"/>
                  </a:lnTo>
                  <a:lnTo>
                    <a:pt x="3936" y="15747"/>
                  </a:lnTo>
                  <a:lnTo>
                    <a:pt x="2412" y="14096"/>
                  </a:lnTo>
                  <a:lnTo>
                    <a:pt x="761" y="12572"/>
                  </a:lnTo>
                  <a:lnTo>
                    <a:pt x="0" y="10540"/>
                  </a:lnTo>
                  <a:lnTo>
                    <a:pt x="0" y="8254"/>
                  </a:lnTo>
                  <a:lnTo>
                    <a:pt x="0" y="5968"/>
                  </a:lnTo>
                  <a:lnTo>
                    <a:pt x="761" y="3937"/>
                  </a:lnTo>
                  <a:lnTo>
                    <a:pt x="2412" y="2412"/>
                  </a:lnTo>
                  <a:lnTo>
                    <a:pt x="4063" y="762"/>
                  </a:lnTo>
                  <a:lnTo>
                    <a:pt x="5968" y="0"/>
                  </a:lnTo>
                  <a:lnTo>
                    <a:pt x="8128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5" name="object 55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82800" y="1528952"/>
            <a:ext cx="141732" cy="142494"/>
          </a:xfrm>
          <a:prstGeom prst="rect">
            <a:avLst/>
          </a:prstGeom>
        </p:spPr>
      </p:pic>
      <p:pic>
        <p:nvPicPr>
          <p:cNvPr id="56" name="object 56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789557" y="1509267"/>
            <a:ext cx="1152017" cy="147193"/>
          </a:xfrm>
          <a:prstGeom prst="rect">
            <a:avLst/>
          </a:prstGeom>
        </p:spPr>
      </p:pic>
      <p:pic>
        <p:nvPicPr>
          <p:cNvPr id="57" name="object 57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036442" y="1532000"/>
            <a:ext cx="105283" cy="132334"/>
          </a:xfrm>
          <a:prstGeom prst="rect">
            <a:avLst/>
          </a:prstGeom>
        </p:spPr>
      </p:pic>
      <p:grpSp>
        <p:nvGrpSpPr>
          <p:cNvPr id="58" name="object 58" descr=""/>
          <p:cNvGrpSpPr/>
          <p:nvPr/>
        </p:nvGrpSpPr>
        <p:grpSpPr>
          <a:xfrm>
            <a:off x="3231007" y="1509267"/>
            <a:ext cx="581660" cy="153035"/>
            <a:chOff x="3231007" y="1509267"/>
            <a:chExt cx="581660" cy="153035"/>
          </a:xfrm>
        </p:grpSpPr>
        <p:sp>
          <p:nvSpPr>
            <p:cNvPr id="59" name="object 59" descr=""/>
            <p:cNvSpPr/>
            <p:nvPr/>
          </p:nvSpPr>
          <p:spPr>
            <a:xfrm>
              <a:off x="3235579" y="1513839"/>
              <a:ext cx="572770" cy="143510"/>
            </a:xfrm>
            <a:custGeom>
              <a:avLst/>
              <a:gdLst/>
              <a:ahLst/>
              <a:cxnLst/>
              <a:rect l="l" t="t" r="r" b="b"/>
              <a:pathLst>
                <a:path w="572770" h="143510">
                  <a:moveTo>
                    <a:pt x="491362" y="94234"/>
                  </a:moveTo>
                  <a:lnTo>
                    <a:pt x="480186" y="94234"/>
                  </a:lnTo>
                  <a:lnTo>
                    <a:pt x="480186" y="139446"/>
                  </a:lnTo>
                  <a:lnTo>
                    <a:pt x="572388" y="139446"/>
                  </a:lnTo>
                  <a:lnTo>
                    <a:pt x="572388" y="129539"/>
                  </a:lnTo>
                  <a:lnTo>
                    <a:pt x="491362" y="129539"/>
                  </a:lnTo>
                  <a:lnTo>
                    <a:pt x="491362" y="94234"/>
                  </a:lnTo>
                  <a:close/>
                </a:path>
                <a:path w="572770" h="143510">
                  <a:moveTo>
                    <a:pt x="567944" y="64643"/>
                  </a:moveTo>
                  <a:lnTo>
                    <a:pt x="556894" y="64643"/>
                  </a:lnTo>
                  <a:lnTo>
                    <a:pt x="556894" y="104901"/>
                  </a:lnTo>
                  <a:lnTo>
                    <a:pt x="567944" y="104901"/>
                  </a:lnTo>
                  <a:lnTo>
                    <a:pt x="567944" y="64643"/>
                  </a:lnTo>
                  <a:close/>
                </a:path>
                <a:path w="572770" h="143510">
                  <a:moveTo>
                    <a:pt x="528193" y="8127"/>
                  </a:moveTo>
                  <a:lnTo>
                    <a:pt x="462280" y="8127"/>
                  </a:lnTo>
                  <a:lnTo>
                    <a:pt x="462280" y="78612"/>
                  </a:lnTo>
                  <a:lnTo>
                    <a:pt x="528193" y="78612"/>
                  </a:lnTo>
                  <a:lnTo>
                    <a:pt x="528193" y="68707"/>
                  </a:lnTo>
                  <a:lnTo>
                    <a:pt x="473456" y="68707"/>
                  </a:lnTo>
                  <a:lnTo>
                    <a:pt x="473456" y="18034"/>
                  </a:lnTo>
                  <a:lnTo>
                    <a:pt x="528193" y="18034"/>
                  </a:lnTo>
                  <a:lnTo>
                    <a:pt x="528193" y="8127"/>
                  </a:lnTo>
                  <a:close/>
                </a:path>
                <a:path w="572770" h="143510">
                  <a:moveTo>
                    <a:pt x="528193" y="18034"/>
                  </a:moveTo>
                  <a:lnTo>
                    <a:pt x="517144" y="18034"/>
                  </a:lnTo>
                  <a:lnTo>
                    <a:pt x="517144" y="68707"/>
                  </a:lnTo>
                  <a:lnTo>
                    <a:pt x="528193" y="68707"/>
                  </a:lnTo>
                  <a:lnTo>
                    <a:pt x="528193" y="64643"/>
                  </a:lnTo>
                  <a:lnTo>
                    <a:pt x="567944" y="64643"/>
                  </a:lnTo>
                  <a:lnTo>
                    <a:pt x="567944" y="54990"/>
                  </a:lnTo>
                  <a:lnTo>
                    <a:pt x="528193" y="54990"/>
                  </a:lnTo>
                  <a:lnTo>
                    <a:pt x="528193" y="31876"/>
                  </a:lnTo>
                  <a:lnTo>
                    <a:pt x="567944" y="31876"/>
                  </a:lnTo>
                  <a:lnTo>
                    <a:pt x="567944" y="22225"/>
                  </a:lnTo>
                  <a:lnTo>
                    <a:pt x="528193" y="22225"/>
                  </a:lnTo>
                  <a:lnTo>
                    <a:pt x="528193" y="18034"/>
                  </a:lnTo>
                  <a:close/>
                </a:path>
                <a:path w="572770" h="143510">
                  <a:moveTo>
                    <a:pt x="567944" y="31876"/>
                  </a:moveTo>
                  <a:lnTo>
                    <a:pt x="556894" y="31876"/>
                  </a:lnTo>
                  <a:lnTo>
                    <a:pt x="556894" y="54990"/>
                  </a:lnTo>
                  <a:lnTo>
                    <a:pt x="567944" y="54990"/>
                  </a:lnTo>
                  <a:lnTo>
                    <a:pt x="567944" y="31876"/>
                  </a:lnTo>
                  <a:close/>
                </a:path>
                <a:path w="572770" h="143510">
                  <a:moveTo>
                    <a:pt x="567944" y="0"/>
                  </a:moveTo>
                  <a:lnTo>
                    <a:pt x="556894" y="0"/>
                  </a:lnTo>
                  <a:lnTo>
                    <a:pt x="556894" y="22225"/>
                  </a:lnTo>
                  <a:lnTo>
                    <a:pt x="567944" y="22225"/>
                  </a:lnTo>
                  <a:lnTo>
                    <a:pt x="567944" y="0"/>
                  </a:lnTo>
                  <a:close/>
                </a:path>
                <a:path w="572770" h="143510">
                  <a:moveTo>
                    <a:pt x="183642" y="91439"/>
                  </a:moveTo>
                  <a:lnTo>
                    <a:pt x="172466" y="91439"/>
                  </a:lnTo>
                  <a:lnTo>
                    <a:pt x="172466" y="138049"/>
                  </a:lnTo>
                  <a:lnTo>
                    <a:pt x="266826" y="138049"/>
                  </a:lnTo>
                  <a:lnTo>
                    <a:pt x="266826" y="128015"/>
                  </a:lnTo>
                  <a:lnTo>
                    <a:pt x="183642" y="128015"/>
                  </a:lnTo>
                  <a:lnTo>
                    <a:pt x="183642" y="91439"/>
                  </a:lnTo>
                  <a:close/>
                </a:path>
                <a:path w="572770" h="143510">
                  <a:moveTo>
                    <a:pt x="263017" y="0"/>
                  </a:moveTo>
                  <a:lnTo>
                    <a:pt x="251841" y="0"/>
                  </a:lnTo>
                  <a:lnTo>
                    <a:pt x="251841" y="104901"/>
                  </a:lnTo>
                  <a:lnTo>
                    <a:pt x="263017" y="104901"/>
                  </a:lnTo>
                  <a:lnTo>
                    <a:pt x="263017" y="0"/>
                  </a:lnTo>
                  <a:close/>
                </a:path>
                <a:path w="572770" h="143510">
                  <a:moveTo>
                    <a:pt x="192150" y="5461"/>
                  </a:moveTo>
                  <a:lnTo>
                    <a:pt x="157214" y="27146"/>
                  </a:lnTo>
                  <a:lnTo>
                    <a:pt x="154431" y="41910"/>
                  </a:lnTo>
                  <a:lnTo>
                    <a:pt x="155118" y="49625"/>
                  </a:lnTo>
                  <a:lnTo>
                    <a:pt x="184461" y="77718"/>
                  </a:lnTo>
                  <a:lnTo>
                    <a:pt x="192150" y="78359"/>
                  </a:lnTo>
                  <a:lnTo>
                    <a:pt x="199838" y="77718"/>
                  </a:lnTo>
                  <a:lnTo>
                    <a:pt x="206882" y="75803"/>
                  </a:lnTo>
                  <a:lnTo>
                    <a:pt x="213260" y="72626"/>
                  </a:lnTo>
                  <a:lnTo>
                    <a:pt x="218621" y="68452"/>
                  </a:lnTo>
                  <a:lnTo>
                    <a:pt x="184276" y="68452"/>
                  </a:lnTo>
                  <a:lnTo>
                    <a:pt x="177799" y="66039"/>
                  </a:lnTo>
                  <a:lnTo>
                    <a:pt x="168147" y="56387"/>
                  </a:lnTo>
                  <a:lnTo>
                    <a:pt x="165607" y="49911"/>
                  </a:lnTo>
                  <a:lnTo>
                    <a:pt x="165607" y="33909"/>
                  </a:lnTo>
                  <a:lnTo>
                    <a:pt x="168147" y="27432"/>
                  </a:lnTo>
                  <a:lnTo>
                    <a:pt x="172973" y="22606"/>
                  </a:lnTo>
                  <a:lnTo>
                    <a:pt x="177926" y="17780"/>
                  </a:lnTo>
                  <a:lnTo>
                    <a:pt x="184276" y="15367"/>
                  </a:lnTo>
                  <a:lnTo>
                    <a:pt x="218622" y="15367"/>
                  </a:lnTo>
                  <a:lnTo>
                    <a:pt x="213278" y="11193"/>
                  </a:lnTo>
                  <a:lnTo>
                    <a:pt x="206930" y="8016"/>
                  </a:lnTo>
                  <a:lnTo>
                    <a:pt x="199892" y="6101"/>
                  </a:lnTo>
                  <a:lnTo>
                    <a:pt x="192150" y="5461"/>
                  </a:lnTo>
                  <a:close/>
                </a:path>
                <a:path w="572770" h="143510">
                  <a:moveTo>
                    <a:pt x="218622" y="15367"/>
                  </a:moveTo>
                  <a:lnTo>
                    <a:pt x="200024" y="15367"/>
                  </a:lnTo>
                  <a:lnTo>
                    <a:pt x="206374" y="17780"/>
                  </a:lnTo>
                  <a:lnTo>
                    <a:pt x="216281" y="27432"/>
                  </a:lnTo>
                  <a:lnTo>
                    <a:pt x="218694" y="33909"/>
                  </a:lnTo>
                  <a:lnTo>
                    <a:pt x="218694" y="49911"/>
                  </a:lnTo>
                  <a:lnTo>
                    <a:pt x="216281" y="56387"/>
                  </a:lnTo>
                  <a:lnTo>
                    <a:pt x="206374" y="66039"/>
                  </a:lnTo>
                  <a:lnTo>
                    <a:pt x="200024" y="68452"/>
                  </a:lnTo>
                  <a:lnTo>
                    <a:pt x="218621" y="68452"/>
                  </a:lnTo>
                  <a:lnTo>
                    <a:pt x="229616" y="41910"/>
                  </a:lnTo>
                  <a:lnTo>
                    <a:pt x="228955" y="34194"/>
                  </a:lnTo>
                  <a:lnTo>
                    <a:pt x="228887" y="33909"/>
                  </a:lnTo>
                  <a:lnTo>
                    <a:pt x="226948" y="27146"/>
                  </a:lnTo>
                  <a:lnTo>
                    <a:pt x="223615" y="20978"/>
                  </a:lnTo>
                  <a:lnTo>
                    <a:pt x="218947" y="15621"/>
                  </a:lnTo>
                  <a:lnTo>
                    <a:pt x="218622" y="15367"/>
                  </a:lnTo>
                  <a:close/>
                </a:path>
                <a:path w="572770" h="143510">
                  <a:moveTo>
                    <a:pt x="342772" y="36449"/>
                  </a:moveTo>
                  <a:lnTo>
                    <a:pt x="306578" y="55118"/>
                  </a:lnTo>
                  <a:lnTo>
                    <a:pt x="306578" y="69723"/>
                  </a:lnTo>
                  <a:lnTo>
                    <a:pt x="337057" y="88900"/>
                  </a:lnTo>
                  <a:lnTo>
                    <a:pt x="337057" y="109220"/>
                  </a:lnTo>
                  <a:lnTo>
                    <a:pt x="325578" y="109460"/>
                  </a:lnTo>
                  <a:lnTo>
                    <a:pt x="293878" y="109727"/>
                  </a:lnTo>
                  <a:lnTo>
                    <a:pt x="295020" y="119507"/>
                  </a:lnTo>
                  <a:lnTo>
                    <a:pt x="322810" y="119364"/>
                  </a:lnTo>
                  <a:lnTo>
                    <a:pt x="348265" y="118935"/>
                  </a:lnTo>
                  <a:lnTo>
                    <a:pt x="371387" y="118221"/>
                  </a:lnTo>
                  <a:lnTo>
                    <a:pt x="392175" y="117221"/>
                  </a:lnTo>
                  <a:lnTo>
                    <a:pt x="391641" y="109093"/>
                  </a:lnTo>
                  <a:lnTo>
                    <a:pt x="348233" y="109093"/>
                  </a:lnTo>
                  <a:lnTo>
                    <a:pt x="348233" y="88773"/>
                  </a:lnTo>
                  <a:lnTo>
                    <a:pt x="357885" y="87757"/>
                  </a:lnTo>
                  <a:lnTo>
                    <a:pt x="365379" y="84962"/>
                  </a:lnTo>
                  <a:lnTo>
                    <a:pt x="371433" y="79501"/>
                  </a:lnTo>
                  <a:lnTo>
                    <a:pt x="334898" y="79501"/>
                  </a:lnTo>
                  <a:lnTo>
                    <a:pt x="328803" y="77977"/>
                  </a:lnTo>
                  <a:lnTo>
                    <a:pt x="319912" y="71882"/>
                  </a:lnTo>
                  <a:lnTo>
                    <a:pt x="317754" y="67818"/>
                  </a:lnTo>
                  <a:lnTo>
                    <a:pt x="317754" y="57785"/>
                  </a:lnTo>
                  <a:lnTo>
                    <a:pt x="320040" y="53721"/>
                  </a:lnTo>
                  <a:lnTo>
                    <a:pt x="328930" y="47371"/>
                  </a:lnTo>
                  <a:lnTo>
                    <a:pt x="335025" y="45847"/>
                  </a:lnTo>
                  <a:lnTo>
                    <a:pt x="371902" y="45847"/>
                  </a:lnTo>
                  <a:lnTo>
                    <a:pt x="369061" y="43687"/>
                  </a:lnTo>
                  <a:lnTo>
                    <a:pt x="363775" y="40520"/>
                  </a:lnTo>
                  <a:lnTo>
                    <a:pt x="357631" y="38258"/>
                  </a:lnTo>
                  <a:lnTo>
                    <a:pt x="350631" y="36901"/>
                  </a:lnTo>
                  <a:lnTo>
                    <a:pt x="342772" y="36449"/>
                  </a:lnTo>
                  <a:close/>
                </a:path>
                <a:path w="572770" h="143510">
                  <a:moveTo>
                    <a:pt x="391541" y="107569"/>
                  </a:moveTo>
                  <a:lnTo>
                    <a:pt x="382345" y="108092"/>
                  </a:lnTo>
                  <a:lnTo>
                    <a:pt x="372078" y="108521"/>
                  </a:lnTo>
                  <a:lnTo>
                    <a:pt x="360715" y="108854"/>
                  </a:lnTo>
                  <a:lnTo>
                    <a:pt x="348233" y="109093"/>
                  </a:lnTo>
                  <a:lnTo>
                    <a:pt x="391641" y="109093"/>
                  </a:lnTo>
                  <a:lnTo>
                    <a:pt x="391541" y="107569"/>
                  </a:lnTo>
                  <a:close/>
                </a:path>
                <a:path w="572770" h="143510">
                  <a:moveTo>
                    <a:pt x="371902" y="45847"/>
                  </a:moveTo>
                  <a:lnTo>
                    <a:pt x="350393" y="45847"/>
                  </a:lnTo>
                  <a:lnTo>
                    <a:pt x="356488" y="47371"/>
                  </a:lnTo>
                  <a:lnTo>
                    <a:pt x="365379" y="53721"/>
                  </a:lnTo>
                  <a:lnTo>
                    <a:pt x="367665" y="57785"/>
                  </a:lnTo>
                  <a:lnTo>
                    <a:pt x="367665" y="67818"/>
                  </a:lnTo>
                  <a:lnTo>
                    <a:pt x="365379" y="71755"/>
                  </a:lnTo>
                  <a:lnTo>
                    <a:pt x="360933" y="74930"/>
                  </a:lnTo>
                  <a:lnTo>
                    <a:pt x="356488" y="77977"/>
                  </a:lnTo>
                  <a:lnTo>
                    <a:pt x="350393" y="79501"/>
                  </a:lnTo>
                  <a:lnTo>
                    <a:pt x="371433" y="79501"/>
                  </a:lnTo>
                  <a:lnTo>
                    <a:pt x="376046" y="75437"/>
                  </a:lnTo>
                  <a:lnTo>
                    <a:pt x="378713" y="69342"/>
                  </a:lnTo>
                  <a:lnTo>
                    <a:pt x="378713" y="54610"/>
                  </a:lnTo>
                  <a:lnTo>
                    <a:pt x="375411" y="48513"/>
                  </a:lnTo>
                  <a:lnTo>
                    <a:pt x="371902" y="45847"/>
                  </a:lnTo>
                  <a:close/>
                </a:path>
                <a:path w="572770" h="143510">
                  <a:moveTo>
                    <a:pt x="87883" y="62992"/>
                  </a:moveTo>
                  <a:lnTo>
                    <a:pt x="76961" y="62992"/>
                  </a:lnTo>
                  <a:lnTo>
                    <a:pt x="76961" y="138430"/>
                  </a:lnTo>
                  <a:lnTo>
                    <a:pt x="87883" y="138430"/>
                  </a:lnTo>
                  <a:lnTo>
                    <a:pt x="87883" y="62992"/>
                  </a:lnTo>
                  <a:close/>
                </a:path>
                <a:path w="572770" h="143510">
                  <a:moveTo>
                    <a:pt x="57022" y="12573"/>
                  </a:moveTo>
                  <a:lnTo>
                    <a:pt x="0" y="12573"/>
                  </a:lnTo>
                  <a:lnTo>
                    <a:pt x="0" y="102235"/>
                  </a:lnTo>
                  <a:lnTo>
                    <a:pt x="57022" y="102235"/>
                  </a:lnTo>
                  <a:lnTo>
                    <a:pt x="57022" y="92201"/>
                  </a:lnTo>
                  <a:lnTo>
                    <a:pt x="11048" y="92201"/>
                  </a:lnTo>
                  <a:lnTo>
                    <a:pt x="11048" y="22351"/>
                  </a:lnTo>
                  <a:lnTo>
                    <a:pt x="57022" y="22351"/>
                  </a:lnTo>
                  <a:lnTo>
                    <a:pt x="57022" y="12573"/>
                  </a:lnTo>
                  <a:close/>
                </a:path>
                <a:path w="572770" h="143510">
                  <a:moveTo>
                    <a:pt x="57022" y="22351"/>
                  </a:moveTo>
                  <a:lnTo>
                    <a:pt x="45846" y="22351"/>
                  </a:lnTo>
                  <a:lnTo>
                    <a:pt x="45846" y="92201"/>
                  </a:lnTo>
                  <a:lnTo>
                    <a:pt x="57022" y="92201"/>
                  </a:lnTo>
                  <a:lnTo>
                    <a:pt x="57022" y="62992"/>
                  </a:lnTo>
                  <a:lnTo>
                    <a:pt x="87883" y="62992"/>
                  </a:lnTo>
                  <a:lnTo>
                    <a:pt x="87883" y="53086"/>
                  </a:lnTo>
                  <a:lnTo>
                    <a:pt x="57022" y="53086"/>
                  </a:lnTo>
                  <a:lnTo>
                    <a:pt x="57022" y="22351"/>
                  </a:lnTo>
                  <a:close/>
                </a:path>
                <a:path w="572770" h="143510">
                  <a:moveTo>
                    <a:pt x="87883" y="2921"/>
                  </a:moveTo>
                  <a:lnTo>
                    <a:pt x="76961" y="2921"/>
                  </a:lnTo>
                  <a:lnTo>
                    <a:pt x="76961" y="53086"/>
                  </a:lnTo>
                  <a:lnTo>
                    <a:pt x="87883" y="53086"/>
                  </a:lnTo>
                  <a:lnTo>
                    <a:pt x="87883" y="2921"/>
                  </a:lnTo>
                  <a:close/>
                </a:path>
                <a:path w="572770" h="143510">
                  <a:moveTo>
                    <a:pt x="385571" y="19304"/>
                  </a:moveTo>
                  <a:lnTo>
                    <a:pt x="299719" y="19304"/>
                  </a:lnTo>
                  <a:lnTo>
                    <a:pt x="299719" y="29210"/>
                  </a:lnTo>
                  <a:lnTo>
                    <a:pt x="385571" y="29210"/>
                  </a:lnTo>
                  <a:lnTo>
                    <a:pt x="385571" y="19304"/>
                  </a:lnTo>
                  <a:close/>
                </a:path>
                <a:path w="572770" h="143510">
                  <a:moveTo>
                    <a:pt x="348233" y="635"/>
                  </a:moveTo>
                  <a:lnTo>
                    <a:pt x="337184" y="635"/>
                  </a:lnTo>
                  <a:lnTo>
                    <a:pt x="337184" y="19304"/>
                  </a:lnTo>
                  <a:lnTo>
                    <a:pt x="348233" y="19304"/>
                  </a:lnTo>
                  <a:lnTo>
                    <a:pt x="348233" y="635"/>
                  </a:lnTo>
                  <a:close/>
                </a:path>
                <a:path w="572770" h="143510">
                  <a:moveTo>
                    <a:pt x="410971" y="0"/>
                  </a:moveTo>
                  <a:lnTo>
                    <a:pt x="399922" y="0"/>
                  </a:lnTo>
                  <a:lnTo>
                    <a:pt x="399922" y="143510"/>
                  </a:lnTo>
                  <a:lnTo>
                    <a:pt x="410971" y="143510"/>
                  </a:lnTo>
                  <a:lnTo>
                    <a:pt x="410971" y="73913"/>
                  </a:lnTo>
                  <a:lnTo>
                    <a:pt x="433069" y="73913"/>
                  </a:lnTo>
                  <a:lnTo>
                    <a:pt x="433069" y="64008"/>
                  </a:lnTo>
                  <a:lnTo>
                    <a:pt x="410971" y="64008"/>
                  </a:lnTo>
                  <a:lnTo>
                    <a:pt x="410971" y="0"/>
                  </a:lnTo>
                  <a:close/>
                </a:path>
                <a:path w="572770" h="143510">
                  <a:moveTo>
                    <a:pt x="113665" y="0"/>
                  </a:moveTo>
                  <a:lnTo>
                    <a:pt x="102361" y="0"/>
                  </a:lnTo>
                  <a:lnTo>
                    <a:pt x="102361" y="143510"/>
                  </a:lnTo>
                  <a:lnTo>
                    <a:pt x="113665" y="143510"/>
                  </a:lnTo>
                  <a:lnTo>
                    <a:pt x="113665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3235579" y="1513839"/>
              <a:ext cx="572770" cy="143510"/>
            </a:xfrm>
            <a:custGeom>
              <a:avLst/>
              <a:gdLst/>
              <a:ahLst/>
              <a:cxnLst/>
              <a:rect l="l" t="t" r="r" b="b"/>
              <a:pathLst>
                <a:path w="572770" h="143510">
                  <a:moveTo>
                    <a:pt x="480186" y="94234"/>
                  </a:moveTo>
                  <a:lnTo>
                    <a:pt x="491362" y="94234"/>
                  </a:lnTo>
                  <a:lnTo>
                    <a:pt x="491362" y="129539"/>
                  </a:lnTo>
                  <a:lnTo>
                    <a:pt x="572388" y="129539"/>
                  </a:lnTo>
                  <a:lnTo>
                    <a:pt x="572388" y="139446"/>
                  </a:lnTo>
                  <a:lnTo>
                    <a:pt x="480186" y="139446"/>
                  </a:lnTo>
                  <a:lnTo>
                    <a:pt x="480186" y="94234"/>
                  </a:lnTo>
                  <a:close/>
                </a:path>
                <a:path w="572770" h="143510">
                  <a:moveTo>
                    <a:pt x="172466" y="91439"/>
                  </a:moveTo>
                  <a:lnTo>
                    <a:pt x="183642" y="91439"/>
                  </a:lnTo>
                  <a:lnTo>
                    <a:pt x="183642" y="128015"/>
                  </a:lnTo>
                  <a:lnTo>
                    <a:pt x="266826" y="128015"/>
                  </a:lnTo>
                  <a:lnTo>
                    <a:pt x="266826" y="138049"/>
                  </a:lnTo>
                  <a:lnTo>
                    <a:pt x="172466" y="138049"/>
                  </a:lnTo>
                  <a:lnTo>
                    <a:pt x="172466" y="91439"/>
                  </a:lnTo>
                  <a:close/>
                </a:path>
                <a:path w="572770" h="143510">
                  <a:moveTo>
                    <a:pt x="342772" y="45847"/>
                  </a:moveTo>
                  <a:lnTo>
                    <a:pt x="335025" y="45847"/>
                  </a:lnTo>
                  <a:lnTo>
                    <a:pt x="328930" y="47371"/>
                  </a:lnTo>
                  <a:lnTo>
                    <a:pt x="324484" y="50546"/>
                  </a:lnTo>
                  <a:lnTo>
                    <a:pt x="320040" y="53721"/>
                  </a:lnTo>
                  <a:lnTo>
                    <a:pt x="317754" y="57785"/>
                  </a:lnTo>
                  <a:lnTo>
                    <a:pt x="317754" y="62864"/>
                  </a:lnTo>
                  <a:lnTo>
                    <a:pt x="317754" y="67818"/>
                  </a:lnTo>
                  <a:lnTo>
                    <a:pt x="319912" y="71882"/>
                  </a:lnTo>
                  <a:lnTo>
                    <a:pt x="324357" y="74930"/>
                  </a:lnTo>
                  <a:lnTo>
                    <a:pt x="328803" y="77977"/>
                  </a:lnTo>
                  <a:lnTo>
                    <a:pt x="334898" y="79501"/>
                  </a:lnTo>
                  <a:lnTo>
                    <a:pt x="342772" y="79501"/>
                  </a:lnTo>
                  <a:lnTo>
                    <a:pt x="350393" y="79501"/>
                  </a:lnTo>
                  <a:lnTo>
                    <a:pt x="356488" y="77977"/>
                  </a:lnTo>
                  <a:lnTo>
                    <a:pt x="360933" y="74930"/>
                  </a:lnTo>
                  <a:lnTo>
                    <a:pt x="365379" y="71755"/>
                  </a:lnTo>
                  <a:lnTo>
                    <a:pt x="367665" y="67818"/>
                  </a:lnTo>
                  <a:lnTo>
                    <a:pt x="367665" y="62864"/>
                  </a:lnTo>
                  <a:lnTo>
                    <a:pt x="367665" y="57785"/>
                  </a:lnTo>
                  <a:lnTo>
                    <a:pt x="365379" y="53721"/>
                  </a:lnTo>
                  <a:lnTo>
                    <a:pt x="360933" y="50546"/>
                  </a:lnTo>
                  <a:lnTo>
                    <a:pt x="356488" y="47371"/>
                  </a:lnTo>
                  <a:lnTo>
                    <a:pt x="350393" y="45847"/>
                  </a:lnTo>
                  <a:lnTo>
                    <a:pt x="342772" y="45847"/>
                  </a:lnTo>
                  <a:close/>
                </a:path>
                <a:path w="572770" h="143510">
                  <a:moveTo>
                    <a:pt x="342772" y="36449"/>
                  </a:moveTo>
                  <a:lnTo>
                    <a:pt x="378713" y="54610"/>
                  </a:lnTo>
                  <a:lnTo>
                    <a:pt x="378713" y="62102"/>
                  </a:lnTo>
                  <a:lnTo>
                    <a:pt x="378713" y="69342"/>
                  </a:lnTo>
                  <a:lnTo>
                    <a:pt x="376046" y="75437"/>
                  </a:lnTo>
                  <a:lnTo>
                    <a:pt x="370712" y="80137"/>
                  </a:lnTo>
                  <a:lnTo>
                    <a:pt x="365379" y="84962"/>
                  </a:lnTo>
                  <a:lnTo>
                    <a:pt x="357885" y="87757"/>
                  </a:lnTo>
                  <a:lnTo>
                    <a:pt x="348233" y="88773"/>
                  </a:lnTo>
                  <a:lnTo>
                    <a:pt x="348233" y="109093"/>
                  </a:lnTo>
                  <a:lnTo>
                    <a:pt x="360715" y="108854"/>
                  </a:lnTo>
                  <a:lnTo>
                    <a:pt x="372078" y="108521"/>
                  </a:lnTo>
                  <a:lnTo>
                    <a:pt x="382345" y="108092"/>
                  </a:lnTo>
                  <a:lnTo>
                    <a:pt x="391541" y="107569"/>
                  </a:lnTo>
                  <a:lnTo>
                    <a:pt x="392175" y="117221"/>
                  </a:lnTo>
                  <a:lnTo>
                    <a:pt x="371387" y="118221"/>
                  </a:lnTo>
                  <a:lnTo>
                    <a:pt x="348265" y="118935"/>
                  </a:lnTo>
                  <a:lnTo>
                    <a:pt x="322810" y="119364"/>
                  </a:lnTo>
                  <a:lnTo>
                    <a:pt x="295020" y="119507"/>
                  </a:lnTo>
                  <a:lnTo>
                    <a:pt x="293878" y="109727"/>
                  </a:lnTo>
                  <a:lnTo>
                    <a:pt x="304000" y="109702"/>
                  </a:lnTo>
                  <a:lnTo>
                    <a:pt x="314563" y="109616"/>
                  </a:lnTo>
                  <a:lnTo>
                    <a:pt x="325578" y="109460"/>
                  </a:lnTo>
                  <a:lnTo>
                    <a:pt x="337057" y="109220"/>
                  </a:lnTo>
                  <a:lnTo>
                    <a:pt x="337057" y="88900"/>
                  </a:lnTo>
                  <a:lnTo>
                    <a:pt x="327279" y="88011"/>
                  </a:lnTo>
                  <a:lnTo>
                    <a:pt x="319785" y="85089"/>
                  </a:lnTo>
                  <a:lnTo>
                    <a:pt x="314451" y="80390"/>
                  </a:lnTo>
                  <a:lnTo>
                    <a:pt x="309244" y="75564"/>
                  </a:lnTo>
                  <a:lnTo>
                    <a:pt x="306578" y="69723"/>
                  </a:lnTo>
                  <a:lnTo>
                    <a:pt x="306578" y="62864"/>
                  </a:lnTo>
                  <a:lnTo>
                    <a:pt x="306578" y="55118"/>
                  </a:lnTo>
                  <a:lnTo>
                    <a:pt x="334821" y="36903"/>
                  </a:lnTo>
                  <a:lnTo>
                    <a:pt x="342772" y="36449"/>
                  </a:lnTo>
                  <a:close/>
                </a:path>
                <a:path w="572770" h="143510">
                  <a:moveTo>
                    <a:pt x="528193" y="31876"/>
                  </a:moveTo>
                  <a:lnTo>
                    <a:pt x="528193" y="54990"/>
                  </a:lnTo>
                  <a:lnTo>
                    <a:pt x="556894" y="54990"/>
                  </a:lnTo>
                  <a:lnTo>
                    <a:pt x="556894" y="31876"/>
                  </a:lnTo>
                  <a:lnTo>
                    <a:pt x="528193" y="31876"/>
                  </a:lnTo>
                  <a:close/>
                </a:path>
                <a:path w="572770" h="143510">
                  <a:moveTo>
                    <a:pt x="11048" y="22351"/>
                  </a:moveTo>
                  <a:lnTo>
                    <a:pt x="11048" y="92201"/>
                  </a:lnTo>
                  <a:lnTo>
                    <a:pt x="45846" y="92201"/>
                  </a:lnTo>
                  <a:lnTo>
                    <a:pt x="45846" y="22351"/>
                  </a:lnTo>
                  <a:lnTo>
                    <a:pt x="11048" y="22351"/>
                  </a:lnTo>
                  <a:close/>
                </a:path>
                <a:path w="572770" h="143510">
                  <a:moveTo>
                    <a:pt x="473456" y="18034"/>
                  </a:moveTo>
                  <a:lnTo>
                    <a:pt x="473456" y="68707"/>
                  </a:lnTo>
                  <a:lnTo>
                    <a:pt x="517144" y="68707"/>
                  </a:lnTo>
                  <a:lnTo>
                    <a:pt x="517144" y="18034"/>
                  </a:lnTo>
                  <a:lnTo>
                    <a:pt x="473456" y="18034"/>
                  </a:lnTo>
                  <a:close/>
                </a:path>
                <a:path w="572770" h="143510">
                  <a:moveTo>
                    <a:pt x="192150" y="15367"/>
                  </a:moveTo>
                  <a:lnTo>
                    <a:pt x="184276" y="15367"/>
                  </a:lnTo>
                  <a:lnTo>
                    <a:pt x="177926" y="17780"/>
                  </a:lnTo>
                  <a:lnTo>
                    <a:pt x="172973" y="22606"/>
                  </a:lnTo>
                  <a:lnTo>
                    <a:pt x="168147" y="27432"/>
                  </a:lnTo>
                  <a:lnTo>
                    <a:pt x="165607" y="33909"/>
                  </a:lnTo>
                  <a:lnTo>
                    <a:pt x="165607" y="41910"/>
                  </a:lnTo>
                  <a:lnTo>
                    <a:pt x="165607" y="49911"/>
                  </a:lnTo>
                  <a:lnTo>
                    <a:pt x="168147" y="56387"/>
                  </a:lnTo>
                  <a:lnTo>
                    <a:pt x="172973" y="61213"/>
                  </a:lnTo>
                  <a:lnTo>
                    <a:pt x="177799" y="66039"/>
                  </a:lnTo>
                  <a:lnTo>
                    <a:pt x="184276" y="68452"/>
                  </a:lnTo>
                  <a:lnTo>
                    <a:pt x="192150" y="68452"/>
                  </a:lnTo>
                  <a:lnTo>
                    <a:pt x="200024" y="68452"/>
                  </a:lnTo>
                  <a:lnTo>
                    <a:pt x="206374" y="66039"/>
                  </a:lnTo>
                  <a:lnTo>
                    <a:pt x="211328" y="61213"/>
                  </a:lnTo>
                  <a:lnTo>
                    <a:pt x="216281" y="56387"/>
                  </a:lnTo>
                  <a:lnTo>
                    <a:pt x="218694" y="49911"/>
                  </a:lnTo>
                  <a:lnTo>
                    <a:pt x="218694" y="41910"/>
                  </a:lnTo>
                  <a:lnTo>
                    <a:pt x="218694" y="33909"/>
                  </a:lnTo>
                  <a:lnTo>
                    <a:pt x="216281" y="27432"/>
                  </a:lnTo>
                  <a:lnTo>
                    <a:pt x="211328" y="22606"/>
                  </a:lnTo>
                  <a:lnTo>
                    <a:pt x="206374" y="17780"/>
                  </a:lnTo>
                  <a:lnTo>
                    <a:pt x="200024" y="15367"/>
                  </a:lnTo>
                  <a:lnTo>
                    <a:pt x="192150" y="15367"/>
                  </a:lnTo>
                  <a:close/>
                </a:path>
                <a:path w="572770" h="143510">
                  <a:moveTo>
                    <a:pt x="192150" y="5461"/>
                  </a:moveTo>
                  <a:lnTo>
                    <a:pt x="226948" y="27146"/>
                  </a:lnTo>
                  <a:lnTo>
                    <a:pt x="229616" y="41910"/>
                  </a:lnTo>
                  <a:lnTo>
                    <a:pt x="228949" y="49625"/>
                  </a:lnTo>
                  <a:lnTo>
                    <a:pt x="199838" y="77718"/>
                  </a:lnTo>
                  <a:lnTo>
                    <a:pt x="192150" y="78359"/>
                  </a:lnTo>
                  <a:lnTo>
                    <a:pt x="184461" y="77718"/>
                  </a:lnTo>
                  <a:lnTo>
                    <a:pt x="155118" y="49625"/>
                  </a:lnTo>
                  <a:lnTo>
                    <a:pt x="154431" y="41910"/>
                  </a:lnTo>
                  <a:lnTo>
                    <a:pt x="155118" y="34194"/>
                  </a:lnTo>
                  <a:lnTo>
                    <a:pt x="184407" y="6101"/>
                  </a:lnTo>
                  <a:lnTo>
                    <a:pt x="192150" y="5461"/>
                  </a:lnTo>
                  <a:close/>
                </a:path>
                <a:path w="572770" h="143510">
                  <a:moveTo>
                    <a:pt x="76961" y="2921"/>
                  </a:moveTo>
                  <a:lnTo>
                    <a:pt x="87883" y="2921"/>
                  </a:lnTo>
                  <a:lnTo>
                    <a:pt x="87883" y="138430"/>
                  </a:lnTo>
                  <a:lnTo>
                    <a:pt x="76961" y="138430"/>
                  </a:lnTo>
                  <a:lnTo>
                    <a:pt x="76961" y="62992"/>
                  </a:lnTo>
                  <a:lnTo>
                    <a:pt x="57022" y="62992"/>
                  </a:lnTo>
                  <a:lnTo>
                    <a:pt x="57022" y="102235"/>
                  </a:lnTo>
                  <a:lnTo>
                    <a:pt x="0" y="102235"/>
                  </a:lnTo>
                  <a:lnTo>
                    <a:pt x="0" y="12573"/>
                  </a:lnTo>
                  <a:lnTo>
                    <a:pt x="57022" y="12573"/>
                  </a:lnTo>
                  <a:lnTo>
                    <a:pt x="57022" y="53086"/>
                  </a:lnTo>
                  <a:lnTo>
                    <a:pt x="76961" y="53086"/>
                  </a:lnTo>
                  <a:lnTo>
                    <a:pt x="76961" y="2921"/>
                  </a:lnTo>
                  <a:close/>
                </a:path>
                <a:path w="572770" h="143510">
                  <a:moveTo>
                    <a:pt x="337184" y="635"/>
                  </a:moveTo>
                  <a:lnTo>
                    <a:pt x="348233" y="635"/>
                  </a:lnTo>
                  <a:lnTo>
                    <a:pt x="348233" y="19304"/>
                  </a:lnTo>
                  <a:lnTo>
                    <a:pt x="385571" y="19304"/>
                  </a:lnTo>
                  <a:lnTo>
                    <a:pt x="385571" y="29210"/>
                  </a:lnTo>
                  <a:lnTo>
                    <a:pt x="299719" y="29210"/>
                  </a:lnTo>
                  <a:lnTo>
                    <a:pt x="299719" y="19304"/>
                  </a:lnTo>
                  <a:lnTo>
                    <a:pt x="337184" y="19304"/>
                  </a:lnTo>
                  <a:lnTo>
                    <a:pt x="337184" y="635"/>
                  </a:lnTo>
                  <a:close/>
                </a:path>
                <a:path w="572770" h="143510">
                  <a:moveTo>
                    <a:pt x="556894" y="0"/>
                  </a:moveTo>
                  <a:lnTo>
                    <a:pt x="567944" y="0"/>
                  </a:lnTo>
                  <a:lnTo>
                    <a:pt x="567944" y="104901"/>
                  </a:lnTo>
                  <a:lnTo>
                    <a:pt x="556894" y="104901"/>
                  </a:lnTo>
                  <a:lnTo>
                    <a:pt x="556894" y="64643"/>
                  </a:lnTo>
                  <a:lnTo>
                    <a:pt x="528193" y="64643"/>
                  </a:lnTo>
                  <a:lnTo>
                    <a:pt x="528193" y="78612"/>
                  </a:lnTo>
                  <a:lnTo>
                    <a:pt x="462280" y="78612"/>
                  </a:lnTo>
                  <a:lnTo>
                    <a:pt x="462280" y="8127"/>
                  </a:lnTo>
                  <a:lnTo>
                    <a:pt x="528193" y="8127"/>
                  </a:lnTo>
                  <a:lnTo>
                    <a:pt x="528193" y="22225"/>
                  </a:lnTo>
                  <a:lnTo>
                    <a:pt x="556894" y="22225"/>
                  </a:lnTo>
                  <a:lnTo>
                    <a:pt x="556894" y="0"/>
                  </a:lnTo>
                  <a:close/>
                </a:path>
                <a:path w="572770" h="143510">
                  <a:moveTo>
                    <a:pt x="399922" y="0"/>
                  </a:moveTo>
                  <a:lnTo>
                    <a:pt x="410971" y="0"/>
                  </a:lnTo>
                  <a:lnTo>
                    <a:pt x="410971" y="64008"/>
                  </a:lnTo>
                  <a:lnTo>
                    <a:pt x="433069" y="64008"/>
                  </a:lnTo>
                  <a:lnTo>
                    <a:pt x="433069" y="73913"/>
                  </a:lnTo>
                  <a:lnTo>
                    <a:pt x="410971" y="73913"/>
                  </a:lnTo>
                  <a:lnTo>
                    <a:pt x="410971" y="143510"/>
                  </a:lnTo>
                  <a:lnTo>
                    <a:pt x="399922" y="143510"/>
                  </a:lnTo>
                  <a:lnTo>
                    <a:pt x="399922" y="0"/>
                  </a:lnTo>
                  <a:close/>
                </a:path>
                <a:path w="572770" h="143510">
                  <a:moveTo>
                    <a:pt x="251841" y="0"/>
                  </a:moveTo>
                  <a:lnTo>
                    <a:pt x="263017" y="0"/>
                  </a:lnTo>
                  <a:lnTo>
                    <a:pt x="263017" y="104901"/>
                  </a:lnTo>
                  <a:lnTo>
                    <a:pt x="251841" y="104901"/>
                  </a:lnTo>
                  <a:lnTo>
                    <a:pt x="251841" y="0"/>
                  </a:lnTo>
                  <a:close/>
                </a:path>
                <a:path w="572770" h="143510">
                  <a:moveTo>
                    <a:pt x="102361" y="0"/>
                  </a:moveTo>
                  <a:lnTo>
                    <a:pt x="113665" y="0"/>
                  </a:lnTo>
                  <a:lnTo>
                    <a:pt x="113665" y="143510"/>
                  </a:lnTo>
                  <a:lnTo>
                    <a:pt x="102361" y="143510"/>
                  </a:lnTo>
                  <a:lnTo>
                    <a:pt x="102361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1" name="object 61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906646" y="1532000"/>
            <a:ext cx="105283" cy="132334"/>
          </a:xfrm>
          <a:prstGeom prst="rect">
            <a:avLst/>
          </a:prstGeom>
        </p:spPr>
      </p:pic>
      <p:grpSp>
        <p:nvGrpSpPr>
          <p:cNvPr id="62" name="object 62" descr=""/>
          <p:cNvGrpSpPr/>
          <p:nvPr/>
        </p:nvGrpSpPr>
        <p:grpSpPr>
          <a:xfrm>
            <a:off x="4092702" y="1509267"/>
            <a:ext cx="294640" cy="151765"/>
            <a:chOff x="4092702" y="1509267"/>
            <a:chExt cx="294640" cy="151765"/>
          </a:xfrm>
        </p:grpSpPr>
        <p:sp>
          <p:nvSpPr>
            <p:cNvPr id="63" name="object 63" descr=""/>
            <p:cNvSpPr/>
            <p:nvPr/>
          </p:nvSpPr>
          <p:spPr>
            <a:xfrm>
              <a:off x="4097274" y="1513839"/>
              <a:ext cx="285750" cy="142875"/>
            </a:xfrm>
            <a:custGeom>
              <a:avLst/>
              <a:gdLst/>
              <a:ahLst/>
              <a:cxnLst/>
              <a:rect l="l" t="t" r="r" b="b"/>
              <a:pathLst>
                <a:path w="285750" h="142875">
                  <a:moveTo>
                    <a:pt x="263398" y="93725"/>
                  </a:moveTo>
                  <a:lnTo>
                    <a:pt x="174116" y="93725"/>
                  </a:lnTo>
                  <a:lnTo>
                    <a:pt x="174116" y="139319"/>
                  </a:lnTo>
                  <a:lnTo>
                    <a:pt x="263398" y="139319"/>
                  </a:lnTo>
                  <a:lnTo>
                    <a:pt x="263398" y="129539"/>
                  </a:lnTo>
                  <a:lnTo>
                    <a:pt x="185038" y="129539"/>
                  </a:lnTo>
                  <a:lnTo>
                    <a:pt x="185038" y="103632"/>
                  </a:lnTo>
                  <a:lnTo>
                    <a:pt x="263398" y="103632"/>
                  </a:lnTo>
                  <a:lnTo>
                    <a:pt x="263398" y="93725"/>
                  </a:lnTo>
                  <a:close/>
                </a:path>
                <a:path w="285750" h="142875">
                  <a:moveTo>
                    <a:pt x="263398" y="103632"/>
                  </a:moveTo>
                  <a:lnTo>
                    <a:pt x="252475" y="103632"/>
                  </a:lnTo>
                  <a:lnTo>
                    <a:pt x="252475" y="129539"/>
                  </a:lnTo>
                  <a:lnTo>
                    <a:pt x="263398" y="129539"/>
                  </a:lnTo>
                  <a:lnTo>
                    <a:pt x="263398" y="103632"/>
                  </a:lnTo>
                  <a:close/>
                </a:path>
                <a:path w="285750" h="142875">
                  <a:moveTo>
                    <a:pt x="224409" y="77088"/>
                  </a:moveTo>
                  <a:lnTo>
                    <a:pt x="213105" y="77088"/>
                  </a:lnTo>
                  <a:lnTo>
                    <a:pt x="213105" y="93725"/>
                  </a:lnTo>
                  <a:lnTo>
                    <a:pt x="224409" y="93725"/>
                  </a:lnTo>
                  <a:lnTo>
                    <a:pt x="224409" y="77088"/>
                  </a:lnTo>
                  <a:close/>
                </a:path>
                <a:path w="285750" h="142875">
                  <a:moveTo>
                    <a:pt x="285368" y="67183"/>
                  </a:moveTo>
                  <a:lnTo>
                    <a:pt x="152146" y="67183"/>
                  </a:lnTo>
                  <a:lnTo>
                    <a:pt x="152146" y="77088"/>
                  </a:lnTo>
                  <a:lnTo>
                    <a:pt x="285368" y="77088"/>
                  </a:lnTo>
                  <a:lnTo>
                    <a:pt x="285368" y="67183"/>
                  </a:lnTo>
                  <a:close/>
                </a:path>
                <a:path w="285750" h="142875">
                  <a:moveTo>
                    <a:pt x="67945" y="86740"/>
                  </a:moveTo>
                  <a:lnTo>
                    <a:pt x="25273" y="99568"/>
                  </a:lnTo>
                  <a:lnTo>
                    <a:pt x="21209" y="122682"/>
                  </a:lnTo>
                  <a:lnTo>
                    <a:pt x="25273" y="129412"/>
                  </a:lnTo>
                  <a:lnTo>
                    <a:pt x="67945" y="142367"/>
                  </a:lnTo>
                  <a:lnTo>
                    <a:pt x="78521" y="141888"/>
                  </a:lnTo>
                  <a:lnTo>
                    <a:pt x="87788" y="140446"/>
                  </a:lnTo>
                  <a:lnTo>
                    <a:pt x="95769" y="138027"/>
                  </a:lnTo>
                  <a:lnTo>
                    <a:pt x="102488" y="134620"/>
                  </a:lnTo>
                  <a:lnTo>
                    <a:pt x="105066" y="132969"/>
                  </a:lnTo>
                  <a:lnTo>
                    <a:pt x="67945" y="132969"/>
                  </a:lnTo>
                  <a:lnTo>
                    <a:pt x="60044" y="132637"/>
                  </a:lnTo>
                  <a:lnTo>
                    <a:pt x="33020" y="120014"/>
                  </a:lnTo>
                  <a:lnTo>
                    <a:pt x="33020" y="108965"/>
                  </a:lnTo>
                  <a:lnTo>
                    <a:pt x="67945" y="96138"/>
                  </a:lnTo>
                  <a:lnTo>
                    <a:pt x="105264" y="96138"/>
                  </a:lnTo>
                  <a:lnTo>
                    <a:pt x="102488" y="94361"/>
                  </a:lnTo>
                  <a:lnTo>
                    <a:pt x="95752" y="91027"/>
                  </a:lnTo>
                  <a:lnTo>
                    <a:pt x="87741" y="88646"/>
                  </a:lnTo>
                  <a:lnTo>
                    <a:pt x="78468" y="87217"/>
                  </a:lnTo>
                  <a:lnTo>
                    <a:pt x="67945" y="86740"/>
                  </a:lnTo>
                  <a:close/>
                </a:path>
                <a:path w="285750" h="142875">
                  <a:moveTo>
                    <a:pt x="105264" y="96138"/>
                  </a:moveTo>
                  <a:lnTo>
                    <a:pt x="67945" y="96138"/>
                  </a:lnTo>
                  <a:lnTo>
                    <a:pt x="75850" y="96450"/>
                  </a:lnTo>
                  <a:lnTo>
                    <a:pt x="82804" y="97393"/>
                  </a:lnTo>
                  <a:lnTo>
                    <a:pt x="102997" y="120014"/>
                  </a:lnTo>
                  <a:lnTo>
                    <a:pt x="99949" y="124460"/>
                  </a:lnTo>
                  <a:lnTo>
                    <a:pt x="67945" y="132969"/>
                  </a:lnTo>
                  <a:lnTo>
                    <a:pt x="105066" y="132969"/>
                  </a:lnTo>
                  <a:lnTo>
                    <a:pt x="110616" y="129412"/>
                  </a:lnTo>
                  <a:lnTo>
                    <a:pt x="114680" y="122682"/>
                  </a:lnTo>
                  <a:lnTo>
                    <a:pt x="114680" y="106172"/>
                  </a:lnTo>
                  <a:lnTo>
                    <a:pt x="110616" y="99568"/>
                  </a:lnTo>
                  <a:lnTo>
                    <a:pt x="105264" y="96138"/>
                  </a:lnTo>
                  <a:close/>
                </a:path>
                <a:path w="285750" h="142875">
                  <a:moveTo>
                    <a:pt x="270890" y="44831"/>
                  </a:moveTo>
                  <a:lnTo>
                    <a:pt x="166750" y="44831"/>
                  </a:lnTo>
                  <a:lnTo>
                    <a:pt x="166750" y="54356"/>
                  </a:lnTo>
                  <a:lnTo>
                    <a:pt x="270890" y="54356"/>
                  </a:lnTo>
                  <a:lnTo>
                    <a:pt x="270890" y="44831"/>
                  </a:lnTo>
                  <a:close/>
                </a:path>
                <a:path w="285750" h="142875">
                  <a:moveTo>
                    <a:pt x="197738" y="18796"/>
                  </a:moveTo>
                  <a:lnTo>
                    <a:pt x="186816" y="18796"/>
                  </a:lnTo>
                  <a:lnTo>
                    <a:pt x="188087" y="44831"/>
                  </a:lnTo>
                  <a:lnTo>
                    <a:pt x="199262" y="44831"/>
                  </a:lnTo>
                  <a:lnTo>
                    <a:pt x="197738" y="18796"/>
                  </a:lnTo>
                  <a:close/>
                </a:path>
                <a:path w="285750" h="142875">
                  <a:moveTo>
                    <a:pt x="250825" y="18796"/>
                  </a:moveTo>
                  <a:lnTo>
                    <a:pt x="239902" y="18796"/>
                  </a:lnTo>
                  <a:lnTo>
                    <a:pt x="238251" y="44831"/>
                  </a:lnTo>
                  <a:lnTo>
                    <a:pt x="249427" y="44831"/>
                  </a:lnTo>
                  <a:lnTo>
                    <a:pt x="250825" y="18796"/>
                  </a:lnTo>
                  <a:close/>
                </a:path>
                <a:path w="285750" h="142875">
                  <a:moveTo>
                    <a:pt x="47371" y="4952"/>
                  </a:moveTo>
                  <a:lnTo>
                    <a:pt x="36702" y="4952"/>
                  </a:lnTo>
                  <a:lnTo>
                    <a:pt x="36702" y="19938"/>
                  </a:lnTo>
                  <a:lnTo>
                    <a:pt x="36056" y="27487"/>
                  </a:lnTo>
                  <a:lnTo>
                    <a:pt x="14366" y="61753"/>
                  </a:lnTo>
                  <a:lnTo>
                    <a:pt x="0" y="70993"/>
                  </a:lnTo>
                  <a:lnTo>
                    <a:pt x="8000" y="78612"/>
                  </a:lnTo>
                  <a:lnTo>
                    <a:pt x="39624" y="48640"/>
                  </a:lnTo>
                  <a:lnTo>
                    <a:pt x="42290" y="42545"/>
                  </a:lnTo>
                  <a:lnTo>
                    <a:pt x="54488" y="42545"/>
                  </a:lnTo>
                  <a:lnTo>
                    <a:pt x="53318" y="40852"/>
                  </a:lnTo>
                  <a:lnTo>
                    <a:pt x="50022" y="34051"/>
                  </a:lnTo>
                  <a:lnTo>
                    <a:pt x="48035" y="27084"/>
                  </a:lnTo>
                  <a:lnTo>
                    <a:pt x="47371" y="19938"/>
                  </a:lnTo>
                  <a:lnTo>
                    <a:pt x="47371" y="4952"/>
                  </a:lnTo>
                  <a:close/>
                </a:path>
                <a:path w="285750" h="142875">
                  <a:moveTo>
                    <a:pt x="54488" y="42545"/>
                  </a:moveTo>
                  <a:lnTo>
                    <a:pt x="42290" y="42545"/>
                  </a:lnTo>
                  <a:lnTo>
                    <a:pt x="44830" y="47879"/>
                  </a:lnTo>
                  <a:lnTo>
                    <a:pt x="49529" y="53848"/>
                  </a:lnTo>
                  <a:lnTo>
                    <a:pt x="63118" y="66675"/>
                  </a:lnTo>
                  <a:lnTo>
                    <a:pt x="69723" y="71627"/>
                  </a:lnTo>
                  <a:lnTo>
                    <a:pt x="75946" y="75057"/>
                  </a:lnTo>
                  <a:lnTo>
                    <a:pt x="83312" y="66929"/>
                  </a:lnTo>
                  <a:lnTo>
                    <a:pt x="76217" y="63357"/>
                  </a:lnTo>
                  <a:lnTo>
                    <a:pt x="69611" y="58927"/>
                  </a:lnTo>
                  <a:lnTo>
                    <a:pt x="63505" y="53641"/>
                  </a:lnTo>
                  <a:lnTo>
                    <a:pt x="57912" y="47498"/>
                  </a:lnTo>
                  <a:lnTo>
                    <a:pt x="54488" y="42545"/>
                  </a:lnTo>
                  <a:close/>
                </a:path>
                <a:path w="285750" h="142875">
                  <a:moveTo>
                    <a:pt x="269113" y="3683"/>
                  </a:moveTo>
                  <a:lnTo>
                    <a:pt x="168528" y="3683"/>
                  </a:lnTo>
                  <a:lnTo>
                    <a:pt x="168528" y="13588"/>
                  </a:lnTo>
                  <a:lnTo>
                    <a:pt x="269113" y="13588"/>
                  </a:lnTo>
                  <a:lnTo>
                    <a:pt x="269113" y="3683"/>
                  </a:lnTo>
                  <a:close/>
                </a:path>
                <a:path w="285750" h="142875">
                  <a:moveTo>
                    <a:pt x="112267" y="0"/>
                  </a:moveTo>
                  <a:lnTo>
                    <a:pt x="101091" y="0"/>
                  </a:lnTo>
                  <a:lnTo>
                    <a:pt x="101091" y="82804"/>
                  </a:lnTo>
                  <a:lnTo>
                    <a:pt x="112267" y="82804"/>
                  </a:lnTo>
                  <a:lnTo>
                    <a:pt x="112267" y="49402"/>
                  </a:lnTo>
                  <a:lnTo>
                    <a:pt x="133858" y="49402"/>
                  </a:lnTo>
                  <a:lnTo>
                    <a:pt x="133858" y="39243"/>
                  </a:lnTo>
                  <a:lnTo>
                    <a:pt x="112267" y="39243"/>
                  </a:lnTo>
                  <a:lnTo>
                    <a:pt x="112267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4" name="object 64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092702" y="1509267"/>
              <a:ext cx="294513" cy="151511"/>
            </a:xfrm>
            <a:prstGeom prst="rect">
              <a:avLst/>
            </a:prstGeom>
          </p:spPr>
        </p:pic>
      </p:grpSp>
      <p:pic>
        <p:nvPicPr>
          <p:cNvPr id="65" name="object 65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470527" y="1532000"/>
            <a:ext cx="105283" cy="132334"/>
          </a:xfrm>
          <a:prstGeom prst="rect">
            <a:avLst/>
          </a:prstGeom>
        </p:spPr>
      </p:pic>
      <p:grpSp>
        <p:nvGrpSpPr>
          <p:cNvPr id="66" name="object 66" descr=""/>
          <p:cNvGrpSpPr/>
          <p:nvPr/>
        </p:nvGrpSpPr>
        <p:grpSpPr>
          <a:xfrm>
            <a:off x="4660772" y="1509267"/>
            <a:ext cx="292100" cy="153035"/>
            <a:chOff x="4660772" y="1509267"/>
            <a:chExt cx="292100" cy="153035"/>
          </a:xfrm>
        </p:grpSpPr>
        <p:sp>
          <p:nvSpPr>
            <p:cNvPr id="67" name="object 67" descr=""/>
            <p:cNvSpPr/>
            <p:nvPr/>
          </p:nvSpPr>
          <p:spPr>
            <a:xfrm>
              <a:off x="4665344" y="1513839"/>
              <a:ext cx="283210" cy="143510"/>
            </a:xfrm>
            <a:custGeom>
              <a:avLst/>
              <a:gdLst/>
              <a:ahLst/>
              <a:cxnLst/>
              <a:rect l="l" t="t" r="r" b="b"/>
              <a:pathLst>
                <a:path w="283210" h="143510">
                  <a:moveTo>
                    <a:pt x="282701" y="108838"/>
                  </a:moveTo>
                  <a:lnTo>
                    <a:pt x="149478" y="108838"/>
                  </a:lnTo>
                  <a:lnTo>
                    <a:pt x="149478" y="118745"/>
                  </a:lnTo>
                  <a:lnTo>
                    <a:pt x="282701" y="118745"/>
                  </a:lnTo>
                  <a:lnTo>
                    <a:pt x="282701" y="108838"/>
                  </a:lnTo>
                  <a:close/>
                </a:path>
                <a:path w="283210" h="143510">
                  <a:moveTo>
                    <a:pt x="260222" y="13462"/>
                  </a:moveTo>
                  <a:lnTo>
                    <a:pt x="172084" y="13462"/>
                  </a:lnTo>
                  <a:lnTo>
                    <a:pt x="172084" y="77977"/>
                  </a:lnTo>
                  <a:lnTo>
                    <a:pt x="262508" y="77977"/>
                  </a:lnTo>
                  <a:lnTo>
                    <a:pt x="262508" y="67945"/>
                  </a:lnTo>
                  <a:lnTo>
                    <a:pt x="183260" y="67945"/>
                  </a:lnTo>
                  <a:lnTo>
                    <a:pt x="183260" y="23240"/>
                  </a:lnTo>
                  <a:lnTo>
                    <a:pt x="260222" y="23240"/>
                  </a:lnTo>
                  <a:lnTo>
                    <a:pt x="260222" y="13462"/>
                  </a:lnTo>
                  <a:close/>
                </a:path>
                <a:path w="283210" h="143510">
                  <a:moveTo>
                    <a:pt x="62546" y="54990"/>
                  </a:moveTo>
                  <a:lnTo>
                    <a:pt x="51307" y="54990"/>
                  </a:lnTo>
                  <a:lnTo>
                    <a:pt x="46999" y="62202"/>
                  </a:lnTo>
                  <a:lnTo>
                    <a:pt x="41894" y="69151"/>
                  </a:lnTo>
                  <a:lnTo>
                    <a:pt x="7673" y="97260"/>
                  </a:lnTo>
                  <a:lnTo>
                    <a:pt x="126" y="100711"/>
                  </a:lnTo>
                  <a:lnTo>
                    <a:pt x="8762" y="109727"/>
                  </a:lnTo>
                  <a:lnTo>
                    <a:pt x="36579" y="90158"/>
                  </a:lnTo>
                  <a:lnTo>
                    <a:pt x="56610" y="67468"/>
                  </a:lnTo>
                  <a:lnTo>
                    <a:pt x="62546" y="54990"/>
                  </a:lnTo>
                  <a:close/>
                </a:path>
                <a:path w="283210" h="143510">
                  <a:moveTo>
                    <a:pt x="73405" y="12826"/>
                  </a:moveTo>
                  <a:lnTo>
                    <a:pt x="6350" y="12826"/>
                  </a:lnTo>
                  <a:lnTo>
                    <a:pt x="6350" y="22733"/>
                  </a:lnTo>
                  <a:lnTo>
                    <a:pt x="61467" y="22733"/>
                  </a:lnTo>
                  <a:lnTo>
                    <a:pt x="60578" y="30607"/>
                  </a:lnTo>
                  <a:lnTo>
                    <a:pt x="58674" y="38226"/>
                  </a:lnTo>
                  <a:lnTo>
                    <a:pt x="55752" y="45720"/>
                  </a:lnTo>
                  <a:lnTo>
                    <a:pt x="0" y="49149"/>
                  </a:lnTo>
                  <a:lnTo>
                    <a:pt x="3937" y="59817"/>
                  </a:lnTo>
                  <a:lnTo>
                    <a:pt x="51307" y="54990"/>
                  </a:lnTo>
                  <a:lnTo>
                    <a:pt x="62546" y="54990"/>
                  </a:lnTo>
                  <a:lnTo>
                    <a:pt x="68877" y="41683"/>
                  </a:lnTo>
                  <a:lnTo>
                    <a:pt x="73405" y="12826"/>
                  </a:lnTo>
                  <a:close/>
                </a:path>
                <a:path w="283210" h="143510">
                  <a:moveTo>
                    <a:pt x="108712" y="0"/>
                  </a:moveTo>
                  <a:lnTo>
                    <a:pt x="97662" y="0"/>
                  </a:lnTo>
                  <a:lnTo>
                    <a:pt x="97662" y="143510"/>
                  </a:lnTo>
                  <a:lnTo>
                    <a:pt x="108712" y="143510"/>
                  </a:lnTo>
                  <a:lnTo>
                    <a:pt x="108712" y="69087"/>
                  </a:lnTo>
                  <a:lnTo>
                    <a:pt x="134492" y="69087"/>
                  </a:lnTo>
                  <a:lnTo>
                    <a:pt x="134492" y="59182"/>
                  </a:lnTo>
                  <a:lnTo>
                    <a:pt x="108712" y="59182"/>
                  </a:lnTo>
                  <a:lnTo>
                    <a:pt x="10871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4665344" y="1513839"/>
              <a:ext cx="283210" cy="143510"/>
            </a:xfrm>
            <a:custGeom>
              <a:avLst/>
              <a:gdLst/>
              <a:ahLst/>
              <a:cxnLst/>
              <a:rect l="l" t="t" r="r" b="b"/>
              <a:pathLst>
                <a:path w="283210" h="143510">
                  <a:moveTo>
                    <a:pt x="149478" y="108838"/>
                  </a:moveTo>
                  <a:lnTo>
                    <a:pt x="282701" y="108838"/>
                  </a:lnTo>
                  <a:lnTo>
                    <a:pt x="282701" y="118745"/>
                  </a:lnTo>
                  <a:lnTo>
                    <a:pt x="149478" y="118745"/>
                  </a:lnTo>
                  <a:lnTo>
                    <a:pt x="149478" y="108838"/>
                  </a:lnTo>
                  <a:close/>
                </a:path>
                <a:path w="283210" h="143510">
                  <a:moveTo>
                    <a:pt x="172084" y="13462"/>
                  </a:moveTo>
                  <a:lnTo>
                    <a:pt x="260222" y="13462"/>
                  </a:lnTo>
                  <a:lnTo>
                    <a:pt x="260222" y="23240"/>
                  </a:lnTo>
                  <a:lnTo>
                    <a:pt x="183260" y="23240"/>
                  </a:lnTo>
                  <a:lnTo>
                    <a:pt x="183260" y="67945"/>
                  </a:lnTo>
                  <a:lnTo>
                    <a:pt x="262508" y="67945"/>
                  </a:lnTo>
                  <a:lnTo>
                    <a:pt x="262508" y="77977"/>
                  </a:lnTo>
                  <a:lnTo>
                    <a:pt x="172084" y="77977"/>
                  </a:lnTo>
                  <a:lnTo>
                    <a:pt x="172084" y="13462"/>
                  </a:lnTo>
                  <a:close/>
                </a:path>
                <a:path w="283210" h="143510">
                  <a:moveTo>
                    <a:pt x="6350" y="12826"/>
                  </a:moveTo>
                  <a:lnTo>
                    <a:pt x="73405" y="12826"/>
                  </a:lnTo>
                  <a:lnTo>
                    <a:pt x="68877" y="41683"/>
                  </a:lnTo>
                  <a:lnTo>
                    <a:pt x="56610" y="67468"/>
                  </a:lnTo>
                  <a:lnTo>
                    <a:pt x="36579" y="90158"/>
                  </a:lnTo>
                  <a:lnTo>
                    <a:pt x="8762" y="109727"/>
                  </a:lnTo>
                  <a:lnTo>
                    <a:pt x="126" y="100711"/>
                  </a:lnTo>
                  <a:lnTo>
                    <a:pt x="7673" y="97260"/>
                  </a:lnTo>
                  <a:lnTo>
                    <a:pt x="15065" y="93011"/>
                  </a:lnTo>
                  <a:lnTo>
                    <a:pt x="46999" y="62202"/>
                  </a:lnTo>
                  <a:lnTo>
                    <a:pt x="51307" y="54990"/>
                  </a:lnTo>
                  <a:lnTo>
                    <a:pt x="3937" y="59817"/>
                  </a:lnTo>
                  <a:lnTo>
                    <a:pt x="0" y="49149"/>
                  </a:lnTo>
                  <a:lnTo>
                    <a:pt x="55752" y="45720"/>
                  </a:lnTo>
                  <a:lnTo>
                    <a:pt x="58674" y="38226"/>
                  </a:lnTo>
                  <a:lnTo>
                    <a:pt x="60578" y="30607"/>
                  </a:lnTo>
                  <a:lnTo>
                    <a:pt x="61467" y="22733"/>
                  </a:lnTo>
                  <a:lnTo>
                    <a:pt x="6350" y="22733"/>
                  </a:lnTo>
                  <a:lnTo>
                    <a:pt x="6350" y="12826"/>
                  </a:lnTo>
                  <a:close/>
                </a:path>
                <a:path w="283210" h="143510">
                  <a:moveTo>
                    <a:pt x="97662" y="0"/>
                  </a:moveTo>
                  <a:lnTo>
                    <a:pt x="108712" y="0"/>
                  </a:lnTo>
                  <a:lnTo>
                    <a:pt x="108712" y="59182"/>
                  </a:lnTo>
                  <a:lnTo>
                    <a:pt x="134492" y="59182"/>
                  </a:lnTo>
                  <a:lnTo>
                    <a:pt x="134492" y="69087"/>
                  </a:lnTo>
                  <a:lnTo>
                    <a:pt x="108712" y="69087"/>
                  </a:lnTo>
                  <a:lnTo>
                    <a:pt x="108712" y="143510"/>
                  </a:lnTo>
                  <a:lnTo>
                    <a:pt x="97662" y="143510"/>
                  </a:lnTo>
                  <a:lnTo>
                    <a:pt x="97662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9" name="object 69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035930" y="1532000"/>
            <a:ext cx="105283" cy="132334"/>
          </a:xfrm>
          <a:prstGeom prst="rect">
            <a:avLst/>
          </a:prstGeom>
        </p:spPr>
      </p:pic>
      <p:grpSp>
        <p:nvGrpSpPr>
          <p:cNvPr id="70" name="object 70" descr=""/>
          <p:cNvGrpSpPr/>
          <p:nvPr/>
        </p:nvGrpSpPr>
        <p:grpSpPr>
          <a:xfrm>
            <a:off x="5223890" y="1509267"/>
            <a:ext cx="599440" cy="153035"/>
            <a:chOff x="5223890" y="1509267"/>
            <a:chExt cx="599440" cy="153035"/>
          </a:xfrm>
        </p:grpSpPr>
        <p:sp>
          <p:nvSpPr>
            <p:cNvPr id="71" name="object 71" descr=""/>
            <p:cNvSpPr/>
            <p:nvPr/>
          </p:nvSpPr>
          <p:spPr>
            <a:xfrm>
              <a:off x="5228462" y="1513839"/>
              <a:ext cx="589915" cy="143510"/>
            </a:xfrm>
            <a:custGeom>
              <a:avLst/>
              <a:gdLst/>
              <a:ahLst/>
              <a:cxnLst/>
              <a:rect l="l" t="t" r="r" b="b"/>
              <a:pathLst>
                <a:path w="589914" h="143510">
                  <a:moveTo>
                    <a:pt x="589788" y="108838"/>
                  </a:moveTo>
                  <a:lnTo>
                    <a:pt x="456564" y="108838"/>
                  </a:lnTo>
                  <a:lnTo>
                    <a:pt x="456564" y="118745"/>
                  </a:lnTo>
                  <a:lnTo>
                    <a:pt x="589788" y="118745"/>
                  </a:lnTo>
                  <a:lnTo>
                    <a:pt x="589788" y="108838"/>
                  </a:lnTo>
                  <a:close/>
                </a:path>
                <a:path w="589914" h="143510">
                  <a:moveTo>
                    <a:pt x="284988" y="107187"/>
                  </a:moveTo>
                  <a:lnTo>
                    <a:pt x="151764" y="107187"/>
                  </a:lnTo>
                  <a:lnTo>
                    <a:pt x="151764" y="117094"/>
                  </a:lnTo>
                  <a:lnTo>
                    <a:pt x="284988" y="117094"/>
                  </a:lnTo>
                  <a:lnTo>
                    <a:pt x="284988" y="107187"/>
                  </a:lnTo>
                  <a:close/>
                </a:path>
                <a:path w="589914" h="143510">
                  <a:moveTo>
                    <a:pt x="262863" y="63754"/>
                  </a:moveTo>
                  <a:lnTo>
                    <a:pt x="251967" y="63754"/>
                  </a:lnTo>
                  <a:lnTo>
                    <a:pt x="251585" y="73755"/>
                  </a:lnTo>
                  <a:lnTo>
                    <a:pt x="250999" y="84327"/>
                  </a:lnTo>
                  <a:lnTo>
                    <a:pt x="250199" y="95472"/>
                  </a:lnTo>
                  <a:lnTo>
                    <a:pt x="249174" y="107187"/>
                  </a:lnTo>
                  <a:lnTo>
                    <a:pt x="259969" y="107187"/>
                  </a:lnTo>
                  <a:lnTo>
                    <a:pt x="261302" y="91592"/>
                  </a:lnTo>
                  <a:lnTo>
                    <a:pt x="262254" y="77771"/>
                  </a:lnTo>
                  <a:lnTo>
                    <a:pt x="262826" y="65736"/>
                  </a:lnTo>
                  <a:lnTo>
                    <a:pt x="262863" y="63754"/>
                  </a:lnTo>
                  <a:close/>
                </a:path>
                <a:path w="589914" h="143510">
                  <a:moveTo>
                    <a:pt x="263016" y="13715"/>
                  </a:moveTo>
                  <a:lnTo>
                    <a:pt x="170307" y="13715"/>
                  </a:lnTo>
                  <a:lnTo>
                    <a:pt x="170307" y="23622"/>
                  </a:lnTo>
                  <a:lnTo>
                    <a:pt x="252095" y="23622"/>
                  </a:lnTo>
                  <a:lnTo>
                    <a:pt x="252095" y="54229"/>
                  </a:lnTo>
                  <a:lnTo>
                    <a:pt x="162940" y="57276"/>
                  </a:lnTo>
                  <a:lnTo>
                    <a:pt x="165353" y="68199"/>
                  </a:lnTo>
                  <a:lnTo>
                    <a:pt x="251967" y="63754"/>
                  </a:lnTo>
                  <a:lnTo>
                    <a:pt x="262863" y="63754"/>
                  </a:lnTo>
                  <a:lnTo>
                    <a:pt x="262983" y="57276"/>
                  </a:lnTo>
                  <a:lnTo>
                    <a:pt x="263016" y="13715"/>
                  </a:lnTo>
                  <a:close/>
                </a:path>
                <a:path w="589914" h="143510">
                  <a:moveTo>
                    <a:pt x="567309" y="13462"/>
                  </a:moveTo>
                  <a:lnTo>
                    <a:pt x="479171" y="13462"/>
                  </a:lnTo>
                  <a:lnTo>
                    <a:pt x="479171" y="77977"/>
                  </a:lnTo>
                  <a:lnTo>
                    <a:pt x="569595" y="77977"/>
                  </a:lnTo>
                  <a:lnTo>
                    <a:pt x="569595" y="67945"/>
                  </a:lnTo>
                  <a:lnTo>
                    <a:pt x="490347" y="67945"/>
                  </a:lnTo>
                  <a:lnTo>
                    <a:pt x="490347" y="23240"/>
                  </a:lnTo>
                  <a:lnTo>
                    <a:pt x="567309" y="23240"/>
                  </a:lnTo>
                  <a:lnTo>
                    <a:pt x="567309" y="13462"/>
                  </a:lnTo>
                  <a:close/>
                </a:path>
                <a:path w="589914" h="143510">
                  <a:moveTo>
                    <a:pt x="369632" y="54990"/>
                  </a:moveTo>
                  <a:lnTo>
                    <a:pt x="358394" y="54990"/>
                  </a:lnTo>
                  <a:lnTo>
                    <a:pt x="354085" y="62202"/>
                  </a:lnTo>
                  <a:lnTo>
                    <a:pt x="348980" y="69151"/>
                  </a:lnTo>
                  <a:lnTo>
                    <a:pt x="314759" y="97260"/>
                  </a:lnTo>
                  <a:lnTo>
                    <a:pt x="307213" y="100711"/>
                  </a:lnTo>
                  <a:lnTo>
                    <a:pt x="315849" y="109727"/>
                  </a:lnTo>
                  <a:lnTo>
                    <a:pt x="343665" y="90158"/>
                  </a:lnTo>
                  <a:lnTo>
                    <a:pt x="363696" y="67468"/>
                  </a:lnTo>
                  <a:lnTo>
                    <a:pt x="369632" y="54990"/>
                  </a:lnTo>
                  <a:close/>
                </a:path>
                <a:path w="589914" h="143510">
                  <a:moveTo>
                    <a:pt x="380491" y="12826"/>
                  </a:moveTo>
                  <a:lnTo>
                    <a:pt x="313436" y="12826"/>
                  </a:lnTo>
                  <a:lnTo>
                    <a:pt x="313436" y="22733"/>
                  </a:lnTo>
                  <a:lnTo>
                    <a:pt x="368553" y="22733"/>
                  </a:lnTo>
                  <a:lnTo>
                    <a:pt x="367664" y="30607"/>
                  </a:lnTo>
                  <a:lnTo>
                    <a:pt x="365760" y="38226"/>
                  </a:lnTo>
                  <a:lnTo>
                    <a:pt x="362838" y="45720"/>
                  </a:lnTo>
                  <a:lnTo>
                    <a:pt x="307086" y="49149"/>
                  </a:lnTo>
                  <a:lnTo>
                    <a:pt x="311023" y="59817"/>
                  </a:lnTo>
                  <a:lnTo>
                    <a:pt x="358394" y="54990"/>
                  </a:lnTo>
                  <a:lnTo>
                    <a:pt x="369632" y="54990"/>
                  </a:lnTo>
                  <a:lnTo>
                    <a:pt x="375963" y="41683"/>
                  </a:lnTo>
                  <a:lnTo>
                    <a:pt x="380491" y="12826"/>
                  </a:lnTo>
                  <a:close/>
                </a:path>
                <a:path w="589914" h="143510">
                  <a:moveTo>
                    <a:pt x="96012" y="2921"/>
                  </a:moveTo>
                  <a:lnTo>
                    <a:pt x="85089" y="2921"/>
                  </a:lnTo>
                  <a:lnTo>
                    <a:pt x="85089" y="53848"/>
                  </a:lnTo>
                  <a:lnTo>
                    <a:pt x="59562" y="53848"/>
                  </a:lnTo>
                  <a:lnTo>
                    <a:pt x="59562" y="63754"/>
                  </a:lnTo>
                  <a:lnTo>
                    <a:pt x="85089" y="63754"/>
                  </a:lnTo>
                  <a:lnTo>
                    <a:pt x="85089" y="139192"/>
                  </a:lnTo>
                  <a:lnTo>
                    <a:pt x="96012" y="139192"/>
                  </a:lnTo>
                  <a:lnTo>
                    <a:pt x="96012" y="2921"/>
                  </a:lnTo>
                  <a:close/>
                </a:path>
                <a:path w="589914" h="143510">
                  <a:moveTo>
                    <a:pt x="42545" y="31623"/>
                  </a:moveTo>
                  <a:lnTo>
                    <a:pt x="31369" y="31623"/>
                  </a:lnTo>
                  <a:lnTo>
                    <a:pt x="31342" y="45847"/>
                  </a:lnTo>
                  <a:lnTo>
                    <a:pt x="30795" y="53675"/>
                  </a:lnTo>
                  <a:lnTo>
                    <a:pt x="11795" y="93630"/>
                  </a:lnTo>
                  <a:lnTo>
                    <a:pt x="0" y="104012"/>
                  </a:lnTo>
                  <a:lnTo>
                    <a:pt x="9525" y="111379"/>
                  </a:lnTo>
                  <a:lnTo>
                    <a:pt x="14986" y="106807"/>
                  </a:lnTo>
                  <a:lnTo>
                    <a:pt x="20574" y="100457"/>
                  </a:lnTo>
                  <a:lnTo>
                    <a:pt x="26162" y="92201"/>
                  </a:lnTo>
                  <a:lnTo>
                    <a:pt x="31750" y="84074"/>
                  </a:lnTo>
                  <a:lnTo>
                    <a:pt x="35433" y="76962"/>
                  </a:lnTo>
                  <a:lnTo>
                    <a:pt x="37211" y="70865"/>
                  </a:lnTo>
                  <a:lnTo>
                    <a:pt x="48726" y="70865"/>
                  </a:lnTo>
                  <a:lnTo>
                    <a:pt x="47902" y="69332"/>
                  </a:lnTo>
                  <a:lnTo>
                    <a:pt x="44926" y="61515"/>
                  </a:lnTo>
                  <a:lnTo>
                    <a:pt x="43140" y="53675"/>
                  </a:lnTo>
                  <a:lnTo>
                    <a:pt x="42545" y="45847"/>
                  </a:lnTo>
                  <a:lnTo>
                    <a:pt x="42545" y="31623"/>
                  </a:lnTo>
                  <a:close/>
                </a:path>
                <a:path w="589914" h="143510">
                  <a:moveTo>
                    <a:pt x="48726" y="70865"/>
                  </a:moveTo>
                  <a:lnTo>
                    <a:pt x="37211" y="70865"/>
                  </a:lnTo>
                  <a:lnTo>
                    <a:pt x="39242" y="76708"/>
                  </a:lnTo>
                  <a:lnTo>
                    <a:pt x="43179" y="83312"/>
                  </a:lnTo>
                  <a:lnTo>
                    <a:pt x="54356" y="98044"/>
                  </a:lnTo>
                  <a:lnTo>
                    <a:pt x="59816" y="103759"/>
                  </a:lnTo>
                  <a:lnTo>
                    <a:pt x="65150" y="107950"/>
                  </a:lnTo>
                  <a:lnTo>
                    <a:pt x="74167" y="100202"/>
                  </a:lnTo>
                  <a:lnTo>
                    <a:pt x="68072" y="95966"/>
                  </a:lnTo>
                  <a:lnTo>
                    <a:pt x="62357" y="90693"/>
                  </a:lnTo>
                  <a:lnTo>
                    <a:pt x="57023" y="84397"/>
                  </a:lnTo>
                  <a:lnTo>
                    <a:pt x="52070" y="77088"/>
                  </a:lnTo>
                  <a:lnTo>
                    <a:pt x="48726" y="70865"/>
                  </a:lnTo>
                  <a:close/>
                </a:path>
                <a:path w="589914" h="143510">
                  <a:moveTo>
                    <a:pt x="69850" y="21717"/>
                  </a:moveTo>
                  <a:lnTo>
                    <a:pt x="3937" y="21717"/>
                  </a:lnTo>
                  <a:lnTo>
                    <a:pt x="3937" y="31623"/>
                  </a:lnTo>
                  <a:lnTo>
                    <a:pt x="69850" y="31623"/>
                  </a:lnTo>
                  <a:lnTo>
                    <a:pt x="69850" y="21717"/>
                  </a:lnTo>
                  <a:close/>
                </a:path>
                <a:path w="589914" h="143510">
                  <a:moveTo>
                    <a:pt x="42417" y="2286"/>
                  </a:moveTo>
                  <a:lnTo>
                    <a:pt x="31241" y="2286"/>
                  </a:lnTo>
                  <a:lnTo>
                    <a:pt x="31241" y="21717"/>
                  </a:lnTo>
                  <a:lnTo>
                    <a:pt x="42417" y="21717"/>
                  </a:lnTo>
                  <a:lnTo>
                    <a:pt x="42417" y="2286"/>
                  </a:lnTo>
                  <a:close/>
                </a:path>
                <a:path w="589914" h="143510">
                  <a:moveTo>
                    <a:pt x="415798" y="0"/>
                  </a:moveTo>
                  <a:lnTo>
                    <a:pt x="404749" y="0"/>
                  </a:lnTo>
                  <a:lnTo>
                    <a:pt x="404749" y="143510"/>
                  </a:lnTo>
                  <a:lnTo>
                    <a:pt x="415798" y="143510"/>
                  </a:lnTo>
                  <a:lnTo>
                    <a:pt x="415798" y="69087"/>
                  </a:lnTo>
                  <a:lnTo>
                    <a:pt x="441578" y="69087"/>
                  </a:lnTo>
                  <a:lnTo>
                    <a:pt x="441578" y="59182"/>
                  </a:lnTo>
                  <a:lnTo>
                    <a:pt x="415798" y="59182"/>
                  </a:lnTo>
                  <a:lnTo>
                    <a:pt x="415798" y="0"/>
                  </a:lnTo>
                  <a:close/>
                </a:path>
                <a:path w="589914" h="143510">
                  <a:moveTo>
                    <a:pt x="121792" y="0"/>
                  </a:moveTo>
                  <a:lnTo>
                    <a:pt x="110489" y="0"/>
                  </a:lnTo>
                  <a:lnTo>
                    <a:pt x="110489" y="143510"/>
                  </a:lnTo>
                  <a:lnTo>
                    <a:pt x="121792" y="143510"/>
                  </a:lnTo>
                  <a:lnTo>
                    <a:pt x="12179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5228462" y="1513839"/>
              <a:ext cx="589915" cy="143510"/>
            </a:xfrm>
            <a:custGeom>
              <a:avLst/>
              <a:gdLst/>
              <a:ahLst/>
              <a:cxnLst/>
              <a:rect l="l" t="t" r="r" b="b"/>
              <a:pathLst>
                <a:path w="589914" h="143510">
                  <a:moveTo>
                    <a:pt x="456564" y="108838"/>
                  </a:moveTo>
                  <a:lnTo>
                    <a:pt x="589788" y="108838"/>
                  </a:lnTo>
                  <a:lnTo>
                    <a:pt x="589788" y="118745"/>
                  </a:lnTo>
                  <a:lnTo>
                    <a:pt x="456564" y="118745"/>
                  </a:lnTo>
                  <a:lnTo>
                    <a:pt x="456564" y="108838"/>
                  </a:lnTo>
                  <a:close/>
                </a:path>
                <a:path w="589914" h="143510">
                  <a:moveTo>
                    <a:pt x="170307" y="13715"/>
                  </a:moveTo>
                  <a:lnTo>
                    <a:pt x="263016" y="13715"/>
                  </a:lnTo>
                  <a:lnTo>
                    <a:pt x="263016" y="55499"/>
                  </a:lnTo>
                  <a:lnTo>
                    <a:pt x="262826" y="65736"/>
                  </a:lnTo>
                  <a:lnTo>
                    <a:pt x="262254" y="77771"/>
                  </a:lnTo>
                  <a:lnTo>
                    <a:pt x="261302" y="91592"/>
                  </a:lnTo>
                  <a:lnTo>
                    <a:pt x="259969" y="107187"/>
                  </a:lnTo>
                  <a:lnTo>
                    <a:pt x="284988" y="107187"/>
                  </a:lnTo>
                  <a:lnTo>
                    <a:pt x="284988" y="117094"/>
                  </a:lnTo>
                  <a:lnTo>
                    <a:pt x="151764" y="117094"/>
                  </a:lnTo>
                  <a:lnTo>
                    <a:pt x="151764" y="107187"/>
                  </a:lnTo>
                  <a:lnTo>
                    <a:pt x="249174" y="107187"/>
                  </a:lnTo>
                  <a:lnTo>
                    <a:pt x="250199" y="95472"/>
                  </a:lnTo>
                  <a:lnTo>
                    <a:pt x="250999" y="84327"/>
                  </a:lnTo>
                  <a:lnTo>
                    <a:pt x="251585" y="73755"/>
                  </a:lnTo>
                  <a:lnTo>
                    <a:pt x="251967" y="63754"/>
                  </a:lnTo>
                  <a:lnTo>
                    <a:pt x="165353" y="68199"/>
                  </a:lnTo>
                  <a:lnTo>
                    <a:pt x="162940" y="57276"/>
                  </a:lnTo>
                  <a:lnTo>
                    <a:pt x="252095" y="54229"/>
                  </a:lnTo>
                  <a:lnTo>
                    <a:pt x="252095" y="23622"/>
                  </a:lnTo>
                  <a:lnTo>
                    <a:pt x="170307" y="23622"/>
                  </a:lnTo>
                  <a:lnTo>
                    <a:pt x="170307" y="13715"/>
                  </a:lnTo>
                  <a:close/>
                </a:path>
                <a:path w="589914" h="143510">
                  <a:moveTo>
                    <a:pt x="479171" y="13462"/>
                  </a:moveTo>
                  <a:lnTo>
                    <a:pt x="567309" y="13462"/>
                  </a:lnTo>
                  <a:lnTo>
                    <a:pt x="567309" y="23240"/>
                  </a:lnTo>
                  <a:lnTo>
                    <a:pt x="490347" y="23240"/>
                  </a:lnTo>
                  <a:lnTo>
                    <a:pt x="490347" y="67945"/>
                  </a:lnTo>
                  <a:lnTo>
                    <a:pt x="569595" y="67945"/>
                  </a:lnTo>
                  <a:lnTo>
                    <a:pt x="569595" y="77977"/>
                  </a:lnTo>
                  <a:lnTo>
                    <a:pt x="479171" y="77977"/>
                  </a:lnTo>
                  <a:lnTo>
                    <a:pt x="479171" y="13462"/>
                  </a:lnTo>
                  <a:close/>
                </a:path>
                <a:path w="589914" h="143510">
                  <a:moveTo>
                    <a:pt x="313436" y="12826"/>
                  </a:moveTo>
                  <a:lnTo>
                    <a:pt x="380491" y="12826"/>
                  </a:lnTo>
                  <a:lnTo>
                    <a:pt x="375963" y="41683"/>
                  </a:lnTo>
                  <a:lnTo>
                    <a:pt x="363696" y="67468"/>
                  </a:lnTo>
                  <a:lnTo>
                    <a:pt x="343665" y="90158"/>
                  </a:lnTo>
                  <a:lnTo>
                    <a:pt x="315849" y="109727"/>
                  </a:lnTo>
                  <a:lnTo>
                    <a:pt x="307213" y="100711"/>
                  </a:lnTo>
                  <a:lnTo>
                    <a:pt x="314759" y="97260"/>
                  </a:lnTo>
                  <a:lnTo>
                    <a:pt x="322151" y="93011"/>
                  </a:lnTo>
                  <a:lnTo>
                    <a:pt x="354085" y="62202"/>
                  </a:lnTo>
                  <a:lnTo>
                    <a:pt x="358394" y="54990"/>
                  </a:lnTo>
                  <a:lnTo>
                    <a:pt x="311023" y="59817"/>
                  </a:lnTo>
                  <a:lnTo>
                    <a:pt x="307086" y="49149"/>
                  </a:lnTo>
                  <a:lnTo>
                    <a:pt x="362838" y="45720"/>
                  </a:lnTo>
                  <a:lnTo>
                    <a:pt x="365760" y="38226"/>
                  </a:lnTo>
                  <a:lnTo>
                    <a:pt x="367664" y="30607"/>
                  </a:lnTo>
                  <a:lnTo>
                    <a:pt x="368553" y="22733"/>
                  </a:lnTo>
                  <a:lnTo>
                    <a:pt x="313436" y="22733"/>
                  </a:lnTo>
                  <a:lnTo>
                    <a:pt x="313436" y="12826"/>
                  </a:lnTo>
                  <a:close/>
                </a:path>
                <a:path w="589914" h="143510">
                  <a:moveTo>
                    <a:pt x="85089" y="2921"/>
                  </a:moveTo>
                  <a:lnTo>
                    <a:pt x="96012" y="2921"/>
                  </a:lnTo>
                  <a:lnTo>
                    <a:pt x="96012" y="139192"/>
                  </a:lnTo>
                  <a:lnTo>
                    <a:pt x="85089" y="139192"/>
                  </a:lnTo>
                  <a:lnTo>
                    <a:pt x="85089" y="63754"/>
                  </a:lnTo>
                  <a:lnTo>
                    <a:pt x="59562" y="63754"/>
                  </a:lnTo>
                  <a:lnTo>
                    <a:pt x="59562" y="53848"/>
                  </a:lnTo>
                  <a:lnTo>
                    <a:pt x="85089" y="53848"/>
                  </a:lnTo>
                  <a:lnTo>
                    <a:pt x="85089" y="2921"/>
                  </a:lnTo>
                  <a:close/>
                </a:path>
                <a:path w="589914" h="143510">
                  <a:moveTo>
                    <a:pt x="31241" y="2286"/>
                  </a:moveTo>
                  <a:lnTo>
                    <a:pt x="42417" y="2286"/>
                  </a:lnTo>
                  <a:lnTo>
                    <a:pt x="42417" y="21717"/>
                  </a:lnTo>
                  <a:lnTo>
                    <a:pt x="69850" y="21717"/>
                  </a:lnTo>
                  <a:lnTo>
                    <a:pt x="69850" y="31623"/>
                  </a:lnTo>
                  <a:lnTo>
                    <a:pt x="42545" y="31623"/>
                  </a:lnTo>
                  <a:lnTo>
                    <a:pt x="42545" y="45847"/>
                  </a:lnTo>
                  <a:lnTo>
                    <a:pt x="57023" y="84397"/>
                  </a:lnTo>
                  <a:lnTo>
                    <a:pt x="74167" y="100202"/>
                  </a:lnTo>
                  <a:lnTo>
                    <a:pt x="65150" y="107950"/>
                  </a:lnTo>
                  <a:lnTo>
                    <a:pt x="39242" y="76708"/>
                  </a:lnTo>
                  <a:lnTo>
                    <a:pt x="37211" y="70865"/>
                  </a:lnTo>
                  <a:lnTo>
                    <a:pt x="35433" y="76962"/>
                  </a:lnTo>
                  <a:lnTo>
                    <a:pt x="31750" y="84074"/>
                  </a:lnTo>
                  <a:lnTo>
                    <a:pt x="26162" y="92201"/>
                  </a:lnTo>
                  <a:lnTo>
                    <a:pt x="20574" y="100457"/>
                  </a:lnTo>
                  <a:lnTo>
                    <a:pt x="14986" y="106807"/>
                  </a:lnTo>
                  <a:lnTo>
                    <a:pt x="9525" y="111379"/>
                  </a:lnTo>
                  <a:lnTo>
                    <a:pt x="0" y="104012"/>
                  </a:lnTo>
                  <a:lnTo>
                    <a:pt x="6094" y="99369"/>
                  </a:lnTo>
                  <a:lnTo>
                    <a:pt x="11795" y="93630"/>
                  </a:lnTo>
                  <a:lnTo>
                    <a:pt x="30793" y="53703"/>
                  </a:lnTo>
                  <a:lnTo>
                    <a:pt x="31369" y="45465"/>
                  </a:lnTo>
                  <a:lnTo>
                    <a:pt x="31369" y="31623"/>
                  </a:lnTo>
                  <a:lnTo>
                    <a:pt x="3937" y="31623"/>
                  </a:lnTo>
                  <a:lnTo>
                    <a:pt x="3937" y="21717"/>
                  </a:lnTo>
                  <a:lnTo>
                    <a:pt x="31241" y="21717"/>
                  </a:lnTo>
                  <a:lnTo>
                    <a:pt x="31241" y="2286"/>
                  </a:lnTo>
                  <a:close/>
                </a:path>
                <a:path w="589914" h="143510">
                  <a:moveTo>
                    <a:pt x="404749" y="0"/>
                  </a:moveTo>
                  <a:lnTo>
                    <a:pt x="415798" y="0"/>
                  </a:lnTo>
                  <a:lnTo>
                    <a:pt x="415798" y="59182"/>
                  </a:lnTo>
                  <a:lnTo>
                    <a:pt x="441578" y="59182"/>
                  </a:lnTo>
                  <a:lnTo>
                    <a:pt x="441578" y="69087"/>
                  </a:lnTo>
                  <a:lnTo>
                    <a:pt x="415798" y="69087"/>
                  </a:lnTo>
                  <a:lnTo>
                    <a:pt x="415798" y="143510"/>
                  </a:lnTo>
                  <a:lnTo>
                    <a:pt x="404749" y="143510"/>
                  </a:lnTo>
                  <a:lnTo>
                    <a:pt x="404749" y="0"/>
                  </a:lnTo>
                  <a:close/>
                </a:path>
                <a:path w="589914" h="143510">
                  <a:moveTo>
                    <a:pt x="110489" y="0"/>
                  </a:moveTo>
                  <a:lnTo>
                    <a:pt x="121792" y="0"/>
                  </a:lnTo>
                  <a:lnTo>
                    <a:pt x="121792" y="143510"/>
                  </a:lnTo>
                  <a:lnTo>
                    <a:pt x="110489" y="143510"/>
                  </a:lnTo>
                  <a:lnTo>
                    <a:pt x="110489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3" name="object 73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604136" y="1783588"/>
            <a:ext cx="1358773" cy="162179"/>
          </a:xfrm>
          <a:prstGeom prst="rect">
            <a:avLst/>
          </a:prstGeom>
        </p:spPr>
      </p:pic>
      <p:pic>
        <p:nvPicPr>
          <p:cNvPr id="74" name="object 74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056254" y="1806320"/>
            <a:ext cx="105283" cy="132334"/>
          </a:xfrm>
          <a:prstGeom prst="rect">
            <a:avLst/>
          </a:prstGeom>
        </p:spPr>
      </p:pic>
      <p:grpSp>
        <p:nvGrpSpPr>
          <p:cNvPr id="75" name="object 75" descr=""/>
          <p:cNvGrpSpPr/>
          <p:nvPr/>
        </p:nvGrpSpPr>
        <p:grpSpPr>
          <a:xfrm>
            <a:off x="3245485" y="1783588"/>
            <a:ext cx="598170" cy="153035"/>
            <a:chOff x="3245485" y="1783588"/>
            <a:chExt cx="598170" cy="153035"/>
          </a:xfrm>
        </p:grpSpPr>
        <p:sp>
          <p:nvSpPr>
            <p:cNvPr id="76" name="object 76" descr=""/>
            <p:cNvSpPr/>
            <p:nvPr/>
          </p:nvSpPr>
          <p:spPr>
            <a:xfrm>
              <a:off x="3250057" y="1788160"/>
              <a:ext cx="588645" cy="143510"/>
            </a:xfrm>
            <a:custGeom>
              <a:avLst/>
              <a:gdLst/>
              <a:ahLst/>
              <a:cxnLst/>
              <a:rect l="l" t="t" r="r" b="b"/>
              <a:pathLst>
                <a:path w="588645" h="143510">
                  <a:moveTo>
                    <a:pt x="38607" y="91948"/>
                  </a:moveTo>
                  <a:lnTo>
                    <a:pt x="27431" y="91948"/>
                  </a:lnTo>
                  <a:lnTo>
                    <a:pt x="27431" y="138811"/>
                  </a:lnTo>
                  <a:lnTo>
                    <a:pt x="119633" y="138811"/>
                  </a:lnTo>
                  <a:lnTo>
                    <a:pt x="119633" y="129159"/>
                  </a:lnTo>
                  <a:lnTo>
                    <a:pt x="38607" y="129159"/>
                  </a:lnTo>
                  <a:lnTo>
                    <a:pt x="38607" y="91948"/>
                  </a:lnTo>
                  <a:close/>
                </a:path>
                <a:path w="588645" h="143510">
                  <a:moveTo>
                    <a:pt x="115823" y="0"/>
                  </a:moveTo>
                  <a:lnTo>
                    <a:pt x="104647" y="0"/>
                  </a:lnTo>
                  <a:lnTo>
                    <a:pt x="104647" y="36194"/>
                  </a:lnTo>
                  <a:lnTo>
                    <a:pt x="71119" y="36194"/>
                  </a:lnTo>
                  <a:lnTo>
                    <a:pt x="71119" y="46227"/>
                  </a:lnTo>
                  <a:lnTo>
                    <a:pt x="104647" y="46227"/>
                  </a:lnTo>
                  <a:lnTo>
                    <a:pt x="104647" y="102107"/>
                  </a:lnTo>
                  <a:lnTo>
                    <a:pt x="115823" y="102107"/>
                  </a:lnTo>
                  <a:lnTo>
                    <a:pt x="115823" y="0"/>
                  </a:lnTo>
                  <a:close/>
                </a:path>
                <a:path w="588645" h="143510">
                  <a:moveTo>
                    <a:pt x="47497" y="17906"/>
                  </a:moveTo>
                  <a:lnTo>
                    <a:pt x="36703" y="17906"/>
                  </a:lnTo>
                  <a:lnTo>
                    <a:pt x="36703" y="23113"/>
                  </a:lnTo>
                  <a:lnTo>
                    <a:pt x="36036" y="30900"/>
                  </a:lnTo>
                  <a:lnTo>
                    <a:pt x="14208" y="67325"/>
                  </a:lnTo>
                  <a:lnTo>
                    <a:pt x="0" y="76962"/>
                  </a:lnTo>
                  <a:lnTo>
                    <a:pt x="8001" y="84581"/>
                  </a:lnTo>
                  <a:lnTo>
                    <a:pt x="36845" y="55657"/>
                  </a:lnTo>
                  <a:lnTo>
                    <a:pt x="42544" y="45212"/>
                  </a:lnTo>
                  <a:lnTo>
                    <a:pt x="54159" y="45212"/>
                  </a:lnTo>
                  <a:lnTo>
                    <a:pt x="53820" y="44705"/>
                  </a:lnTo>
                  <a:lnTo>
                    <a:pt x="50323" y="37480"/>
                  </a:lnTo>
                  <a:lnTo>
                    <a:pt x="48208" y="30279"/>
                  </a:lnTo>
                  <a:lnTo>
                    <a:pt x="47497" y="23113"/>
                  </a:lnTo>
                  <a:lnTo>
                    <a:pt x="47497" y="17906"/>
                  </a:lnTo>
                  <a:close/>
                </a:path>
                <a:path w="588645" h="143510">
                  <a:moveTo>
                    <a:pt x="54159" y="45212"/>
                  </a:moveTo>
                  <a:lnTo>
                    <a:pt x="42544" y="45212"/>
                  </a:lnTo>
                  <a:lnTo>
                    <a:pt x="45084" y="50926"/>
                  </a:lnTo>
                  <a:lnTo>
                    <a:pt x="76072" y="80899"/>
                  </a:lnTo>
                  <a:lnTo>
                    <a:pt x="83566" y="72898"/>
                  </a:lnTo>
                  <a:lnTo>
                    <a:pt x="76801" y="69159"/>
                  </a:lnTo>
                  <a:lnTo>
                    <a:pt x="70405" y="64420"/>
                  </a:lnTo>
                  <a:lnTo>
                    <a:pt x="64367" y="58681"/>
                  </a:lnTo>
                  <a:lnTo>
                    <a:pt x="58673" y="51942"/>
                  </a:lnTo>
                  <a:lnTo>
                    <a:pt x="54159" y="45212"/>
                  </a:lnTo>
                  <a:close/>
                </a:path>
                <a:path w="588645" h="143510">
                  <a:moveTo>
                    <a:pt x="78740" y="7747"/>
                  </a:moveTo>
                  <a:lnTo>
                    <a:pt x="4826" y="7747"/>
                  </a:lnTo>
                  <a:lnTo>
                    <a:pt x="4826" y="17906"/>
                  </a:lnTo>
                  <a:lnTo>
                    <a:pt x="78740" y="17906"/>
                  </a:lnTo>
                  <a:lnTo>
                    <a:pt x="78740" y="7747"/>
                  </a:lnTo>
                  <a:close/>
                </a:path>
                <a:path w="588645" h="143510">
                  <a:moveTo>
                    <a:pt x="503046" y="86105"/>
                  </a:moveTo>
                  <a:lnTo>
                    <a:pt x="492125" y="86105"/>
                  </a:lnTo>
                  <a:lnTo>
                    <a:pt x="492125" y="143510"/>
                  </a:lnTo>
                  <a:lnTo>
                    <a:pt x="503046" y="143510"/>
                  </a:lnTo>
                  <a:lnTo>
                    <a:pt x="503046" y="86105"/>
                  </a:lnTo>
                  <a:close/>
                </a:path>
                <a:path w="588645" h="143510">
                  <a:moveTo>
                    <a:pt x="553339" y="86105"/>
                  </a:moveTo>
                  <a:lnTo>
                    <a:pt x="542163" y="86105"/>
                  </a:lnTo>
                  <a:lnTo>
                    <a:pt x="542163" y="143510"/>
                  </a:lnTo>
                  <a:lnTo>
                    <a:pt x="553339" y="143510"/>
                  </a:lnTo>
                  <a:lnTo>
                    <a:pt x="553339" y="86105"/>
                  </a:lnTo>
                  <a:close/>
                </a:path>
                <a:path w="588645" h="143510">
                  <a:moveTo>
                    <a:pt x="588518" y="76200"/>
                  </a:moveTo>
                  <a:lnTo>
                    <a:pt x="455294" y="76200"/>
                  </a:lnTo>
                  <a:lnTo>
                    <a:pt x="455294" y="86105"/>
                  </a:lnTo>
                  <a:lnTo>
                    <a:pt x="588518" y="86105"/>
                  </a:lnTo>
                  <a:lnTo>
                    <a:pt x="588518" y="76200"/>
                  </a:lnTo>
                  <a:close/>
                </a:path>
                <a:path w="588645" h="143510">
                  <a:moveTo>
                    <a:pt x="399542" y="62991"/>
                  </a:moveTo>
                  <a:lnTo>
                    <a:pt x="388619" y="62991"/>
                  </a:lnTo>
                  <a:lnTo>
                    <a:pt x="388619" y="138429"/>
                  </a:lnTo>
                  <a:lnTo>
                    <a:pt x="399542" y="138429"/>
                  </a:lnTo>
                  <a:lnTo>
                    <a:pt x="399542" y="62991"/>
                  </a:lnTo>
                  <a:close/>
                </a:path>
                <a:path w="588645" h="143510">
                  <a:moveTo>
                    <a:pt x="368681" y="12573"/>
                  </a:moveTo>
                  <a:lnTo>
                    <a:pt x="311657" y="12573"/>
                  </a:lnTo>
                  <a:lnTo>
                    <a:pt x="311657" y="102235"/>
                  </a:lnTo>
                  <a:lnTo>
                    <a:pt x="368681" y="102235"/>
                  </a:lnTo>
                  <a:lnTo>
                    <a:pt x="368681" y="92201"/>
                  </a:lnTo>
                  <a:lnTo>
                    <a:pt x="322706" y="92201"/>
                  </a:lnTo>
                  <a:lnTo>
                    <a:pt x="322706" y="22351"/>
                  </a:lnTo>
                  <a:lnTo>
                    <a:pt x="368681" y="22351"/>
                  </a:lnTo>
                  <a:lnTo>
                    <a:pt x="368681" y="12573"/>
                  </a:lnTo>
                  <a:close/>
                </a:path>
                <a:path w="588645" h="143510">
                  <a:moveTo>
                    <a:pt x="368681" y="22351"/>
                  </a:moveTo>
                  <a:lnTo>
                    <a:pt x="357505" y="22351"/>
                  </a:lnTo>
                  <a:lnTo>
                    <a:pt x="357505" y="92201"/>
                  </a:lnTo>
                  <a:lnTo>
                    <a:pt x="368681" y="92201"/>
                  </a:lnTo>
                  <a:lnTo>
                    <a:pt x="368681" y="62991"/>
                  </a:lnTo>
                  <a:lnTo>
                    <a:pt x="399542" y="62991"/>
                  </a:lnTo>
                  <a:lnTo>
                    <a:pt x="399542" y="53086"/>
                  </a:lnTo>
                  <a:lnTo>
                    <a:pt x="368681" y="53086"/>
                  </a:lnTo>
                  <a:lnTo>
                    <a:pt x="368681" y="22351"/>
                  </a:lnTo>
                  <a:close/>
                </a:path>
                <a:path w="588645" h="143510">
                  <a:moveTo>
                    <a:pt x="399542" y="2920"/>
                  </a:moveTo>
                  <a:lnTo>
                    <a:pt x="388619" y="2920"/>
                  </a:lnTo>
                  <a:lnTo>
                    <a:pt x="388619" y="53086"/>
                  </a:lnTo>
                  <a:lnTo>
                    <a:pt x="399542" y="53086"/>
                  </a:lnTo>
                  <a:lnTo>
                    <a:pt x="399542" y="2920"/>
                  </a:lnTo>
                  <a:close/>
                </a:path>
                <a:path w="588645" h="143510">
                  <a:moveTo>
                    <a:pt x="488060" y="5079"/>
                  </a:moveTo>
                  <a:lnTo>
                    <a:pt x="477012" y="5079"/>
                  </a:lnTo>
                  <a:lnTo>
                    <a:pt x="477012" y="55499"/>
                  </a:lnTo>
                  <a:lnTo>
                    <a:pt x="568959" y="55499"/>
                  </a:lnTo>
                  <a:lnTo>
                    <a:pt x="568959" y="45592"/>
                  </a:lnTo>
                  <a:lnTo>
                    <a:pt x="488060" y="45592"/>
                  </a:lnTo>
                  <a:lnTo>
                    <a:pt x="488060" y="5079"/>
                  </a:lnTo>
                  <a:close/>
                </a:path>
                <a:path w="588645" h="143510">
                  <a:moveTo>
                    <a:pt x="247142" y="2920"/>
                  </a:moveTo>
                  <a:lnTo>
                    <a:pt x="236219" y="2920"/>
                  </a:lnTo>
                  <a:lnTo>
                    <a:pt x="236219" y="53848"/>
                  </a:lnTo>
                  <a:lnTo>
                    <a:pt x="210693" y="53848"/>
                  </a:lnTo>
                  <a:lnTo>
                    <a:pt x="210693" y="63753"/>
                  </a:lnTo>
                  <a:lnTo>
                    <a:pt x="236219" y="63753"/>
                  </a:lnTo>
                  <a:lnTo>
                    <a:pt x="236219" y="139191"/>
                  </a:lnTo>
                  <a:lnTo>
                    <a:pt x="247142" y="139191"/>
                  </a:lnTo>
                  <a:lnTo>
                    <a:pt x="247142" y="2920"/>
                  </a:lnTo>
                  <a:close/>
                </a:path>
                <a:path w="588645" h="143510">
                  <a:moveTo>
                    <a:pt x="193675" y="31623"/>
                  </a:moveTo>
                  <a:lnTo>
                    <a:pt x="182498" y="31623"/>
                  </a:lnTo>
                  <a:lnTo>
                    <a:pt x="182472" y="45847"/>
                  </a:lnTo>
                  <a:lnTo>
                    <a:pt x="181925" y="53675"/>
                  </a:lnTo>
                  <a:lnTo>
                    <a:pt x="162925" y="93630"/>
                  </a:lnTo>
                  <a:lnTo>
                    <a:pt x="151130" y="104012"/>
                  </a:lnTo>
                  <a:lnTo>
                    <a:pt x="160655" y="111378"/>
                  </a:lnTo>
                  <a:lnTo>
                    <a:pt x="166116" y="106806"/>
                  </a:lnTo>
                  <a:lnTo>
                    <a:pt x="171704" y="100456"/>
                  </a:lnTo>
                  <a:lnTo>
                    <a:pt x="177292" y="92201"/>
                  </a:lnTo>
                  <a:lnTo>
                    <a:pt x="182880" y="84074"/>
                  </a:lnTo>
                  <a:lnTo>
                    <a:pt x="186563" y="76962"/>
                  </a:lnTo>
                  <a:lnTo>
                    <a:pt x="188341" y="70865"/>
                  </a:lnTo>
                  <a:lnTo>
                    <a:pt x="199856" y="70865"/>
                  </a:lnTo>
                  <a:lnTo>
                    <a:pt x="199032" y="69332"/>
                  </a:lnTo>
                  <a:lnTo>
                    <a:pt x="196056" y="61515"/>
                  </a:lnTo>
                  <a:lnTo>
                    <a:pt x="194270" y="53675"/>
                  </a:lnTo>
                  <a:lnTo>
                    <a:pt x="193675" y="45847"/>
                  </a:lnTo>
                  <a:lnTo>
                    <a:pt x="193675" y="31623"/>
                  </a:lnTo>
                  <a:close/>
                </a:path>
                <a:path w="588645" h="143510">
                  <a:moveTo>
                    <a:pt x="199856" y="70865"/>
                  </a:moveTo>
                  <a:lnTo>
                    <a:pt x="188341" y="70865"/>
                  </a:lnTo>
                  <a:lnTo>
                    <a:pt x="190372" y="76707"/>
                  </a:lnTo>
                  <a:lnTo>
                    <a:pt x="194309" y="83312"/>
                  </a:lnTo>
                  <a:lnTo>
                    <a:pt x="205485" y="98043"/>
                  </a:lnTo>
                  <a:lnTo>
                    <a:pt x="210946" y="103759"/>
                  </a:lnTo>
                  <a:lnTo>
                    <a:pt x="216281" y="107950"/>
                  </a:lnTo>
                  <a:lnTo>
                    <a:pt x="225297" y="100202"/>
                  </a:lnTo>
                  <a:lnTo>
                    <a:pt x="219202" y="95966"/>
                  </a:lnTo>
                  <a:lnTo>
                    <a:pt x="213487" y="90693"/>
                  </a:lnTo>
                  <a:lnTo>
                    <a:pt x="208153" y="84397"/>
                  </a:lnTo>
                  <a:lnTo>
                    <a:pt x="203200" y="77088"/>
                  </a:lnTo>
                  <a:lnTo>
                    <a:pt x="199856" y="70865"/>
                  </a:lnTo>
                  <a:close/>
                </a:path>
                <a:path w="588645" h="143510">
                  <a:moveTo>
                    <a:pt x="220980" y="21716"/>
                  </a:moveTo>
                  <a:lnTo>
                    <a:pt x="155067" y="21716"/>
                  </a:lnTo>
                  <a:lnTo>
                    <a:pt x="155067" y="31623"/>
                  </a:lnTo>
                  <a:lnTo>
                    <a:pt x="220980" y="31623"/>
                  </a:lnTo>
                  <a:lnTo>
                    <a:pt x="220980" y="21716"/>
                  </a:lnTo>
                  <a:close/>
                </a:path>
                <a:path w="588645" h="143510">
                  <a:moveTo>
                    <a:pt x="193547" y="2286"/>
                  </a:moveTo>
                  <a:lnTo>
                    <a:pt x="182371" y="2286"/>
                  </a:lnTo>
                  <a:lnTo>
                    <a:pt x="182371" y="21716"/>
                  </a:lnTo>
                  <a:lnTo>
                    <a:pt x="193547" y="21716"/>
                  </a:lnTo>
                  <a:lnTo>
                    <a:pt x="193547" y="2286"/>
                  </a:lnTo>
                  <a:close/>
                </a:path>
                <a:path w="588645" h="143510">
                  <a:moveTo>
                    <a:pt x="425322" y="0"/>
                  </a:moveTo>
                  <a:lnTo>
                    <a:pt x="414019" y="0"/>
                  </a:lnTo>
                  <a:lnTo>
                    <a:pt x="414019" y="143510"/>
                  </a:lnTo>
                  <a:lnTo>
                    <a:pt x="425322" y="143510"/>
                  </a:lnTo>
                  <a:lnTo>
                    <a:pt x="425322" y="0"/>
                  </a:lnTo>
                  <a:close/>
                </a:path>
                <a:path w="588645" h="143510">
                  <a:moveTo>
                    <a:pt x="272922" y="0"/>
                  </a:moveTo>
                  <a:lnTo>
                    <a:pt x="261619" y="0"/>
                  </a:lnTo>
                  <a:lnTo>
                    <a:pt x="261619" y="143510"/>
                  </a:lnTo>
                  <a:lnTo>
                    <a:pt x="272922" y="143510"/>
                  </a:lnTo>
                  <a:lnTo>
                    <a:pt x="27292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3250057" y="1788160"/>
              <a:ext cx="588645" cy="143510"/>
            </a:xfrm>
            <a:custGeom>
              <a:avLst/>
              <a:gdLst/>
              <a:ahLst/>
              <a:cxnLst/>
              <a:rect l="l" t="t" r="r" b="b"/>
              <a:pathLst>
                <a:path w="588645" h="143510">
                  <a:moveTo>
                    <a:pt x="27431" y="91948"/>
                  </a:moveTo>
                  <a:lnTo>
                    <a:pt x="38607" y="91948"/>
                  </a:lnTo>
                  <a:lnTo>
                    <a:pt x="38607" y="129159"/>
                  </a:lnTo>
                  <a:lnTo>
                    <a:pt x="119633" y="129159"/>
                  </a:lnTo>
                  <a:lnTo>
                    <a:pt x="119633" y="138811"/>
                  </a:lnTo>
                  <a:lnTo>
                    <a:pt x="27431" y="138811"/>
                  </a:lnTo>
                  <a:lnTo>
                    <a:pt x="27431" y="91948"/>
                  </a:lnTo>
                  <a:close/>
                </a:path>
                <a:path w="588645" h="143510">
                  <a:moveTo>
                    <a:pt x="455294" y="76200"/>
                  </a:moveTo>
                  <a:lnTo>
                    <a:pt x="588518" y="76200"/>
                  </a:lnTo>
                  <a:lnTo>
                    <a:pt x="588518" y="86105"/>
                  </a:lnTo>
                  <a:lnTo>
                    <a:pt x="553339" y="86105"/>
                  </a:lnTo>
                  <a:lnTo>
                    <a:pt x="553339" y="143510"/>
                  </a:lnTo>
                  <a:lnTo>
                    <a:pt x="542163" y="143510"/>
                  </a:lnTo>
                  <a:lnTo>
                    <a:pt x="542163" y="86105"/>
                  </a:lnTo>
                  <a:lnTo>
                    <a:pt x="503046" y="86105"/>
                  </a:lnTo>
                  <a:lnTo>
                    <a:pt x="503046" y="143510"/>
                  </a:lnTo>
                  <a:lnTo>
                    <a:pt x="492125" y="143510"/>
                  </a:lnTo>
                  <a:lnTo>
                    <a:pt x="492125" y="86105"/>
                  </a:lnTo>
                  <a:lnTo>
                    <a:pt x="455294" y="86105"/>
                  </a:lnTo>
                  <a:lnTo>
                    <a:pt x="455294" y="76200"/>
                  </a:lnTo>
                  <a:close/>
                </a:path>
                <a:path w="588645" h="143510">
                  <a:moveTo>
                    <a:pt x="322706" y="22351"/>
                  </a:moveTo>
                  <a:lnTo>
                    <a:pt x="322706" y="92201"/>
                  </a:lnTo>
                  <a:lnTo>
                    <a:pt x="357505" y="92201"/>
                  </a:lnTo>
                  <a:lnTo>
                    <a:pt x="357505" y="22351"/>
                  </a:lnTo>
                  <a:lnTo>
                    <a:pt x="322706" y="22351"/>
                  </a:lnTo>
                  <a:close/>
                </a:path>
                <a:path w="588645" h="143510">
                  <a:moveTo>
                    <a:pt x="4826" y="7747"/>
                  </a:moveTo>
                  <a:lnTo>
                    <a:pt x="78740" y="7747"/>
                  </a:lnTo>
                  <a:lnTo>
                    <a:pt x="78740" y="17906"/>
                  </a:lnTo>
                  <a:lnTo>
                    <a:pt x="47497" y="17906"/>
                  </a:lnTo>
                  <a:lnTo>
                    <a:pt x="47497" y="23113"/>
                  </a:lnTo>
                  <a:lnTo>
                    <a:pt x="64367" y="58681"/>
                  </a:lnTo>
                  <a:lnTo>
                    <a:pt x="83566" y="72898"/>
                  </a:lnTo>
                  <a:lnTo>
                    <a:pt x="76072" y="80899"/>
                  </a:lnTo>
                  <a:lnTo>
                    <a:pt x="45084" y="50926"/>
                  </a:lnTo>
                  <a:lnTo>
                    <a:pt x="42544" y="45212"/>
                  </a:lnTo>
                  <a:lnTo>
                    <a:pt x="40070" y="50303"/>
                  </a:lnTo>
                  <a:lnTo>
                    <a:pt x="12977" y="81414"/>
                  </a:lnTo>
                  <a:lnTo>
                    <a:pt x="8001" y="84581"/>
                  </a:lnTo>
                  <a:lnTo>
                    <a:pt x="0" y="76962"/>
                  </a:lnTo>
                  <a:lnTo>
                    <a:pt x="7407" y="72602"/>
                  </a:lnTo>
                  <a:lnTo>
                    <a:pt x="14208" y="67325"/>
                  </a:lnTo>
                  <a:lnTo>
                    <a:pt x="36036" y="30900"/>
                  </a:lnTo>
                  <a:lnTo>
                    <a:pt x="36703" y="23113"/>
                  </a:lnTo>
                  <a:lnTo>
                    <a:pt x="36703" y="17906"/>
                  </a:lnTo>
                  <a:lnTo>
                    <a:pt x="4826" y="17906"/>
                  </a:lnTo>
                  <a:lnTo>
                    <a:pt x="4826" y="7747"/>
                  </a:lnTo>
                  <a:close/>
                </a:path>
                <a:path w="588645" h="143510">
                  <a:moveTo>
                    <a:pt x="477012" y="5079"/>
                  </a:moveTo>
                  <a:lnTo>
                    <a:pt x="488060" y="5079"/>
                  </a:lnTo>
                  <a:lnTo>
                    <a:pt x="488060" y="45592"/>
                  </a:lnTo>
                  <a:lnTo>
                    <a:pt x="568959" y="45592"/>
                  </a:lnTo>
                  <a:lnTo>
                    <a:pt x="568959" y="55499"/>
                  </a:lnTo>
                  <a:lnTo>
                    <a:pt x="477012" y="55499"/>
                  </a:lnTo>
                  <a:lnTo>
                    <a:pt x="477012" y="5079"/>
                  </a:lnTo>
                  <a:close/>
                </a:path>
                <a:path w="588645" h="143510">
                  <a:moveTo>
                    <a:pt x="388619" y="2920"/>
                  </a:moveTo>
                  <a:lnTo>
                    <a:pt x="399542" y="2920"/>
                  </a:lnTo>
                  <a:lnTo>
                    <a:pt x="399542" y="138429"/>
                  </a:lnTo>
                  <a:lnTo>
                    <a:pt x="388619" y="138429"/>
                  </a:lnTo>
                  <a:lnTo>
                    <a:pt x="388619" y="62991"/>
                  </a:lnTo>
                  <a:lnTo>
                    <a:pt x="368681" y="62991"/>
                  </a:lnTo>
                  <a:lnTo>
                    <a:pt x="368681" y="102235"/>
                  </a:lnTo>
                  <a:lnTo>
                    <a:pt x="311657" y="102235"/>
                  </a:lnTo>
                  <a:lnTo>
                    <a:pt x="311657" y="12573"/>
                  </a:lnTo>
                  <a:lnTo>
                    <a:pt x="368681" y="12573"/>
                  </a:lnTo>
                  <a:lnTo>
                    <a:pt x="368681" y="53086"/>
                  </a:lnTo>
                  <a:lnTo>
                    <a:pt x="388619" y="53086"/>
                  </a:lnTo>
                  <a:lnTo>
                    <a:pt x="388619" y="2920"/>
                  </a:lnTo>
                  <a:close/>
                </a:path>
                <a:path w="588645" h="143510">
                  <a:moveTo>
                    <a:pt x="236219" y="2920"/>
                  </a:moveTo>
                  <a:lnTo>
                    <a:pt x="247142" y="2920"/>
                  </a:lnTo>
                  <a:lnTo>
                    <a:pt x="247142" y="139191"/>
                  </a:lnTo>
                  <a:lnTo>
                    <a:pt x="236219" y="139191"/>
                  </a:lnTo>
                  <a:lnTo>
                    <a:pt x="236219" y="63753"/>
                  </a:lnTo>
                  <a:lnTo>
                    <a:pt x="210693" y="63753"/>
                  </a:lnTo>
                  <a:lnTo>
                    <a:pt x="210693" y="53848"/>
                  </a:lnTo>
                  <a:lnTo>
                    <a:pt x="236219" y="53848"/>
                  </a:lnTo>
                  <a:lnTo>
                    <a:pt x="236219" y="2920"/>
                  </a:lnTo>
                  <a:close/>
                </a:path>
                <a:path w="588645" h="143510">
                  <a:moveTo>
                    <a:pt x="182371" y="2286"/>
                  </a:moveTo>
                  <a:lnTo>
                    <a:pt x="193547" y="2286"/>
                  </a:lnTo>
                  <a:lnTo>
                    <a:pt x="193547" y="21716"/>
                  </a:lnTo>
                  <a:lnTo>
                    <a:pt x="220980" y="21716"/>
                  </a:lnTo>
                  <a:lnTo>
                    <a:pt x="220980" y="31623"/>
                  </a:lnTo>
                  <a:lnTo>
                    <a:pt x="193675" y="31623"/>
                  </a:lnTo>
                  <a:lnTo>
                    <a:pt x="193675" y="45847"/>
                  </a:lnTo>
                  <a:lnTo>
                    <a:pt x="208153" y="84397"/>
                  </a:lnTo>
                  <a:lnTo>
                    <a:pt x="225297" y="100202"/>
                  </a:lnTo>
                  <a:lnTo>
                    <a:pt x="216281" y="107950"/>
                  </a:lnTo>
                  <a:lnTo>
                    <a:pt x="210946" y="103759"/>
                  </a:lnTo>
                  <a:lnTo>
                    <a:pt x="205485" y="98043"/>
                  </a:lnTo>
                  <a:lnTo>
                    <a:pt x="199897" y="90677"/>
                  </a:lnTo>
                  <a:lnTo>
                    <a:pt x="194309" y="83312"/>
                  </a:lnTo>
                  <a:lnTo>
                    <a:pt x="190372" y="76707"/>
                  </a:lnTo>
                  <a:lnTo>
                    <a:pt x="188341" y="70865"/>
                  </a:lnTo>
                  <a:lnTo>
                    <a:pt x="186563" y="76962"/>
                  </a:lnTo>
                  <a:lnTo>
                    <a:pt x="182880" y="84074"/>
                  </a:lnTo>
                  <a:lnTo>
                    <a:pt x="177292" y="92201"/>
                  </a:lnTo>
                  <a:lnTo>
                    <a:pt x="171704" y="100456"/>
                  </a:lnTo>
                  <a:lnTo>
                    <a:pt x="166116" y="106806"/>
                  </a:lnTo>
                  <a:lnTo>
                    <a:pt x="160655" y="111378"/>
                  </a:lnTo>
                  <a:lnTo>
                    <a:pt x="151130" y="104012"/>
                  </a:lnTo>
                  <a:lnTo>
                    <a:pt x="157224" y="99369"/>
                  </a:lnTo>
                  <a:lnTo>
                    <a:pt x="162925" y="93630"/>
                  </a:lnTo>
                  <a:lnTo>
                    <a:pt x="181923" y="53703"/>
                  </a:lnTo>
                  <a:lnTo>
                    <a:pt x="182498" y="45465"/>
                  </a:lnTo>
                  <a:lnTo>
                    <a:pt x="182498" y="31623"/>
                  </a:lnTo>
                  <a:lnTo>
                    <a:pt x="155067" y="31623"/>
                  </a:lnTo>
                  <a:lnTo>
                    <a:pt x="155067" y="21716"/>
                  </a:lnTo>
                  <a:lnTo>
                    <a:pt x="182371" y="21716"/>
                  </a:lnTo>
                  <a:lnTo>
                    <a:pt x="182371" y="2286"/>
                  </a:lnTo>
                  <a:close/>
                </a:path>
                <a:path w="588645" h="143510">
                  <a:moveTo>
                    <a:pt x="414019" y="0"/>
                  </a:moveTo>
                  <a:lnTo>
                    <a:pt x="425322" y="0"/>
                  </a:lnTo>
                  <a:lnTo>
                    <a:pt x="425322" y="143510"/>
                  </a:lnTo>
                  <a:lnTo>
                    <a:pt x="414019" y="143510"/>
                  </a:lnTo>
                  <a:lnTo>
                    <a:pt x="414019" y="0"/>
                  </a:lnTo>
                  <a:close/>
                </a:path>
                <a:path w="588645" h="143510">
                  <a:moveTo>
                    <a:pt x="261619" y="0"/>
                  </a:moveTo>
                  <a:lnTo>
                    <a:pt x="272922" y="0"/>
                  </a:lnTo>
                  <a:lnTo>
                    <a:pt x="272922" y="143510"/>
                  </a:lnTo>
                  <a:lnTo>
                    <a:pt x="261619" y="143510"/>
                  </a:lnTo>
                  <a:lnTo>
                    <a:pt x="261619" y="0"/>
                  </a:lnTo>
                  <a:close/>
                </a:path>
                <a:path w="588645" h="143510">
                  <a:moveTo>
                    <a:pt x="104647" y="0"/>
                  </a:moveTo>
                  <a:lnTo>
                    <a:pt x="115823" y="0"/>
                  </a:lnTo>
                  <a:lnTo>
                    <a:pt x="115823" y="102107"/>
                  </a:lnTo>
                  <a:lnTo>
                    <a:pt x="104647" y="102107"/>
                  </a:lnTo>
                  <a:lnTo>
                    <a:pt x="104647" y="46227"/>
                  </a:lnTo>
                  <a:lnTo>
                    <a:pt x="71119" y="46227"/>
                  </a:lnTo>
                  <a:lnTo>
                    <a:pt x="71119" y="36194"/>
                  </a:lnTo>
                  <a:lnTo>
                    <a:pt x="104647" y="36194"/>
                  </a:lnTo>
                  <a:lnTo>
                    <a:pt x="104647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8" name="object 78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926459" y="1806320"/>
            <a:ext cx="105283" cy="132334"/>
          </a:xfrm>
          <a:prstGeom prst="rect">
            <a:avLst/>
          </a:prstGeom>
        </p:spPr>
      </p:pic>
      <p:grpSp>
        <p:nvGrpSpPr>
          <p:cNvPr id="79" name="object 79" descr=""/>
          <p:cNvGrpSpPr/>
          <p:nvPr/>
        </p:nvGrpSpPr>
        <p:grpSpPr>
          <a:xfrm>
            <a:off x="4114038" y="1783588"/>
            <a:ext cx="585470" cy="153035"/>
            <a:chOff x="4114038" y="1783588"/>
            <a:chExt cx="585470" cy="153035"/>
          </a:xfrm>
        </p:grpSpPr>
        <p:sp>
          <p:nvSpPr>
            <p:cNvPr id="80" name="object 80" descr=""/>
            <p:cNvSpPr/>
            <p:nvPr/>
          </p:nvSpPr>
          <p:spPr>
            <a:xfrm>
              <a:off x="4118610" y="1788160"/>
              <a:ext cx="576580" cy="143510"/>
            </a:xfrm>
            <a:custGeom>
              <a:avLst/>
              <a:gdLst/>
              <a:ahLst/>
              <a:cxnLst/>
              <a:rect l="l" t="t" r="r" b="b"/>
              <a:pathLst>
                <a:path w="576579" h="143510">
                  <a:moveTo>
                    <a:pt x="498982" y="80899"/>
                  </a:moveTo>
                  <a:lnTo>
                    <a:pt x="488061" y="80899"/>
                  </a:lnTo>
                  <a:lnTo>
                    <a:pt x="488061" y="139573"/>
                  </a:lnTo>
                  <a:lnTo>
                    <a:pt x="576326" y="139573"/>
                  </a:lnTo>
                  <a:lnTo>
                    <a:pt x="576326" y="129920"/>
                  </a:lnTo>
                  <a:lnTo>
                    <a:pt x="498982" y="129920"/>
                  </a:lnTo>
                  <a:lnTo>
                    <a:pt x="498982" y="111251"/>
                  </a:lnTo>
                  <a:lnTo>
                    <a:pt x="576326" y="111251"/>
                  </a:lnTo>
                  <a:lnTo>
                    <a:pt x="576326" y="101473"/>
                  </a:lnTo>
                  <a:lnTo>
                    <a:pt x="498982" y="101473"/>
                  </a:lnTo>
                  <a:lnTo>
                    <a:pt x="498982" y="80899"/>
                  </a:lnTo>
                  <a:close/>
                </a:path>
                <a:path w="576579" h="143510">
                  <a:moveTo>
                    <a:pt x="576326" y="111251"/>
                  </a:moveTo>
                  <a:lnTo>
                    <a:pt x="565403" y="111251"/>
                  </a:lnTo>
                  <a:lnTo>
                    <a:pt x="565403" y="129920"/>
                  </a:lnTo>
                  <a:lnTo>
                    <a:pt x="576326" y="129920"/>
                  </a:lnTo>
                  <a:lnTo>
                    <a:pt x="576326" y="111251"/>
                  </a:lnTo>
                  <a:close/>
                </a:path>
                <a:path w="576579" h="143510">
                  <a:moveTo>
                    <a:pt x="576326" y="80899"/>
                  </a:moveTo>
                  <a:lnTo>
                    <a:pt x="565403" y="80899"/>
                  </a:lnTo>
                  <a:lnTo>
                    <a:pt x="565403" y="101473"/>
                  </a:lnTo>
                  <a:lnTo>
                    <a:pt x="576326" y="101473"/>
                  </a:lnTo>
                  <a:lnTo>
                    <a:pt x="576326" y="80899"/>
                  </a:lnTo>
                  <a:close/>
                </a:path>
                <a:path w="576579" h="143510">
                  <a:moveTo>
                    <a:pt x="263398" y="93725"/>
                  </a:moveTo>
                  <a:lnTo>
                    <a:pt x="174116" y="93725"/>
                  </a:lnTo>
                  <a:lnTo>
                    <a:pt x="174116" y="139318"/>
                  </a:lnTo>
                  <a:lnTo>
                    <a:pt x="263398" y="139318"/>
                  </a:lnTo>
                  <a:lnTo>
                    <a:pt x="263398" y="129539"/>
                  </a:lnTo>
                  <a:lnTo>
                    <a:pt x="185038" y="129539"/>
                  </a:lnTo>
                  <a:lnTo>
                    <a:pt x="185038" y="103631"/>
                  </a:lnTo>
                  <a:lnTo>
                    <a:pt x="263398" y="103631"/>
                  </a:lnTo>
                  <a:lnTo>
                    <a:pt x="263398" y="93725"/>
                  </a:lnTo>
                  <a:close/>
                </a:path>
                <a:path w="576579" h="143510">
                  <a:moveTo>
                    <a:pt x="263398" y="103631"/>
                  </a:moveTo>
                  <a:lnTo>
                    <a:pt x="252475" y="103631"/>
                  </a:lnTo>
                  <a:lnTo>
                    <a:pt x="252475" y="129539"/>
                  </a:lnTo>
                  <a:lnTo>
                    <a:pt x="263398" y="129539"/>
                  </a:lnTo>
                  <a:lnTo>
                    <a:pt x="263398" y="103631"/>
                  </a:lnTo>
                  <a:close/>
                </a:path>
                <a:path w="576579" h="143510">
                  <a:moveTo>
                    <a:pt x="224409" y="77088"/>
                  </a:moveTo>
                  <a:lnTo>
                    <a:pt x="213105" y="77088"/>
                  </a:lnTo>
                  <a:lnTo>
                    <a:pt x="213105" y="93725"/>
                  </a:lnTo>
                  <a:lnTo>
                    <a:pt x="224409" y="93725"/>
                  </a:lnTo>
                  <a:lnTo>
                    <a:pt x="224409" y="77088"/>
                  </a:lnTo>
                  <a:close/>
                </a:path>
                <a:path w="576579" h="143510">
                  <a:moveTo>
                    <a:pt x="285368" y="67182"/>
                  </a:moveTo>
                  <a:lnTo>
                    <a:pt x="152145" y="67182"/>
                  </a:lnTo>
                  <a:lnTo>
                    <a:pt x="152145" y="77088"/>
                  </a:lnTo>
                  <a:lnTo>
                    <a:pt x="285368" y="77088"/>
                  </a:lnTo>
                  <a:lnTo>
                    <a:pt x="285368" y="67182"/>
                  </a:lnTo>
                  <a:close/>
                </a:path>
                <a:path w="576579" h="143510">
                  <a:moveTo>
                    <a:pt x="67944" y="86740"/>
                  </a:moveTo>
                  <a:lnTo>
                    <a:pt x="25273" y="99567"/>
                  </a:lnTo>
                  <a:lnTo>
                    <a:pt x="21209" y="122681"/>
                  </a:lnTo>
                  <a:lnTo>
                    <a:pt x="25273" y="129412"/>
                  </a:lnTo>
                  <a:lnTo>
                    <a:pt x="67944" y="142366"/>
                  </a:lnTo>
                  <a:lnTo>
                    <a:pt x="78521" y="141888"/>
                  </a:lnTo>
                  <a:lnTo>
                    <a:pt x="87788" y="140446"/>
                  </a:lnTo>
                  <a:lnTo>
                    <a:pt x="95769" y="138027"/>
                  </a:lnTo>
                  <a:lnTo>
                    <a:pt x="102488" y="134619"/>
                  </a:lnTo>
                  <a:lnTo>
                    <a:pt x="105066" y="132968"/>
                  </a:lnTo>
                  <a:lnTo>
                    <a:pt x="67944" y="132968"/>
                  </a:lnTo>
                  <a:lnTo>
                    <a:pt x="60044" y="132637"/>
                  </a:lnTo>
                  <a:lnTo>
                    <a:pt x="33019" y="120014"/>
                  </a:lnTo>
                  <a:lnTo>
                    <a:pt x="33019" y="108965"/>
                  </a:lnTo>
                  <a:lnTo>
                    <a:pt x="67944" y="96138"/>
                  </a:lnTo>
                  <a:lnTo>
                    <a:pt x="105264" y="96138"/>
                  </a:lnTo>
                  <a:lnTo>
                    <a:pt x="102488" y="94361"/>
                  </a:lnTo>
                  <a:lnTo>
                    <a:pt x="95752" y="91027"/>
                  </a:lnTo>
                  <a:lnTo>
                    <a:pt x="87741" y="88646"/>
                  </a:lnTo>
                  <a:lnTo>
                    <a:pt x="78468" y="87217"/>
                  </a:lnTo>
                  <a:lnTo>
                    <a:pt x="67944" y="86740"/>
                  </a:lnTo>
                  <a:close/>
                </a:path>
                <a:path w="576579" h="143510">
                  <a:moveTo>
                    <a:pt x="105264" y="96138"/>
                  </a:moveTo>
                  <a:lnTo>
                    <a:pt x="67944" y="96138"/>
                  </a:lnTo>
                  <a:lnTo>
                    <a:pt x="75850" y="96450"/>
                  </a:lnTo>
                  <a:lnTo>
                    <a:pt x="82803" y="97393"/>
                  </a:lnTo>
                  <a:lnTo>
                    <a:pt x="102997" y="120014"/>
                  </a:lnTo>
                  <a:lnTo>
                    <a:pt x="99949" y="124460"/>
                  </a:lnTo>
                  <a:lnTo>
                    <a:pt x="67944" y="132968"/>
                  </a:lnTo>
                  <a:lnTo>
                    <a:pt x="105066" y="132968"/>
                  </a:lnTo>
                  <a:lnTo>
                    <a:pt x="110616" y="129412"/>
                  </a:lnTo>
                  <a:lnTo>
                    <a:pt x="114680" y="122681"/>
                  </a:lnTo>
                  <a:lnTo>
                    <a:pt x="114680" y="106172"/>
                  </a:lnTo>
                  <a:lnTo>
                    <a:pt x="110616" y="99567"/>
                  </a:lnTo>
                  <a:lnTo>
                    <a:pt x="105264" y="96138"/>
                  </a:lnTo>
                  <a:close/>
                </a:path>
                <a:path w="576579" h="143510">
                  <a:moveTo>
                    <a:pt x="270890" y="44830"/>
                  </a:moveTo>
                  <a:lnTo>
                    <a:pt x="166750" y="44830"/>
                  </a:lnTo>
                  <a:lnTo>
                    <a:pt x="166750" y="54355"/>
                  </a:lnTo>
                  <a:lnTo>
                    <a:pt x="270890" y="54355"/>
                  </a:lnTo>
                  <a:lnTo>
                    <a:pt x="270890" y="44830"/>
                  </a:lnTo>
                  <a:close/>
                </a:path>
                <a:path w="576579" h="143510">
                  <a:moveTo>
                    <a:pt x="197738" y="18795"/>
                  </a:moveTo>
                  <a:lnTo>
                    <a:pt x="186816" y="18795"/>
                  </a:lnTo>
                  <a:lnTo>
                    <a:pt x="188087" y="44830"/>
                  </a:lnTo>
                  <a:lnTo>
                    <a:pt x="199262" y="44830"/>
                  </a:lnTo>
                  <a:lnTo>
                    <a:pt x="197738" y="18795"/>
                  </a:lnTo>
                  <a:close/>
                </a:path>
                <a:path w="576579" h="143510">
                  <a:moveTo>
                    <a:pt x="250825" y="18795"/>
                  </a:moveTo>
                  <a:lnTo>
                    <a:pt x="239902" y="18795"/>
                  </a:lnTo>
                  <a:lnTo>
                    <a:pt x="238251" y="44830"/>
                  </a:lnTo>
                  <a:lnTo>
                    <a:pt x="249427" y="44830"/>
                  </a:lnTo>
                  <a:lnTo>
                    <a:pt x="250825" y="18795"/>
                  </a:lnTo>
                  <a:close/>
                </a:path>
                <a:path w="576579" h="143510">
                  <a:moveTo>
                    <a:pt x="381000" y="12826"/>
                  </a:moveTo>
                  <a:lnTo>
                    <a:pt x="313943" y="12826"/>
                  </a:lnTo>
                  <a:lnTo>
                    <a:pt x="313943" y="22732"/>
                  </a:lnTo>
                  <a:lnTo>
                    <a:pt x="369062" y="22732"/>
                  </a:lnTo>
                  <a:lnTo>
                    <a:pt x="366629" y="35802"/>
                  </a:lnTo>
                  <a:lnTo>
                    <a:pt x="348234" y="70485"/>
                  </a:lnTo>
                  <a:lnTo>
                    <a:pt x="318801" y="95202"/>
                  </a:lnTo>
                  <a:lnTo>
                    <a:pt x="307848" y="100584"/>
                  </a:lnTo>
                  <a:lnTo>
                    <a:pt x="316356" y="109600"/>
                  </a:lnTo>
                  <a:lnTo>
                    <a:pt x="343977" y="90193"/>
                  </a:lnTo>
                  <a:lnTo>
                    <a:pt x="363966" y="67595"/>
                  </a:lnTo>
                  <a:lnTo>
                    <a:pt x="376310" y="41806"/>
                  </a:lnTo>
                  <a:lnTo>
                    <a:pt x="381000" y="12826"/>
                  </a:lnTo>
                  <a:close/>
                </a:path>
                <a:path w="576579" h="143510">
                  <a:moveTo>
                    <a:pt x="504698" y="2286"/>
                  </a:moveTo>
                  <a:lnTo>
                    <a:pt x="470804" y="22463"/>
                  </a:lnTo>
                  <a:lnTo>
                    <a:pt x="468249" y="35687"/>
                  </a:lnTo>
                  <a:lnTo>
                    <a:pt x="468889" y="42616"/>
                  </a:lnTo>
                  <a:lnTo>
                    <a:pt x="497054" y="68619"/>
                  </a:lnTo>
                  <a:lnTo>
                    <a:pt x="504698" y="69214"/>
                  </a:lnTo>
                  <a:lnTo>
                    <a:pt x="512341" y="68619"/>
                  </a:lnTo>
                  <a:lnTo>
                    <a:pt x="519271" y="66833"/>
                  </a:lnTo>
                  <a:lnTo>
                    <a:pt x="525486" y="63857"/>
                  </a:lnTo>
                  <a:lnTo>
                    <a:pt x="530987" y="59689"/>
                  </a:lnTo>
                  <a:lnTo>
                    <a:pt x="496950" y="59562"/>
                  </a:lnTo>
                  <a:lnTo>
                    <a:pt x="490854" y="57403"/>
                  </a:lnTo>
                  <a:lnTo>
                    <a:pt x="481711" y="48513"/>
                  </a:lnTo>
                  <a:lnTo>
                    <a:pt x="479425" y="42799"/>
                  </a:lnTo>
                  <a:lnTo>
                    <a:pt x="479425" y="28575"/>
                  </a:lnTo>
                  <a:lnTo>
                    <a:pt x="481711" y="22860"/>
                  </a:lnTo>
                  <a:lnTo>
                    <a:pt x="486282" y="18541"/>
                  </a:lnTo>
                  <a:lnTo>
                    <a:pt x="490854" y="14097"/>
                  </a:lnTo>
                  <a:lnTo>
                    <a:pt x="496950" y="11937"/>
                  </a:lnTo>
                  <a:lnTo>
                    <a:pt x="531208" y="11937"/>
                  </a:lnTo>
                  <a:lnTo>
                    <a:pt x="530987" y="11684"/>
                  </a:lnTo>
                  <a:lnTo>
                    <a:pt x="525486" y="7590"/>
                  </a:lnTo>
                  <a:lnTo>
                    <a:pt x="519271" y="4651"/>
                  </a:lnTo>
                  <a:lnTo>
                    <a:pt x="512341" y="2879"/>
                  </a:lnTo>
                  <a:lnTo>
                    <a:pt x="504698" y="2286"/>
                  </a:lnTo>
                  <a:close/>
                </a:path>
                <a:path w="576579" h="143510">
                  <a:moveTo>
                    <a:pt x="531208" y="11937"/>
                  </a:moveTo>
                  <a:lnTo>
                    <a:pt x="512444" y="11937"/>
                  </a:lnTo>
                  <a:lnTo>
                    <a:pt x="518540" y="14097"/>
                  </a:lnTo>
                  <a:lnTo>
                    <a:pt x="523113" y="18541"/>
                  </a:lnTo>
                  <a:lnTo>
                    <a:pt x="527685" y="22860"/>
                  </a:lnTo>
                  <a:lnTo>
                    <a:pt x="529970" y="28575"/>
                  </a:lnTo>
                  <a:lnTo>
                    <a:pt x="529970" y="42799"/>
                  </a:lnTo>
                  <a:lnTo>
                    <a:pt x="527685" y="48513"/>
                  </a:lnTo>
                  <a:lnTo>
                    <a:pt x="518540" y="57403"/>
                  </a:lnTo>
                  <a:lnTo>
                    <a:pt x="512444" y="59562"/>
                  </a:lnTo>
                  <a:lnTo>
                    <a:pt x="531097" y="59562"/>
                  </a:lnTo>
                  <a:lnTo>
                    <a:pt x="535414" y="54617"/>
                  </a:lnTo>
                  <a:lnTo>
                    <a:pt x="538591" y="48926"/>
                  </a:lnTo>
                  <a:lnTo>
                    <a:pt x="540506" y="42616"/>
                  </a:lnTo>
                  <a:lnTo>
                    <a:pt x="541147" y="35687"/>
                  </a:lnTo>
                  <a:lnTo>
                    <a:pt x="540506" y="28759"/>
                  </a:lnTo>
                  <a:lnTo>
                    <a:pt x="538591" y="22447"/>
                  </a:lnTo>
                  <a:lnTo>
                    <a:pt x="535414" y="16756"/>
                  </a:lnTo>
                  <a:lnTo>
                    <a:pt x="531208" y="11937"/>
                  </a:lnTo>
                  <a:close/>
                </a:path>
                <a:path w="576579" h="143510">
                  <a:moveTo>
                    <a:pt x="47370" y="4952"/>
                  </a:moveTo>
                  <a:lnTo>
                    <a:pt x="36702" y="4952"/>
                  </a:lnTo>
                  <a:lnTo>
                    <a:pt x="36702" y="19938"/>
                  </a:lnTo>
                  <a:lnTo>
                    <a:pt x="36056" y="27487"/>
                  </a:lnTo>
                  <a:lnTo>
                    <a:pt x="14366" y="61753"/>
                  </a:lnTo>
                  <a:lnTo>
                    <a:pt x="0" y="70992"/>
                  </a:lnTo>
                  <a:lnTo>
                    <a:pt x="8000" y="78612"/>
                  </a:lnTo>
                  <a:lnTo>
                    <a:pt x="39624" y="48640"/>
                  </a:lnTo>
                  <a:lnTo>
                    <a:pt x="42290" y="42544"/>
                  </a:lnTo>
                  <a:lnTo>
                    <a:pt x="54488" y="42544"/>
                  </a:lnTo>
                  <a:lnTo>
                    <a:pt x="53318" y="40852"/>
                  </a:lnTo>
                  <a:lnTo>
                    <a:pt x="50022" y="34051"/>
                  </a:lnTo>
                  <a:lnTo>
                    <a:pt x="48035" y="27084"/>
                  </a:lnTo>
                  <a:lnTo>
                    <a:pt x="47370" y="19938"/>
                  </a:lnTo>
                  <a:lnTo>
                    <a:pt x="47370" y="4952"/>
                  </a:lnTo>
                  <a:close/>
                </a:path>
                <a:path w="576579" h="143510">
                  <a:moveTo>
                    <a:pt x="54488" y="42544"/>
                  </a:moveTo>
                  <a:lnTo>
                    <a:pt x="42290" y="42544"/>
                  </a:lnTo>
                  <a:lnTo>
                    <a:pt x="44830" y="47878"/>
                  </a:lnTo>
                  <a:lnTo>
                    <a:pt x="49529" y="53848"/>
                  </a:lnTo>
                  <a:lnTo>
                    <a:pt x="63118" y="66675"/>
                  </a:lnTo>
                  <a:lnTo>
                    <a:pt x="69723" y="71627"/>
                  </a:lnTo>
                  <a:lnTo>
                    <a:pt x="75945" y="75056"/>
                  </a:lnTo>
                  <a:lnTo>
                    <a:pt x="83312" y="66928"/>
                  </a:lnTo>
                  <a:lnTo>
                    <a:pt x="76217" y="63357"/>
                  </a:lnTo>
                  <a:lnTo>
                    <a:pt x="69611" y="58927"/>
                  </a:lnTo>
                  <a:lnTo>
                    <a:pt x="63505" y="53641"/>
                  </a:lnTo>
                  <a:lnTo>
                    <a:pt x="57912" y="47498"/>
                  </a:lnTo>
                  <a:lnTo>
                    <a:pt x="54488" y="42544"/>
                  </a:lnTo>
                  <a:close/>
                </a:path>
                <a:path w="576579" h="143510">
                  <a:moveTo>
                    <a:pt x="269113" y="3682"/>
                  </a:moveTo>
                  <a:lnTo>
                    <a:pt x="168528" y="3682"/>
                  </a:lnTo>
                  <a:lnTo>
                    <a:pt x="168528" y="13588"/>
                  </a:lnTo>
                  <a:lnTo>
                    <a:pt x="269113" y="13588"/>
                  </a:lnTo>
                  <a:lnTo>
                    <a:pt x="269113" y="3682"/>
                  </a:lnTo>
                  <a:close/>
                </a:path>
                <a:path w="576579" h="143510">
                  <a:moveTo>
                    <a:pt x="576326" y="0"/>
                  </a:moveTo>
                  <a:lnTo>
                    <a:pt x="565150" y="0"/>
                  </a:lnTo>
                  <a:lnTo>
                    <a:pt x="565150" y="73025"/>
                  </a:lnTo>
                  <a:lnTo>
                    <a:pt x="576326" y="73025"/>
                  </a:lnTo>
                  <a:lnTo>
                    <a:pt x="576326" y="0"/>
                  </a:lnTo>
                  <a:close/>
                </a:path>
                <a:path w="576579" h="143510">
                  <a:moveTo>
                    <a:pt x="416305" y="0"/>
                  </a:moveTo>
                  <a:lnTo>
                    <a:pt x="405256" y="0"/>
                  </a:lnTo>
                  <a:lnTo>
                    <a:pt x="405256" y="143510"/>
                  </a:lnTo>
                  <a:lnTo>
                    <a:pt x="416305" y="143510"/>
                  </a:lnTo>
                  <a:lnTo>
                    <a:pt x="416305" y="69087"/>
                  </a:lnTo>
                  <a:lnTo>
                    <a:pt x="442087" y="69087"/>
                  </a:lnTo>
                  <a:lnTo>
                    <a:pt x="442087" y="59181"/>
                  </a:lnTo>
                  <a:lnTo>
                    <a:pt x="416305" y="59181"/>
                  </a:lnTo>
                  <a:lnTo>
                    <a:pt x="416305" y="0"/>
                  </a:lnTo>
                  <a:close/>
                </a:path>
                <a:path w="576579" h="143510">
                  <a:moveTo>
                    <a:pt x="112267" y="0"/>
                  </a:moveTo>
                  <a:lnTo>
                    <a:pt x="101091" y="0"/>
                  </a:lnTo>
                  <a:lnTo>
                    <a:pt x="101091" y="82803"/>
                  </a:lnTo>
                  <a:lnTo>
                    <a:pt x="112267" y="82803"/>
                  </a:lnTo>
                  <a:lnTo>
                    <a:pt x="112267" y="49402"/>
                  </a:lnTo>
                  <a:lnTo>
                    <a:pt x="133857" y="49402"/>
                  </a:lnTo>
                  <a:lnTo>
                    <a:pt x="133857" y="39242"/>
                  </a:lnTo>
                  <a:lnTo>
                    <a:pt x="112267" y="39242"/>
                  </a:lnTo>
                  <a:lnTo>
                    <a:pt x="112267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4118610" y="1788160"/>
              <a:ext cx="576580" cy="143510"/>
            </a:xfrm>
            <a:custGeom>
              <a:avLst/>
              <a:gdLst/>
              <a:ahLst/>
              <a:cxnLst/>
              <a:rect l="l" t="t" r="r" b="b"/>
              <a:pathLst>
                <a:path w="576579" h="143510">
                  <a:moveTo>
                    <a:pt x="498982" y="111251"/>
                  </a:moveTo>
                  <a:lnTo>
                    <a:pt x="498982" y="129920"/>
                  </a:lnTo>
                  <a:lnTo>
                    <a:pt x="565403" y="129920"/>
                  </a:lnTo>
                  <a:lnTo>
                    <a:pt x="565403" y="111251"/>
                  </a:lnTo>
                  <a:lnTo>
                    <a:pt x="498982" y="111251"/>
                  </a:lnTo>
                  <a:close/>
                </a:path>
                <a:path w="576579" h="143510">
                  <a:moveTo>
                    <a:pt x="185038" y="103631"/>
                  </a:moveTo>
                  <a:lnTo>
                    <a:pt x="185038" y="129539"/>
                  </a:lnTo>
                  <a:lnTo>
                    <a:pt x="252475" y="129539"/>
                  </a:lnTo>
                  <a:lnTo>
                    <a:pt x="252475" y="103631"/>
                  </a:lnTo>
                  <a:lnTo>
                    <a:pt x="185038" y="103631"/>
                  </a:lnTo>
                  <a:close/>
                </a:path>
                <a:path w="576579" h="143510">
                  <a:moveTo>
                    <a:pt x="67944" y="96138"/>
                  </a:moveTo>
                  <a:lnTo>
                    <a:pt x="33019" y="108965"/>
                  </a:lnTo>
                  <a:lnTo>
                    <a:pt x="33019" y="114426"/>
                  </a:lnTo>
                  <a:lnTo>
                    <a:pt x="33019" y="120014"/>
                  </a:lnTo>
                  <a:lnTo>
                    <a:pt x="67944" y="132968"/>
                  </a:lnTo>
                  <a:lnTo>
                    <a:pt x="75850" y="132637"/>
                  </a:lnTo>
                  <a:lnTo>
                    <a:pt x="102997" y="120014"/>
                  </a:lnTo>
                  <a:lnTo>
                    <a:pt x="102997" y="114426"/>
                  </a:lnTo>
                  <a:lnTo>
                    <a:pt x="102997" y="109092"/>
                  </a:lnTo>
                  <a:lnTo>
                    <a:pt x="75850" y="96450"/>
                  </a:lnTo>
                  <a:lnTo>
                    <a:pt x="67944" y="96138"/>
                  </a:lnTo>
                  <a:close/>
                </a:path>
                <a:path w="576579" h="143510">
                  <a:moveTo>
                    <a:pt x="67944" y="86740"/>
                  </a:moveTo>
                  <a:lnTo>
                    <a:pt x="110616" y="99567"/>
                  </a:lnTo>
                  <a:lnTo>
                    <a:pt x="114680" y="106172"/>
                  </a:lnTo>
                  <a:lnTo>
                    <a:pt x="114680" y="114426"/>
                  </a:lnTo>
                  <a:lnTo>
                    <a:pt x="114680" y="122681"/>
                  </a:lnTo>
                  <a:lnTo>
                    <a:pt x="78521" y="141888"/>
                  </a:lnTo>
                  <a:lnTo>
                    <a:pt x="67944" y="142366"/>
                  </a:lnTo>
                  <a:lnTo>
                    <a:pt x="57348" y="141888"/>
                  </a:lnTo>
                  <a:lnTo>
                    <a:pt x="21209" y="122681"/>
                  </a:lnTo>
                  <a:lnTo>
                    <a:pt x="21209" y="114426"/>
                  </a:lnTo>
                  <a:lnTo>
                    <a:pt x="21209" y="106299"/>
                  </a:lnTo>
                  <a:lnTo>
                    <a:pt x="57368" y="87219"/>
                  </a:lnTo>
                  <a:lnTo>
                    <a:pt x="67944" y="86740"/>
                  </a:lnTo>
                  <a:close/>
                </a:path>
                <a:path w="576579" h="143510">
                  <a:moveTo>
                    <a:pt x="488061" y="80899"/>
                  </a:moveTo>
                  <a:lnTo>
                    <a:pt x="498982" y="80899"/>
                  </a:lnTo>
                  <a:lnTo>
                    <a:pt x="498982" y="101473"/>
                  </a:lnTo>
                  <a:lnTo>
                    <a:pt x="565403" y="101473"/>
                  </a:lnTo>
                  <a:lnTo>
                    <a:pt x="565403" y="80899"/>
                  </a:lnTo>
                  <a:lnTo>
                    <a:pt x="576326" y="80899"/>
                  </a:lnTo>
                  <a:lnTo>
                    <a:pt x="576326" y="139573"/>
                  </a:lnTo>
                  <a:lnTo>
                    <a:pt x="488061" y="139573"/>
                  </a:lnTo>
                  <a:lnTo>
                    <a:pt x="488061" y="80899"/>
                  </a:lnTo>
                  <a:close/>
                </a:path>
                <a:path w="576579" h="143510">
                  <a:moveTo>
                    <a:pt x="152145" y="67182"/>
                  </a:moveTo>
                  <a:lnTo>
                    <a:pt x="285368" y="67182"/>
                  </a:lnTo>
                  <a:lnTo>
                    <a:pt x="285368" y="77088"/>
                  </a:lnTo>
                  <a:lnTo>
                    <a:pt x="224409" y="77088"/>
                  </a:lnTo>
                  <a:lnTo>
                    <a:pt x="224409" y="93725"/>
                  </a:lnTo>
                  <a:lnTo>
                    <a:pt x="263398" y="93725"/>
                  </a:lnTo>
                  <a:lnTo>
                    <a:pt x="263398" y="139318"/>
                  </a:lnTo>
                  <a:lnTo>
                    <a:pt x="174116" y="139318"/>
                  </a:lnTo>
                  <a:lnTo>
                    <a:pt x="174116" y="93725"/>
                  </a:lnTo>
                  <a:lnTo>
                    <a:pt x="213105" y="93725"/>
                  </a:lnTo>
                  <a:lnTo>
                    <a:pt x="213105" y="77088"/>
                  </a:lnTo>
                  <a:lnTo>
                    <a:pt x="152145" y="77088"/>
                  </a:lnTo>
                  <a:lnTo>
                    <a:pt x="152145" y="67182"/>
                  </a:lnTo>
                  <a:close/>
                </a:path>
                <a:path w="576579" h="143510">
                  <a:moveTo>
                    <a:pt x="186816" y="18795"/>
                  </a:moveTo>
                  <a:lnTo>
                    <a:pt x="197738" y="18795"/>
                  </a:lnTo>
                  <a:lnTo>
                    <a:pt x="199262" y="44830"/>
                  </a:lnTo>
                  <a:lnTo>
                    <a:pt x="238251" y="44830"/>
                  </a:lnTo>
                  <a:lnTo>
                    <a:pt x="239902" y="18795"/>
                  </a:lnTo>
                  <a:lnTo>
                    <a:pt x="250825" y="18795"/>
                  </a:lnTo>
                  <a:lnTo>
                    <a:pt x="249427" y="44830"/>
                  </a:lnTo>
                  <a:lnTo>
                    <a:pt x="270890" y="44830"/>
                  </a:lnTo>
                  <a:lnTo>
                    <a:pt x="270890" y="54355"/>
                  </a:lnTo>
                  <a:lnTo>
                    <a:pt x="166750" y="54355"/>
                  </a:lnTo>
                  <a:lnTo>
                    <a:pt x="166750" y="44830"/>
                  </a:lnTo>
                  <a:lnTo>
                    <a:pt x="188087" y="44830"/>
                  </a:lnTo>
                  <a:lnTo>
                    <a:pt x="186816" y="18795"/>
                  </a:lnTo>
                  <a:close/>
                </a:path>
                <a:path w="576579" h="143510">
                  <a:moveTo>
                    <a:pt x="313943" y="12826"/>
                  </a:moveTo>
                  <a:lnTo>
                    <a:pt x="381000" y="12826"/>
                  </a:lnTo>
                  <a:lnTo>
                    <a:pt x="376310" y="41806"/>
                  </a:lnTo>
                  <a:lnTo>
                    <a:pt x="363966" y="67595"/>
                  </a:lnTo>
                  <a:lnTo>
                    <a:pt x="343977" y="90193"/>
                  </a:lnTo>
                  <a:lnTo>
                    <a:pt x="316356" y="109600"/>
                  </a:lnTo>
                  <a:lnTo>
                    <a:pt x="307848" y="100584"/>
                  </a:lnTo>
                  <a:lnTo>
                    <a:pt x="318801" y="95202"/>
                  </a:lnTo>
                  <a:lnTo>
                    <a:pt x="329184" y="88392"/>
                  </a:lnTo>
                  <a:lnTo>
                    <a:pt x="356238" y="59701"/>
                  </a:lnTo>
                  <a:lnTo>
                    <a:pt x="369062" y="22732"/>
                  </a:lnTo>
                  <a:lnTo>
                    <a:pt x="313943" y="22732"/>
                  </a:lnTo>
                  <a:lnTo>
                    <a:pt x="313943" y="12826"/>
                  </a:lnTo>
                  <a:close/>
                </a:path>
                <a:path w="576579" h="143510">
                  <a:moveTo>
                    <a:pt x="504698" y="11937"/>
                  </a:moveTo>
                  <a:lnTo>
                    <a:pt x="496950" y="11937"/>
                  </a:lnTo>
                  <a:lnTo>
                    <a:pt x="490854" y="14097"/>
                  </a:lnTo>
                  <a:lnTo>
                    <a:pt x="486282" y="18541"/>
                  </a:lnTo>
                  <a:lnTo>
                    <a:pt x="481711" y="22860"/>
                  </a:lnTo>
                  <a:lnTo>
                    <a:pt x="479425" y="28575"/>
                  </a:lnTo>
                  <a:lnTo>
                    <a:pt x="479425" y="35687"/>
                  </a:lnTo>
                  <a:lnTo>
                    <a:pt x="479425" y="42799"/>
                  </a:lnTo>
                  <a:lnTo>
                    <a:pt x="481711" y="48513"/>
                  </a:lnTo>
                  <a:lnTo>
                    <a:pt x="486282" y="52959"/>
                  </a:lnTo>
                  <a:lnTo>
                    <a:pt x="490854" y="57403"/>
                  </a:lnTo>
                  <a:lnTo>
                    <a:pt x="496950" y="59562"/>
                  </a:lnTo>
                  <a:lnTo>
                    <a:pt x="504698" y="59562"/>
                  </a:lnTo>
                  <a:lnTo>
                    <a:pt x="512444" y="59562"/>
                  </a:lnTo>
                  <a:lnTo>
                    <a:pt x="518540" y="57403"/>
                  </a:lnTo>
                  <a:lnTo>
                    <a:pt x="523113" y="52959"/>
                  </a:lnTo>
                  <a:lnTo>
                    <a:pt x="527685" y="48513"/>
                  </a:lnTo>
                  <a:lnTo>
                    <a:pt x="529970" y="42799"/>
                  </a:lnTo>
                  <a:lnTo>
                    <a:pt x="529970" y="35687"/>
                  </a:lnTo>
                  <a:lnTo>
                    <a:pt x="529970" y="28575"/>
                  </a:lnTo>
                  <a:lnTo>
                    <a:pt x="527685" y="22860"/>
                  </a:lnTo>
                  <a:lnTo>
                    <a:pt x="523113" y="18541"/>
                  </a:lnTo>
                  <a:lnTo>
                    <a:pt x="518540" y="14097"/>
                  </a:lnTo>
                  <a:lnTo>
                    <a:pt x="512444" y="11937"/>
                  </a:lnTo>
                  <a:lnTo>
                    <a:pt x="504698" y="11937"/>
                  </a:lnTo>
                  <a:close/>
                </a:path>
                <a:path w="576579" h="143510">
                  <a:moveTo>
                    <a:pt x="36702" y="4952"/>
                  </a:moveTo>
                  <a:lnTo>
                    <a:pt x="47370" y="4952"/>
                  </a:lnTo>
                  <a:lnTo>
                    <a:pt x="47370" y="19938"/>
                  </a:lnTo>
                  <a:lnTo>
                    <a:pt x="48035" y="27084"/>
                  </a:lnTo>
                  <a:lnTo>
                    <a:pt x="69611" y="58927"/>
                  </a:lnTo>
                  <a:lnTo>
                    <a:pt x="83312" y="66928"/>
                  </a:lnTo>
                  <a:lnTo>
                    <a:pt x="75945" y="75056"/>
                  </a:lnTo>
                  <a:lnTo>
                    <a:pt x="44830" y="47878"/>
                  </a:lnTo>
                  <a:lnTo>
                    <a:pt x="42290" y="42544"/>
                  </a:lnTo>
                  <a:lnTo>
                    <a:pt x="39624" y="48640"/>
                  </a:lnTo>
                  <a:lnTo>
                    <a:pt x="8000" y="78612"/>
                  </a:lnTo>
                  <a:lnTo>
                    <a:pt x="0" y="70992"/>
                  </a:lnTo>
                  <a:lnTo>
                    <a:pt x="7498" y="66778"/>
                  </a:lnTo>
                  <a:lnTo>
                    <a:pt x="14366" y="61753"/>
                  </a:lnTo>
                  <a:lnTo>
                    <a:pt x="36056" y="27487"/>
                  </a:lnTo>
                  <a:lnTo>
                    <a:pt x="36702" y="19938"/>
                  </a:lnTo>
                  <a:lnTo>
                    <a:pt x="36702" y="4952"/>
                  </a:lnTo>
                  <a:close/>
                </a:path>
                <a:path w="576579" h="143510">
                  <a:moveTo>
                    <a:pt x="168528" y="3682"/>
                  </a:moveTo>
                  <a:lnTo>
                    <a:pt x="269113" y="3682"/>
                  </a:lnTo>
                  <a:lnTo>
                    <a:pt x="269113" y="13588"/>
                  </a:lnTo>
                  <a:lnTo>
                    <a:pt x="168528" y="13588"/>
                  </a:lnTo>
                  <a:lnTo>
                    <a:pt x="168528" y="3682"/>
                  </a:lnTo>
                  <a:close/>
                </a:path>
                <a:path w="576579" h="143510">
                  <a:moveTo>
                    <a:pt x="504698" y="2286"/>
                  </a:moveTo>
                  <a:lnTo>
                    <a:pt x="538591" y="22447"/>
                  </a:lnTo>
                  <a:lnTo>
                    <a:pt x="541147" y="35687"/>
                  </a:lnTo>
                  <a:lnTo>
                    <a:pt x="540506" y="42616"/>
                  </a:lnTo>
                  <a:lnTo>
                    <a:pt x="512341" y="68619"/>
                  </a:lnTo>
                  <a:lnTo>
                    <a:pt x="504698" y="69214"/>
                  </a:lnTo>
                  <a:lnTo>
                    <a:pt x="497054" y="68619"/>
                  </a:lnTo>
                  <a:lnTo>
                    <a:pt x="468889" y="42616"/>
                  </a:lnTo>
                  <a:lnTo>
                    <a:pt x="468249" y="35687"/>
                  </a:lnTo>
                  <a:lnTo>
                    <a:pt x="468889" y="28759"/>
                  </a:lnTo>
                  <a:lnTo>
                    <a:pt x="496982" y="2881"/>
                  </a:lnTo>
                  <a:lnTo>
                    <a:pt x="504698" y="2286"/>
                  </a:lnTo>
                  <a:close/>
                </a:path>
                <a:path w="576579" h="143510">
                  <a:moveTo>
                    <a:pt x="565150" y="0"/>
                  </a:moveTo>
                  <a:lnTo>
                    <a:pt x="576326" y="0"/>
                  </a:lnTo>
                  <a:lnTo>
                    <a:pt x="576326" y="73025"/>
                  </a:lnTo>
                  <a:lnTo>
                    <a:pt x="565150" y="73025"/>
                  </a:lnTo>
                  <a:lnTo>
                    <a:pt x="565150" y="0"/>
                  </a:lnTo>
                  <a:close/>
                </a:path>
                <a:path w="576579" h="143510">
                  <a:moveTo>
                    <a:pt x="405256" y="0"/>
                  </a:moveTo>
                  <a:lnTo>
                    <a:pt x="416305" y="0"/>
                  </a:lnTo>
                  <a:lnTo>
                    <a:pt x="416305" y="59181"/>
                  </a:lnTo>
                  <a:lnTo>
                    <a:pt x="442087" y="59181"/>
                  </a:lnTo>
                  <a:lnTo>
                    <a:pt x="442087" y="69087"/>
                  </a:lnTo>
                  <a:lnTo>
                    <a:pt x="416305" y="69087"/>
                  </a:lnTo>
                  <a:lnTo>
                    <a:pt x="416305" y="143510"/>
                  </a:lnTo>
                  <a:lnTo>
                    <a:pt x="405256" y="143510"/>
                  </a:lnTo>
                  <a:lnTo>
                    <a:pt x="405256" y="0"/>
                  </a:lnTo>
                  <a:close/>
                </a:path>
                <a:path w="576579" h="143510">
                  <a:moveTo>
                    <a:pt x="101091" y="0"/>
                  </a:moveTo>
                  <a:lnTo>
                    <a:pt x="112267" y="0"/>
                  </a:lnTo>
                  <a:lnTo>
                    <a:pt x="112267" y="39242"/>
                  </a:lnTo>
                  <a:lnTo>
                    <a:pt x="133857" y="39242"/>
                  </a:lnTo>
                  <a:lnTo>
                    <a:pt x="133857" y="49402"/>
                  </a:lnTo>
                  <a:lnTo>
                    <a:pt x="112267" y="49402"/>
                  </a:lnTo>
                  <a:lnTo>
                    <a:pt x="112267" y="82803"/>
                  </a:lnTo>
                  <a:lnTo>
                    <a:pt x="101091" y="82803"/>
                  </a:lnTo>
                  <a:lnTo>
                    <a:pt x="101091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82" name="object 82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796663" y="1806320"/>
            <a:ext cx="105283" cy="132334"/>
          </a:xfrm>
          <a:prstGeom prst="rect">
            <a:avLst/>
          </a:prstGeom>
        </p:spPr>
      </p:pic>
      <p:grpSp>
        <p:nvGrpSpPr>
          <p:cNvPr id="83" name="object 83" descr=""/>
          <p:cNvGrpSpPr/>
          <p:nvPr/>
        </p:nvGrpSpPr>
        <p:grpSpPr>
          <a:xfrm>
            <a:off x="4985384" y="1783588"/>
            <a:ext cx="292100" cy="153035"/>
            <a:chOff x="4985384" y="1783588"/>
            <a:chExt cx="292100" cy="153035"/>
          </a:xfrm>
        </p:grpSpPr>
        <p:sp>
          <p:nvSpPr>
            <p:cNvPr id="84" name="object 84" descr=""/>
            <p:cNvSpPr/>
            <p:nvPr/>
          </p:nvSpPr>
          <p:spPr>
            <a:xfrm>
              <a:off x="4989956" y="1788160"/>
              <a:ext cx="283210" cy="143510"/>
            </a:xfrm>
            <a:custGeom>
              <a:avLst/>
              <a:gdLst/>
              <a:ahLst/>
              <a:cxnLst/>
              <a:rect l="l" t="t" r="r" b="b"/>
              <a:pathLst>
                <a:path w="283210" h="143510">
                  <a:moveTo>
                    <a:pt x="282701" y="108838"/>
                  </a:moveTo>
                  <a:lnTo>
                    <a:pt x="149478" y="108838"/>
                  </a:lnTo>
                  <a:lnTo>
                    <a:pt x="149478" y="118744"/>
                  </a:lnTo>
                  <a:lnTo>
                    <a:pt x="282701" y="118744"/>
                  </a:lnTo>
                  <a:lnTo>
                    <a:pt x="282701" y="108838"/>
                  </a:lnTo>
                  <a:close/>
                </a:path>
                <a:path w="283210" h="143510">
                  <a:moveTo>
                    <a:pt x="260222" y="13462"/>
                  </a:moveTo>
                  <a:lnTo>
                    <a:pt x="172084" y="13462"/>
                  </a:lnTo>
                  <a:lnTo>
                    <a:pt x="172084" y="77977"/>
                  </a:lnTo>
                  <a:lnTo>
                    <a:pt x="262508" y="77977"/>
                  </a:lnTo>
                  <a:lnTo>
                    <a:pt x="262508" y="67944"/>
                  </a:lnTo>
                  <a:lnTo>
                    <a:pt x="183260" y="67944"/>
                  </a:lnTo>
                  <a:lnTo>
                    <a:pt x="183260" y="23240"/>
                  </a:lnTo>
                  <a:lnTo>
                    <a:pt x="260222" y="23240"/>
                  </a:lnTo>
                  <a:lnTo>
                    <a:pt x="260222" y="13462"/>
                  </a:lnTo>
                  <a:close/>
                </a:path>
                <a:path w="283210" h="143510">
                  <a:moveTo>
                    <a:pt x="62530" y="54990"/>
                  </a:moveTo>
                  <a:lnTo>
                    <a:pt x="51307" y="54990"/>
                  </a:lnTo>
                  <a:lnTo>
                    <a:pt x="46999" y="62202"/>
                  </a:lnTo>
                  <a:lnTo>
                    <a:pt x="41894" y="69151"/>
                  </a:lnTo>
                  <a:lnTo>
                    <a:pt x="7673" y="97260"/>
                  </a:lnTo>
                  <a:lnTo>
                    <a:pt x="126" y="100711"/>
                  </a:lnTo>
                  <a:lnTo>
                    <a:pt x="8762" y="109727"/>
                  </a:lnTo>
                  <a:lnTo>
                    <a:pt x="36579" y="90104"/>
                  </a:lnTo>
                  <a:lnTo>
                    <a:pt x="56610" y="67421"/>
                  </a:lnTo>
                  <a:lnTo>
                    <a:pt x="62530" y="54990"/>
                  </a:lnTo>
                  <a:close/>
                </a:path>
                <a:path w="283210" h="143510">
                  <a:moveTo>
                    <a:pt x="73405" y="12826"/>
                  </a:moveTo>
                  <a:lnTo>
                    <a:pt x="6350" y="12826"/>
                  </a:lnTo>
                  <a:lnTo>
                    <a:pt x="6350" y="22732"/>
                  </a:lnTo>
                  <a:lnTo>
                    <a:pt x="61467" y="22732"/>
                  </a:lnTo>
                  <a:lnTo>
                    <a:pt x="60578" y="30606"/>
                  </a:lnTo>
                  <a:lnTo>
                    <a:pt x="58673" y="38226"/>
                  </a:lnTo>
                  <a:lnTo>
                    <a:pt x="55752" y="45719"/>
                  </a:lnTo>
                  <a:lnTo>
                    <a:pt x="0" y="49149"/>
                  </a:lnTo>
                  <a:lnTo>
                    <a:pt x="3937" y="59816"/>
                  </a:lnTo>
                  <a:lnTo>
                    <a:pt x="51307" y="54990"/>
                  </a:lnTo>
                  <a:lnTo>
                    <a:pt x="62530" y="54990"/>
                  </a:lnTo>
                  <a:lnTo>
                    <a:pt x="68877" y="41665"/>
                  </a:lnTo>
                  <a:lnTo>
                    <a:pt x="73405" y="12826"/>
                  </a:lnTo>
                  <a:close/>
                </a:path>
                <a:path w="283210" h="143510">
                  <a:moveTo>
                    <a:pt x="108712" y="0"/>
                  </a:moveTo>
                  <a:lnTo>
                    <a:pt x="97662" y="0"/>
                  </a:lnTo>
                  <a:lnTo>
                    <a:pt x="97662" y="143510"/>
                  </a:lnTo>
                  <a:lnTo>
                    <a:pt x="108712" y="143510"/>
                  </a:lnTo>
                  <a:lnTo>
                    <a:pt x="108712" y="69087"/>
                  </a:lnTo>
                  <a:lnTo>
                    <a:pt x="134492" y="69087"/>
                  </a:lnTo>
                  <a:lnTo>
                    <a:pt x="134492" y="59181"/>
                  </a:lnTo>
                  <a:lnTo>
                    <a:pt x="108712" y="59181"/>
                  </a:lnTo>
                  <a:lnTo>
                    <a:pt x="10871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4989956" y="1788160"/>
              <a:ext cx="283210" cy="143510"/>
            </a:xfrm>
            <a:custGeom>
              <a:avLst/>
              <a:gdLst/>
              <a:ahLst/>
              <a:cxnLst/>
              <a:rect l="l" t="t" r="r" b="b"/>
              <a:pathLst>
                <a:path w="283210" h="143510">
                  <a:moveTo>
                    <a:pt x="149478" y="108838"/>
                  </a:moveTo>
                  <a:lnTo>
                    <a:pt x="282701" y="108838"/>
                  </a:lnTo>
                  <a:lnTo>
                    <a:pt x="282701" y="118744"/>
                  </a:lnTo>
                  <a:lnTo>
                    <a:pt x="149478" y="118744"/>
                  </a:lnTo>
                  <a:lnTo>
                    <a:pt x="149478" y="108838"/>
                  </a:lnTo>
                  <a:close/>
                </a:path>
                <a:path w="283210" h="143510">
                  <a:moveTo>
                    <a:pt x="172084" y="13462"/>
                  </a:moveTo>
                  <a:lnTo>
                    <a:pt x="260222" y="13462"/>
                  </a:lnTo>
                  <a:lnTo>
                    <a:pt x="260222" y="23240"/>
                  </a:lnTo>
                  <a:lnTo>
                    <a:pt x="183260" y="23240"/>
                  </a:lnTo>
                  <a:lnTo>
                    <a:pt x="183260" y="67944"/>
                  </a:lnTo>
                  <a:lnTo>
                    <a:pt x="262508" y="67944"/>
                  </a:lnTo>
                  <a:lnTo>
                    <a:pt x="262508" y="77977"/>
                  </a:lnTo>
                  <a:lnTo>
                    <a:pt x="172084" y="77977"/>
                  </a:lnTo>
                  <a:lnTo>
                    <a:pt x="172084" y="13462"/>
                  </a:lnTo>
                  <a:close/>
                </a:path>
                <a:path w="283210" h="143510">
                  <a:moveTo>
                    <a:pt x="6350" y="12826"/>
                  </a:moveTo>
                  <a:lnTo>
                    <a:pt x="73405" y="12826"/>
                  </a:lnTo>
                  <a:lnTo>
                    <a:pt x="68877" y="41665"/>
                  </a:lnTo>
                  <a:lnTo>
                    <a:pt x="56610" y="67421"/>
                  </a:lnTo>
                  <a:lnTo>
                    <a:pt x="36579" y="90104"/>
                  </a:lnTo>
                  <a:lnTo>
                    <a:pt x="8762" y="109727"/>
                  </a:lnTo>
                  <a:lnTo>
                    <a:pt x="126" y="100711"/>
                  </a:lnTo>
                  <a:lnTo>
                    <a:pt x="7673" y="97260"/>
                  </a:lnTo>
                  <a:lnTo>
                    <a:pt x="15065" y="93011"/>
                  </a:lnTo>
                  <a:lnTo>
                    <a:pt x="46999" y="62202"/>
                  </a:lnTo>
                  <a:lnTo>
                    <a:pt x="51307" y="54990"/>
                  </a:lnTo>
                  <a:lnTo>
                    <a:pt x="3937" y="59816"/>
                  </a:lnTo>
                  <a:lnTo>
                    <a:pt x="0" y="49149"/>
                  </a:lnTo>
                  <a:lnTo>
                    <a:pt x="55752" y="45719"/>
                  </a:lnTo>
                  <a:lnTo>
                    <a:pt x="58673" y="38226"/>
                  </a:lnTo>
                  <a:lnTo>
                    <a:pt x="60578" y="30606"/>
                  </a:lnTo>
                  <a:lnTo>
                    <a:pt x="61467" y="22732"/>
                  </a:lnTo>
                  <a:lnTo>
                    <a:pt x="6350" y="22732"/>
                  </a:lnTo>
                  <a:lnTo>
                    <a:pt x="6350" y="12826"/>
                  </a:lnTo>
                  <a:close/>
                </a:path>
                <a:path w="283210" h="143510">
                  <a:moveTo>
                    <a:pt x="97662" y="0"/>
                  </a:moveTo>
                  <a:lnTo>
                    <a:pt x="108712" y="0"/>
                  </a:lnTo>
                  <a:lnTo>
                    <a:pt x="108712" y="59181"/>
                  </a:lnTo>
                  <a:lnTo>
                    <a:pt x="134492" y="59181"/>
                  </a:lnTo>
                  <a:lnTo>
                    <a:pt x="134492" y="69087"/>
                  </a:lnTo>
                  <a:lnTo>
                    <a:pt x="108712" y="69087"/>
                  </a:lnTo>
                  <a:lnTo>
                    <a:pt x="108712" y="143510"/>
                  </a:lnTo>
                  <a:lnTo>
                    <a:pt x="97662" y="143510"/>
                  </a:lnTo>
                  <a:lnTo>
                    <a:pt x="97662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86" name="object 86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362066" y="1806320"/>
            <a:ext cx="105283" cy="132334"/>
          </a:xfrm>
          <a:prstGeom prst="rect">
            <a:avLst/>
          </a:prstGeom>
        </p:spPr>
      </p:pic>
      <p:grpSp>
        <p:nvGrpSpPr>
          <p:cNvPr id="87" name="object 87" descr=""/>
          <p:cNvGrpSpPr/>
          <p:nvPr/>
        </p:nvGrpSpPr>
        <p:grpSpPr>
          <a:xfrm>
            <a:off x="5548503" y="1783588"/>
            <a:ext cx="599440" cy="153035"/>
            <a:chOff x="5548503" y="1783588"/>
            <a:chExt cx="599440" cy="153035"/>
          </a:xfrm>
        </p:grpSpPr>
        <p:sp>
          <p:nvSpPr>
            <p:cNvPr id="88" name="object 88" descr=""/>
            <p:cNvSpPr/>
            <p:nvPr/>
          </p:nvSpPr>
          <p:spPr>
            <a:xfrm>
              <a:off x="5553075" y="1788160"/>
              <a:ext cx="589915" cy="143510"/>
            </a:xfrm>
            <a:custGeom>
              <a:avLst/>
              <a:gdLst/>
              <a:ahLst/>
              <a:cxnLst/>
              <a:rect l="l" t="t" r="r" b="b"/>
              <a:pathLst>
                <a:path w="589914" h="143510">
                  <a:moveTo>
                    <a:pt x="589788" y="108838"/>
                  </a:moveTo>
                  <a:lnTo>
                    <a:pt x="456564" y="108838"/>
                  </a:lnTo>
                  <a:lnTo>
                    <a:pt x="456564" y="118744"/>
                  </a:lnTo>
                  <a:lnTo>
                    <a:pt x="589788" y="118744"/>
                  </a:lnTo>
                  <a:lnTo>
                    <a:pt x="589788" y="108838"/>
                  </a:lnTo>
                  <a:close/>
                </a:path>
                <a:path w="589914" h="143510">
                  <a:moveTo>
                    <a:pt x="284988" y="107187"/>
                  </a:moveTo>
                  <a:lnTo>
                    <a:pt x="151764" y="107187"/>
                  </a:lnTo>
                  <a:lnTo>
                    <a:pt x="151764" y="117093"/>
                  </a:lnTo>
                  <a:lnTo>
                    <a:pt x="284988" y="117093"/>
                  </a:lnTo>
                  <a:lnTo>
                    <a:pt x="284988" y="107187"/>
                  </a:lnTo>
                  <a:close/>
                </a:path>
                <a:path w="589914" h="143510">
                  <a:moveTo>
                    <a:pt x="262863" y="63753"/>
                  </a:moveTo>
                  <a:lnTo>
                    <a:pt x="251967" y="63753"/>
                  </a:lnTo>
                  <a:lnTo>
                    <a:pt x="251585" y="73755"/>
                  </a:lnTo>
                  <a:lnTo>
                    <a:pt x="250999" y="84327"/>
                  </a:lnTo>
                  <a:lnTo>
                    <a:pt x="250199" y="95472"/>
                  </a:lnTo>
                  <a:lnTo>
                    <a:pt x="249174" y="107187"/>
                  </a:lnTo>
                  <a:lnTo>
                    <a:pt x="259969" y="107187"/>
                  </a:lnTo>
                  <a:lnTo>
                    <a:pt x="261302" y="91592"/>
                  </a:lnTo>
                  <a:lnTo>
                    <a:pt x="262254" y="77771"/>
                  </a:lnTo>
                  <a:lnTo>
                    <a:pt x="262826" y="65736"/>
                  </a:lnTo>
                  <a:lnTo>
                    <a:pt x="262863" y="63753"/>
                  </a:lnTo>
                  <a:close/>
                </a:path>
                <a:path w="589914" h="143510">
                  <a:moveTo>
                    <a:pt x="263016" y="13715"/>
                  </a:moveTo>
                  <a:lnTo>
                    <a:pt x="170307" y="13715"/>
                  </a:lnTo>
                  <a:lnTo>
                    <a:pt x="170307" y="23622"/>
                  </a:lnTo>
                  <a:lnTo>
                    <a:pt x="252095" y="23622"/>
                  </a:lnTo>
                  <a:lnTo>
                    <a:pt x="252095" y="54228"/>
                  </a:lnTo>
                  <a:lnTo>
                    <a:pt x="162940" y="57276"/>
                  </a:lnTo>
                  <a:lnTo>
                    <a:pt x="165353" y="68199"/>
                  </a:lnTo>
                  <a:lnTo>
                    <a:pt x="251967" y="63753"/>
                  </a:lnTo>
                  <a:lnTo>
                    <a:pt x="262863" y="63753"/>
                  </a:lnTo>
                  <a:lnTo>
                    <a:pt x="262983" y="57276"/>
                  </a:lnTo>
                  <a:lnTo>
                    <a:pt x="263016" y="13715"/>
                  </a:lnTo>
                  <a:close/>
                </a:path>
                <a:path w="589914" h="143510">
                  <a:moveTo>
                    <a:pt x="567309" y="13462"/>
                  </a:moveTo>
                  <a:lnTo>
                    <a:pt x="479171" y="13462"/>
                  </a:lnTo>
                  <a:lnTo>
                    <a:pt x="479171" y="77977"/>
                  </a:lnTo>
                  <a:lnTo>
                    <a:pt x="569595" y="77977"/>
                  </a:lnTo>
                  <a:lnTo>
                    <a:pt x="569595" y="67944"/>
                  </a:lnTo>
                  <a:lnTo>
                    <a:pt x="490347" y="67944"/>
                  </a:lnTo>
                  <a:lnTo>
                    <a:pt x="490347" y="23240"/>
                  </a:lnTo>
                  <a:lnTo>
                    <a:pt x="567309" y="23240"/>
                  </a:lnTo>
                  <a:lnTo>
                    <a:pt x="567309" y="13462"/>
                  </a:lnTo>
                  <a:close/>
                </a:path>
                <a:path w="589914" h="143510">
                  <a:moveTo>
                    <a:pt x="369616" y="54990"/>
                  </a:moveTo>
                  <a:lnTo>
                    <a:pt x="358394" y="54990"/>
                  </a:lnTo>
                  <a:lnTo>
                    <a:pt x="354085" y="62202"/>
                  </a:lnTo>
                  <a:lnTo>
                    <a:pt x="348980" y="69151"/>
                  </a:lnTo>
                  <a:lnTo>
                    <a:pt x="314759" y="97260"/>
                  </a:lnTo>
                  <a:lnTo>
                    <a:pt x="307213" y="100711"/>
                  </a:lnTo>
                  <a:lnTo>
                    <a:pt x="315849" y="109727"/>
                  </a:lnTo>
                  <a:lnTo>
                    <a:pt x="343665" y="90104"/>
                  </a:lnTo>
                  <a:lnTo>
                    <a:pt x="363696" y="67421"/>
                  </a:lnTo>
                  <a:lnTo>
                    <a:pt x="369616" y="54990"/>
                  </a:lnTo>
                  <a:close/>
                </a:path>
                <a:path w="589914" h="143510">
                  <a:moveTo>
                    <a:pt x="380491" y="12826"/>
                  </a:moveTo>
                  <a:lnTo>
                    <a:pt x="313436" y="12826"/>
                  </a:lnTo>
                  <a:lnTo>
                    <a:pt x="313436" y="22732"/>
                  </a:lnTo>
                  <a:lnTo>
                    <a:pt x="368553" y="22732"/>
                  </a:lnTo>
                  <a:lnTo>
                    <a:pt x="367664" y="30606"/>
                  </a:lnTo>
                  <a:lnTo>
                    <a:pt x="365760" y="38226"/>
                  </a:lnTo>
                  <a:lnTo>
                    <a:pt x="362838" y="45719"/>
                  </a:lnTo>
                  <a:lnTo>
                    <a:pt x="307086" y="49149"/>
                  </a:lnTo>
                  <a:lnTo>
                    <a:pt x="311023" y="59816"/>
                  </a:lnTo>
                  <a:lnTo>
                    <a:pt x="358394" y="54990"/>
                  </a:lnTo>
                  <a:lnTo>
                    <a:pt x="369616" y="54990"/>
                  </a:lnTo>
                  <a:lnTo>
                    <a:pt x="375963" y="41665"/>
                  </a:lnTo>
                  <a:lnTo>
                    <a:pt x="380491" y="12826"/>
                  </a:lnTo>
                  <a:close/>
                </a:path>
                <a:path w="589914" h="143510">
                  <a:moveTo>
                    <a:pt x="96012" y="2920"/>
                  </a:moveTo>
                  <a:lnTo>
                    <a:pt x="85089" y="2920"/>
                  </a:lnTo>
                  <a:lnTo>
                    <a:pt x="85089" y="53848"/>
                  </a:lnTo>
                  <a:lnTo>
                    <a:pt x="59562" y="53848"/>
                  </a:lnTo>
                  <a:lnTo>
                    <a:pt x="59562" y="63753"/>
                  </a:lnTo>
                  <a:lnTo>
                    <a:pt x="85089" y="63753"/>
                  </a:lnTo>
                  <a:lnTo>
                    <a:pt x="85089" y="139191"/>
                  </a:lnTo>
                  <a:lnTo>
                    <a:pt x="96012" y="139191"/>
                  </a:lnTo>
                  <a:lnTo>
                    <a:pt x="96012" y="2920"/>
                  </a:lnTo>
                  <a:close/>
                </a:path>
                <a:path w="589914" h="143510">
                  <a:moveTo>
                    <a:pt x="42545" y="31623"/>
                  </a:moveTo>
                  <a:lnTo>
                    <a:pt x="31369" y="31623"/>
                  </a:lnTo>
                  <a:lnTo>
                    <a:pt x="31342" y="45847"/>
                  </a:lnTo>
                  <a:lnTo>
                    <a:pt x="30795" y="53675"/>
                  </a:lnTo>
                  <a:lnTo>
                    <a:pt x="11795" y="93630"/>
                  </a:lnTo>
                  <a:lnTo>
                    <a:pt x="0" y="104012"/>
                  </a:lnTo>
                  <a:lnTo>
                    <a:pt x="9525" y="111378"/>
                  </a:lnTo>
                  <a:lnTo>
                    <a:pt x="14986" y="106806"/>
                  </a:lnTo>
                  <a:lnTo>
                    <a:pt x="20574" y="100456"/>
                  </a:lnTo>
                  <a:lnTo>
                    <a:pt x="26162" y="92201"/>
                  </a:lnTo>
                  <a:lnTo>
                    <a:pt x="31750" y="84074"/>
                  </a:lnTo>
                  <a:lnTo>
                    <a:pt x="35433" y="76962"/>
                  </a:lnTo>
                  <a:lnTo>
                    <a:pt x="37211" y="70865"/>
                  </a:lnTo>
                  <a:lnTo>
                    <a:pt x="48726" y="70865"/>
                  </a:lnTo>
                  <a:lnTo>
                    <a:pt x="47902" y="69332"/>
                  </a:lnTo>
                  <a:lnTo>
                    <a:pt x="44926" y="61515"/>
                  </a:lnTo>
                  <a:lnTo>
                    <a:pt x="43140" y="53675"/>
                  </a:lnTo>
                  <a:lnTo>
                    <a:pt x="42545" y="45847"/>
                  </a:lnTo>
                  <a:lnTo>
                    <a:pt x="42545" y="31623"/>
                  </a:lnTo>
                  <a:close/>
                </a:path>
                <a:path w="589914" h="143510">
                  <a:moveTo>
                    <a:pt x="48726" y="70865"/>
                  </a:moveTo>
                  <a:lnTo>
                    <a:pt x="37211" y="70865"/>
                  </a:lnTo>
                  <a:lnTo>
                    <a:pt x="39242" y="76707"/>
                  </a:lnTo>
                  <a:lnTo>
                    <a:pt x="43179" y="83312"/>
                  </a:lnTo>
                  <a:lnTo>
                    <a:pt x="54355" y="98043"/>
                  </a:lnTo>
                  <a:lnTo>
                    <a:pt x="59816" y="103759"/>
                  </a:lnTo>
                  <a:lnTo>
                    <a:pt x="65150" y="107950"/>
                  </a:lnTo>
                  <a:lnTo>
                    <a:pt x="74167" y="100202"/>
                  </a:lnTo>
                  <a:lnTo>
                    <a:pt x="68072" y="95966"/>
                  </a:lnTo>
                  <a:lnTo>
                    <a:pt x="62357" y="90693"/>
                  </a:lnTo>
                  <a:lnTo>
                    <a:pt x="57023" y="84397"/>
                  </a:lnTo>
                  <a:lnTo>
                    <a:pt x="52070" y="77088"/>
                  </a:lnTo>
                  <a:lnTo>
                    <a:pt x="48726" y="70865"/>
                  </a:lnTo>
                  <a:close/>
                </a:path>
                <a:path w="589914" h="143510">
                  <a:moveTo>
                    <a:pt x="69850" y="21716"/>
                  </a:moveTo>
                  <a:lnTo>
                    <a:pt x="3937" y="21716"/>
                  </a:lnTo>
                  <a:lnTo>
                    <a:pt x="3937" y="31623"/>
                  </a:lnTo>
                  <a:lnTo>
                    <a:pt x="69850" y="31623"/>
                  </a:lnTo>
                  <a:lnTo>
                    <a:pt x="69850" y="21716"/>
                  </a:lnTo>
                  <a:close/>
                </a:path>
                <a:path w="589914" h="143510">
                  <a:moveTo>
                    <a:pt x="42417" y="2286"/>
                  </a:moveTo>
                  <a:lnTo>
                    <a:pt x="31241" y="2286"/>
                  </a:lnTo>
                  <a:lnTo>
                    <a:pt x="31241" y="21716"/>
                  </a:lnTo>
                  <a:lnTo>
                    <a:pt x="42417" y="21716"/>
                  </a:lnTo>
                  <a:lnTo>
                    <a:pt x="42417" y="2286"/>
                  </a:lnTo>
                  <a:close/>
                </a:path>
                <a:path w="589914" h="143510">
                  <a:moveTo>
                    <a:pt x="415798" y="0"/>
                  </a:moveTo>
                  <a:lnTo>
                    <a:pt x="404749" y="0"/>
                  </a:lnTo>
                  <a:lnTo>
                    <a:pt x="404749" y="143510"/>
                  </a:lnTo>
                  <a:lnTo>
                    <a:pt x="415798" y="143510"/>
                  </a:lnTo>
                  <a:lnTo>
                    <a:pt x="415798" y="69087"/>
                  </a:lnTo>
                  <a:lnTo>
                    <a:pt x="441578" y="69087"/>
                  </a:lnTo>
                  <a:lnTo>
                    <a:pt x="441578" y="59181"/>
                  </a:lnTo>
                  <a:lnTo>
                    <a:pt x="415798" y="59181"/>
                  </a:lnTo>
                  <a:lnTo>
                    <a:pt x="415798" y="0"/>
                  </a:lnTo>
                  <a:close/>
                </a:path>
                <a:path w="589914" h="143510">
                  <a:moveTo>
                    <a:pt x="121792" y="0"/>
                  </a:moveTo>
                  <a:lnTo>
                    <a:pt x="110489" y="0"/>
                  </a:lnTo>
                  <a:lnTo>
                    <a:pt x="110489" y="143510"/>
                  </a:lnTo>
                  <a:lnTo>
                    <a:pt x="121792" y="143510"/>
                  </a:lnTo>
                  <a:lnTo>
                    <a:pt x="12179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 descr=""/>
            <p:cNvSpPr/>
            <p:nvPr/>
          </p:nvSpPr>
          <p:spPr>
            <a:xfrm>
              <a:off x="5553075" y="1788160"/>
              <a:ext cx="589915" cy="143510"/>
            </a:xfrm>
            <a:custGeom>
              <a:avLst/>
              <a:gdLst/>
              <a:ahLst/>
              <a:cxnLst/>
              <a:rect l="l" t="t" r="r" b="b"/>
              <a:pathLst>
                <a:path w="589914" h="143510">
                  <a:moveTo>
                    <a:pt x="456564" y="108838"/>
                  </a:moveTo>
                  <a:lnTo>
                    <a:pt x="589788" y="108838"/>
                  </a:lnTo>
                  <a:lnTo>
                    <a:pt x="589788" y="118744"/>
                  </a:lnTo>
                  <a:lnTo>
                    <a:pt x="456564" y="118744"/>
                  </a:lnTo>
                  <a:lnTo>
                    <a:pt x="456564" y="108838"/>
                  </a:lnTo>
                  <a:close/>
                </a:path>
                <a:path w="589914" h="143510">
                  <a:moveTo>
                    <a:pt x="170307" y="13715"/>
                  </a:moveTo>
                  <a:lnTo>
                    <a:pt x="263016" y="13715"/>
                  </a:lnTo>
                  <a:lnTo>
                    <a:pt x="263016" y="55499"/>
                  </a:lnTo>
                  <a:lnTo>
                    <a:pt x="262826" y="65736"/>
                  </a:lnTo>
                  <a:lnTo>
                    <a:pt x="262254" y="77771"/>
                  </a:lnTo>
                  <a:lnTo>
                    <a:pt x="261302" y="91592"/>
                  </a:lnTo>
                  <a:lnTo>
                    <a:pt x="259969" y="107187"/>
                  </a:lnTo>
                  <a:lnTo>
                    <a:pt x="284988" y="107187"/>
                  </a:lnTo>
                  <a:lnTo>
                    <a:pt x="284988" y="117093"/>
                  </a:lnTo>
                  <a:lnTo>
                    <a:pt x="151764" y="117093"/>
                  </a:lnTo>
                  <a:lnTo>
                    <a:pt x="151764" y="107187"/>
                  </a:lnTo>
                  <a:lnTo>
                    <a:pt x="249174" y="107187"/>
                  </a:lnTo>
                  <a:lnTo>
                    <a:pt x="250199" y="95472"/>
                  </a:lnTo>
                  <a:lnTo>
                    <a:pt x="250999" y="84327"/>
                  </a:lnTo>
                  <a:lnTo>
                    <a:pt x="251585" y="73755"/>
                  </a:lnTo>
                  <a:lnTo>
                    <a:pt x="251967" y="63753"/>
                  </a:lnTo>
                  <a:lnTo>
                    <a:pt x="165353" y="68199"/>
                  </a:lnTo>
                  <a:lnTo>
                    <a:pt x="162940" y="57276"/>
                  </a:lnTo>
                  <a:lnTo>
                    <a:pt x="252095" y="54228"/>
                  </a:lnTo>
                  <a:lnTo>
                    <a:pt x="252095" y="23622"/>
                  </a:lnTo>
                  <a:lnTo>
                    <a:pt x="170307" y="23622"/>
                  </a:lnTo>
                  <a:lnTo>
                    <a:pt x="170307" y="13715"/>
                  </a:lnTo>
                  <a:close/>
                </a:path>
                <a:path w="589914" h="143510">
                  <a:moveTo>
                    <a:pt x="479171" y="13462"/>
                  </a:moveTo>
                  <a:lnTo>
                    <a:pt x="567309" y="13462"/>
                  </a:lnTo>
                  <a:lnTo>
                    <a:pt x="567309" y="23240"/>
                  </a:lnTo>
                  <a:lnTo>
                    <a:pt x="490347" y="23240"/>
                  </a:lnTo>
                  <a:lnTo>
                    <a:pt x="490347" y="67944"/>
                  </a:lnTo>
                  <a:lnTo>
                    <a:pt x="569595" y="67944"/>
                  </a:lnTo>
                  <a:lnTo>
                    <a:pt x="569595" y="77977"/>
                  </a:lnTo>
                  <a:lnTo>
                    <a:pt x="479171" y="77977"/>
                  </a:lnTo>
                  <a:lnTo>
                    <a:pt x="479171" y="13462"/>
                  </a:lnTo>
                  <a:close/>
                </a:path>
                <a:path w="589914" h="143510">
                  <a:moveTo>
                    <a:pt x="313436" y="12826"/>
                  </a:moveTo>
                  <a:lnTo>
                    <a:pt x="380491" y="12826"/>
                  </a:lnTo>
                  <a:lnTo>
                    <a:pt x="375963" y="41665"/>
                  </a:lnTo>
                  <a:lnTo>
                    <a:pt x="363696" y="67421"/>
                  </a:lnTo>
                  <a:lnTo>
                    <a:pt x="343665" y="90104"/>
                  </a:lnTo>
                  <a:lnTo>
                    <a:pt x="315849" y="109727"/>
                  </a:lnTo>
                  <a:lnTo>
                    <a:pt x="307213" y="100711"/>
                  </a:lnTo>
                  <a:lnTo>
                    <a:pt x="314759" y="97260"/>
                  </a:lnTo>
                  <a:lnTo>
                    <a:pt x="322151" y="93011"/>
                  </a:lnTo>
                  <a:lnTo>
                    <a:pt x="354085" y="62202"/>
                  </a:lnTo>
                  <a:lnTo>
                    <a:pt x="358394" y="54990"/>
                  </a:lnTo>
                  <a:lnTo>
                    <a:pt x="311023" y="59816"/>
                  </a:lnTo>
                  <a:lnTo>
                    <a:pt x="307086" y="49149"/>
                  </a:lnTo>
                  <a:lnTo>
                    <a:pt x="362838" y="45719"/>
                  </a:lnTo>
                  <a:lnTo>
                    <a:pt x="365760" y="38226"/>
                  </a:lnTo>
                  <a:lnTo>
                    <a:pt x="367664" y="30606"/>
                  </a:lnTo>
                  <a:lnTo>
                    <a:pt x="368553" y="22732"/>
                  </a:lnTo>
                  <a:lnTo>
                    <a:pt x="313436" y="22732"/>
                  </a:lnTo>
                  <a:lnTo>
                    <a:pt x="313436" y="12826"/>
                  </a:lnTo>
                  <a:close/>
                </a:path>
                <a:path w="589914" h="143510">
                  <a:moveTo>
                    <a:pt x="85089" y="2920"/>
                  </a:moveTo>
                  <a:lnTo>
                    <a:pt x="96012" y="2920"/>
                  </a:lnTo>
                  <a:lnTo>
                    <a:pt x="96012" y="139191"/>
                  </a:lnTo>
                  <a:lnTo>
                    <a:pt x="85089" y="139191"/>
                  </a:lnTo>
                  <a:lnTo>
                    <a:pt x="85089" y="63753"/>
                  </a:lnTo>
                  <a:lnTo>
                    <a:pt x="59562" y="63753"/>
                  </a:lnTo>
                  <a:lnTo>
                    <a:pt x="59562" y="53848"/>
                  </a:lnTo>
                  <a:lnTo>
                    <a:pt x="85089" y="53848"/>
                  </a:lnTo>
                  <a:lnTo>
                    <a:pt x="85089" y="2920"/>
                  </a:lnTo>
                  <a:close/>
                </a:path>
                <a:path w="589914" h="143510">
                  <a:moveTo>
                    <a:pt x="31241" y="2286"/>
                  </a:moveTo>
                  <a:lnTo>
                    <a:pt x="42417" y="2286"/>
                  </a:lnTo>
                  <a:lnTo>
                    <a:pt x="42417" y="21716"/>
                  </a:lnTo>
                  <a:lnTo>
                    <a:pt x="69850" y="21716"/>
                  </a:lnTo>
                  <a:lnTo>
                    <a:pt x="69850" y="31623"/>
                  </a:lnTo>
                  <a:lnTo>
                    <a:pt x="42545" y="31623"/>
                  </a:lnTo>
                  <a:lnTo>
                    <a:pt x="42545" y="45847"/>
                  </a:lnTo>
                  <a:lnTo>
                    <a:pt x="57023" y="84397"/>
                  </a:lnTo>
                  <a:lnTo>
                    <a:pt x="74167" y="100202"/>
                  </a:lnTo>
                  <a:lnTo>
                    <a:pt x="65150" y="107950"/>
                  </a:lnTo>
                  <a:lnTo>
                    <a:pt x="59816" y="103759"/>
                  </a:lnTo>
                  <a:lnTo>
                    <a:pt x="54355" y="98043"/>
                  </a:lnTo>
                  <a:lnTo>
                    <a:pt x="48767" y="90677"/>
                  </a:lnTo>
                  <a:lnTo>
                    <a:pt x="43179" y="83312"/>
                  </a:lnTo>
                  <a:lnTo>
                    <a:pt x="39242" y="76707"/>
                  </a:lnTo>
                  <a:lnTo>
                    <a:pt x="37211" y="70865"/>
                  </a:lnTo>
                  <a:lnTo>
                    <a:pt x="35433" y="76962"/>
                  </a:lnTo>
                  <a:lnTo>
                    <a:pt x="31750" y="84074"/>
                  </a:lnTo>
                  <a:lnTo>
                    <a:pt x="26162" y="92201"/>
                  </a:lnTo>
                  <a:lnTo>
                    <a:pt x="20574" y="100456"/>
                  </a:lnTo>
                  <a:lnTo>
                    <a:pt x="14986" y="106806"/>
                  </a:lnTo>
                  <a:lnTo>
                    <a:pt x="9525" y="111378"/>
                  </a:lnTo>
                  <a:lnTo>
                    <a:pt x="0" y="104012"/>
                  </a:lnTo>
                  <a:lnTo>
                    <a:pt x="6094" y="99369"/>
                  </a:lnTo>
                  <a:lnTo>
                    <a:pt x="11795" y="93630"/>
                  </a:lnTo>
                  <a:lnTo>
                    <a:pt x="30793" y="53703"/>
                  </a:lnTo>
                  <a:lnTo>
                    <a:pt x="31369" y="45465"/>
                  </a:lnTo>
                  <a:lnTo>
                    <a:pt x="31369" y="31623"/>
                  </a:lnTo>
                  <a:lnTo>
                    <a:pt x="3937" y="31623"/>
                  </a:lnTo>
                  <a:lnTo>
                    <a:pt x="3937" y="21716"/>
                  </a:lnTo>
                  <a:lnTo>
                    <a:pt x="31241" y="21716"/>
                  </a:lnTo>
                  <a:lnTo>
                    <a:pt x="31241" y="2286"/>
                  </a:lnTo>
                  <a:close/>
                </a:path>
                <a:path w="589914" h="143510">
                  <a:moveTo>
                    <a:pt x="404749" y="0"/>
                  </a:moveTo>
                  <a:lnTo>
                    <a:pt x="415798" y="0"/>
                  </a:lnTo>
                  <a:lnTo>
                    <a:pt x="415798" y="59181"/>
                  </a:lnTo>
                  <a:lnTo>
                    <a:pt x="441578" y="59181"/>
                  </a:lnTo>
                  <a:lnTo>
                    <a:pt x="441578" y="69087"/>
                  </a:lnTo>
                  <a:lnTo>
                    <a:pt x="415798" y="69087"/>
                  </a:lnTo>
                  <a:lnTo>
                    <a:pt x="415798" y="143510"/>
                  </a:lnTo>
                  <a:lnTo>
                    <a:pt x="404749" y="143510"/>
                  </a:lnTo>
                  <a:lnTo>
                    <a:pt x="404749" y="0"/>
                  </a:lnTo>
                  <a:close/>
                </a:path>
                <a:path w="589914" h="143510">
                  <a:moveTo>
                    <a:pt x="110489" y="0"/>
                  </a:moveTo>
                  <a:lnTo>
                    <a:pt x="121792" y="0"/>
                  </a:lnTo>
                  <a:lnTo>
                    <a:pt x="121792" y="143510"/>
                  </a:lnTo>
                  <a:lnTo>
                    <a:pt x="110489" y="143510"/>
                  </a:lnTo>
                  <a:lnTo>
                    <a:pt x="110489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0" name="object 90" descr=""/>
          <p:cNvGrpSpPr/>
          <p:nvPr/>
        </p:nvGrpSpPr>
        <p:grpSpPr>
          <a:xfrm>
            <a:off x="7393197" y="5120951"/>
            <a:ext cx="890905" cy="389890"/>
            <a:chOff x="7393197" y="5120951"/>
            <a:chExt cx="890905" cy="389890"/>
          </a:xfrm>
        </p:grpSpPr>
        <p:sp>
          <p:nvSpPr>
            <p:cNvPr id="91" name="object 91" descr=""/>
            <p:cNvSpPr/>
            <p:nvPr/>
          </p:nvSpPr>
          <p:spPr>
            <a:xfrm>
              <a:off x="7402829" y="5130584"/>
              <a:ext cx="871855" cy="297180"/>
            </a:xfrm>
            <a:custGeom>
              <a:avLst/>
              <a:gdLst/>
              <a:ahLst/>
              <a:cxnLst/>
              <a:rect l="l" t="t" r="r" b="b"/>
              <a:pathLst>
                <a:path w="871854" h="297179">
                  <a:moveTo>
                    <a:pt x="0" y="296887"/>
                  </a:moveTo>
                  <a:lnTo>
                    <a:pt x="871245" y="296887"/>
                  </a:lnTo>
                  <a:lnTo>
                    <a:pt x="871245" y="0"/>
                  </a:lnTo>
                  <a:lnTo>
                    <a:pt x="0" y="0"/>
                  </a:lnTo>
                  <a:lnTo>
                    <a:pt x="0" y="296887"/>
                  </a:lnTo>
                  <a:close/>
                </a:path>
              </a:pathLst>
            </a:custGeom>
            <a:ln w="19264">
              <a:solidFill>
                <a:srgbClr val="11216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2" name="object 9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02523" y="5268467"/>
              <a:ext cx="256031" cy="242315"/>
            </a:xfrm>
            <a:prstGeom prst="rect">
              <a:avLst/>
            </a:prstGeom>
          </p:spPr>
        </p:pic>
      </p:grpSp>
      <p:grpSp>
        <p:nvGrpSpPr>
          <p:cNvPr id="93" name="object 93" descr=""/>
          <p:cNvGrpSpPr/>
          <p:nvPr/>
        </p:nvGrpSpPr>
        <p:grpSpPr>
          <a:xfrm>
            <a:off x="0" y="32003"/>
            <a:ext cx="4083685" cy="928369"/>
            <a:chOff x="0" y="32003"/>
            <a:chExt cx="4083685" cy="928369"/>
          </a:xfrm>
        </p:grpSpPr>
        <p:pic>
          <p:nvPicPr>
            <p:cNvPr id="94" name="object 94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17500" y="732662"/>
              <a:ext cx="664578" cy="227457"/>
            </a:xfrm>
            <a:prstGeom prst="rect">
              <a:avLst/>
            </a:prstGeom>
          </p:spPr>
        </p:pic>
        <p:pic>
          <p:nvPicPr>
            <p:cNvPr id="95" name="object 95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0" y="32003"/>
              <a:ext cx="913638" cy="677418"/>
            </a:xfrm>
            <a:prstGeom prst="rect">
              <a:avLst/>
            </a:prstGeom>
          </p:spPr>
        </p:pic>
        <p:sp>
          <p:nvSpPr>
            <p:cNvPr id="96" name="object 96" descr=""/>
            <p:cNvSpPr/>
            <p:nvPr/>
          </p:nvSpPr>
          <p:spPr>
            <a:xfrm>
              <a:off x="1083170" y="740283"/>
              <a:ext cx="1124585" cy="215265"/>
            </a:xfrm>
            <a:custGeom>
              <a:avLst/>
              <a:gdLst/>
              <a:ahLst/>
              <a:cxnLst/>
              <a:rect l="l" t="t" r="r" b="b"/>
              <a:pathLst>
                <a:path w="1124585" h="215265">
                  <a:moveTo>
                    <a:pt x="889520" y="160274"/>
                  </a:moveTo>
                  <a:lnTo>
                    <a:pt x="689749" y="160274"/>
                  </a:lnTo>
                  <a:lnTo>
                    <a:pt x="689749" y="183641"/>
                  </a:lnTo>
                  <a:lnTo>
                    <a:pt x="889520" y="183641"/>
                  </a:lnTo>
                  <a:lnTo>
                    <a:pt x="889520" y="160274"/>
                  </a:lnTo>
                  <a:close/>
                </a:path>
                <a:path w="1124585" h="215265">
                  <a:moveTo>
                    <a:pt x="985024" y="134365"/>
                  </a:moveTo>
                  <a:lnTo>
                    <a:pt x="956957" y="134365"/>
                  </a:lnTo>
                  <a:lnTo>
                    <a:pt x="956957" y="207771"/>
                  </a:lnTo>
                  <a:lnTo>
                    <a:pt x="1097546" y="207771"/>
                  </a:lnTo>
                  <a:lnTo>
                    <a:pt x="1097546" y="184276"/>
                  </a:lnTo>
                  <a:lnTo>
                    <a:pt x="985024" y="184276"/>
                  </a:lnTo>
                  <a:lnTo>
                    <a:pt x="985024" y="134365"/>
                  </a:lnTo>
                  <a:close/>
                </a:path>
                <a:path w="1124585" h="215265">
                  <a:moveTo>
                    <a:pt x="1091577" y="0"/>
                  </a:moveTo>
                  <a:lnTo>
                    <a:pt x="1063764" y="0"/>
                  </a:lnTo>
                  <a:lnTo>
                    <a:pt x="1063764" y="155066"/>
                  </a:lnTo>
                  <a:lnTo>
                    <a:pt x="1091577" y="155066"/>
                  </a:lnTo>
                  <a:lnTo>
                    <a:pt x="1091577" y="87502"/>
                  </a:lnTo>
                  <a:lnTo>
                    <a:pt x="1124470" y="87502"/>
                  </a:lnTo>
                  <a:lnTo>
                    <a:pt x="1124470" y="63880"/>
                  </a:lnTo>
                  <a:lnTo>
                    <a:pt x="1091577" y="63880"/>
                  </a:lnTo>
                  <a:lnTo>
                    <a:pt x="1091577" y="0"/>
                  </a:lnTo>
                  <a:close/>
                </a:path>
                <a:path w="1124585" h="215265">
                  <a:moveTo>
                    <a:pt x="1028712" y="13969"/>
                  </a:moveTo>
                  <a:lnTo>
                    <a:pt x="927874" y="13969"/>
                  </a:lnTo>
                  <a:lnTo>
                    <a:pt x="927874" y="111759"/>
                  </a:lnTo>
                  <a:lnTo>
                    <a:pt x="1028712" y="111759"/>
                  </a:lnTo>
                  <a:lnTo>
                    <a:pt x="1028712" y="88518"/>
                  </a:lnTo>
                  <a:lnTo>
                    <a:pt x="955814" y="88518"/>
                  </a:lnTo>
                  <a:lnTo>
                    <a:pt x="955814" y="37211"/>
                  </a:lnTo>
                  <a:lnTo>
                    <a:pt x="1028712" y="37211"/>
                  </a:lnTo>
                  <a:lnTo>
                    <a:pt x="1028712" y="13969"/>
                  </a:lnTo>
                  <a:close/>
                </a:path>
                <a:path w="1124585" h="215265">
                  <a:moveTo>
                    <a:pt x="1028712" y="37211"/>
                  </a:moveTo>
                  <a:lnTo>
                    <a:pt x="1001026" y="37211"/>
                  </a:lnTo>
                  <a:lnTo>
                    <a:pt x="1001026" y="88518"/>
                  </a:lnTo>
                  <a:lnTo>
                    <a:pt x="1028712" y="88518"/>
                  </a:lnTo>
                  <a:lnTo>
                    <a:pt x="1028712" y="37211"/>
                  </a:lnTo>
                  <a:close/>
                </a:path>
                <a:path w="1124585" h="215265">
                  <a:moveTo>
                    <a:pt x="432320" y="160274"/>
                  </a:moveTo>
                  <a:lnTo>
                    <a:pt x="232549" y="160274"/>
                  </a:lnTo>
                  <a:lnTo>
                    <a:pt x="232549" y="183006"/>
                  </a:lnTo>
                  <a:lnTo>
                    <a:pt x="432320" y="183006"/>
                  </a:lnTo>
                  <a:lnTo>
                    <a:pt x="432320" y="160274"/>
                  </a:lnTo>
                  <a:close/>
                </a:path>
                <a:path w="1124585" h="215265">
                  <a:moveTo>
                    <a:pt x="401911" y="104393"/>
                  </a:moveTo>
                  <a:lnTo>
                    <a:pt x="374281" y="104393"/>
                  </a:lnTo>
                  <a:lnTo>
                    <a:pt x="373730" y="117090"/>
                  </a:lnTo>
                  <a:lnTo>
                    <a:pt x="373011" y="130619"/>
                  </a:lnTo>
                  <a:lnTo>
                    <a:pt x="372102" y="145006"/>
                  </a:lnTo>
                  <a:lnTo>
                    <a:pt x="370979" y="160274"/>
                  </a:lnTo>
                  <a:lnTo>
                    <a:pt x="398030" y="160274"/>
                  </a:lnTo>
                  <a:lnTo>
                    <a:pt x="400030" y="134933"/>
                  </a:lnTo>
                  <a:lnTo>
                    <a:pt x="401459" y="113569"/>
                  </a:lnTo>
                  <a:lnTo>
                    <a:pt x="401911" y="104393"/>
                  </a:lnTo>
                  <a:close/>
                </a:path>
                <a:path w="1124585" h="215265">
                  <a:moveTo>
                    <a:pt x="402602" y="19176"/>
                  </a:moveTo>
                  <a:lnTo>
                    <a:pt x="257441" y="19176"/>
                  </a:lnTo>
                  <a:lnTo>
                    <a:pt x="257441" y="42290"/>
                  </a:lnTo>
                  <a:lnTo>
                    <a:pt x="374535" y="42290"/>
                  </a:lnTo>
                  <a:lnTo>
                    <a:pt x="374535" y="82295"/>
                  </a:lnTo>
                  <a:lnTo>
                    <a:pt x="245630" y="86359"/>
                  </a:lnTo>
                  <a:lnTo>
                    <a:pt x="251980" y="110616"/>
                  </a:lnTo>
                  <a:lnTo>
                    <a:pt x="374281" y="104393"/>
                  </a:lnTo>
                  <a:lnTo>
                    <a:pt x="401911" y="104393"/>
                  </a:lnTo>
                  <a:lnTo>
                    <a:pt x="402316" y="96158"/>
                  </a:lnTo>
                  <a:lnTo>
                    <a:pt x="402524" y="86359"/>
                  </a:lnTo>
                  <a:lnTo>
                    <a:pt x="402602" y="19176"/>
                  </a:lnTo>
                  <a:close/>
                </a:path>
                <a:path w="1124585" h="215265">
                  <a:moveTo>
                    <a:pt x="857643" y="18922"/>
                  </a:moveTo>
                  <a:lnTo>
                    <a:pt x="721499" y="18922"/>
                  </a:lnTo>
                  <a:lnTo>
                    <a:pt x="721499" y="117475"/>
                  </a:lnTo>
                  <a:lnTo>
                    <a:pt x="860945" y="117475"/>
                  </a:lnTo>
                  <a:lnTo>
                    <a:pt x="860945" y="94233"/>
                  </a:lnTo>
                  <a:lnTo>
                    <a:pt x="749693" y="94233"/>
                  </a:lnTo>
                  <a:lnTo>
                    <a:pt x="749693" y="42290"/>
                  </a:lnTo>
                  <a:lnTo>
                    <a:pt x="857643" y="42290"/>
                  </a:lnTo>
                  <a:lnTo>
                    <a:pt x="857643" y="18922"/>
                  </a:lnTo>
                  <a:close/>
                </a:path>
                <a:path w="1124585" h="215265">
                  <a:moveTo>
                    <a:pt x="558752" y="91186"/>
                  </a:moveTo>
                  <a:lnTo>
                    <a:pt x="527697" y="91186"/>
                  </a:lnTo>
                  <a:lnTo>
                    <a:pt x="513624" y="109402"/>
                  </a:lnTo>
                  <a:lnTo>
                    <a:pt x="497693" y="124809"/>
                  </a:lnTo>
                  <a:lnTo>
                    <a:pt x="479906" y="137406"/>
                  </a:lnTo>
                  <a:lnTo>
                    <a:pt x="460260" y="147192"/>
                  </a:lnTo>
                  <a:lnTo>
                    <a:pt x="481215" y="168020"/>
                  </a:lnTo>
                  <a:lnTo>
                    <a:pt x="502309" y="154924"/>
                  </a:lnTo>
                  <a:lnTo>
                    <a:pt x="520998" y="140017"/>
                  </a:lnTo>
                  <a:lnTo>
                    <a:pt x="537258" y="123301"/>
                  </a:lnTo>
                  <a:lnTo>
                    <a:pt x="551065" y="104775"/>
                  </a:lnTo>
                  <a:lnTo>
                    <a:pt x="558752" y="91186"/>
                  </a:lnTo>
                  <a:close/>
                </a:path>
                <a:path w="1124585" h="215265">
                  <a:moveTo>
                    <a:pt x="579767" y="18541"/>
                  </a:moveTo>
                  <a:lnTo>
                    <a:pt x="473087" y="18541"/>
                  </a:lnTo>
                  <a:lnTo>
                    <a:pt x="473087" y="42037"/>
                  </a:lnTo>
                  <a:lnTo>
                    <a:pt x="548144" y="42037"/>
                  </a:lnTo>
                  <a:lnTo>
                    <a:pt x="547170" y="47994"/>
                  </a:lnTo>
                  <a:lnTo>
                    <a:pt x="545588" y="54260"/>
                  </a:lnTo>
                  <a:lnTo>
                    <a:pt x="543411" y="60860"/>
                  </a:lnTo>
                  <a:lnTo>
                    <a:pt x="540651" y="67817"/>
                  </a:lnTo>
                  <a:lnTo>
                    <a:pt x="462673" y="72897"/>
                  </a:lnTo>
                  <a:lnTo>
                    <a:pt x="472452" y="96392"/>
                  </a:lnTo>
                  <a:lnTo>
                    <a:pt x="527697" y="91186"/>
                  </a:lnTo>
                  <a:lnTo>
                    <a:pt x="558752" y="91186"/>
                  </a:lnTo>
                  <a:lnTo>
                    <a:pt x="562354" y="84818"/>
                  </a:lnTo>
                  <a:lnTo>
                    <a:pt x="570893" y="63801"/>
                  </a:lnTo>
                  <a:lnTo>
                    <a:pt x="576693" y="41713"/>
                  </a:lnTo>
                  <a:lnTo>
                    <a:pt x="579767" y="18541"/>
                  </a:lnTo>
                  <a:close/>
                </a:path>
                <a:path w="1124585" h="215265">
                  <a:moveTo>
                    <a:pt x="148793" y="4317"/>
                  </a:moveTo>
                  <a:lnTo>
                    <a:pt x="121221" y="4317"/>
                  </a:lnTo>
                  <a:lnTo>
                    <a:pt x="121221" y="77724"/>
                  </a:lnTo>
                  <a:lnTo>
                    <a:pt x="90970" y="77724"/>
                  </a:lnTo>
                  <a:lnTo>
                    <a:pt x="90970" y="100711"/>
                  </a:lnTo>
                  <a:lnTo>
                    <a:pt x="121221" y="100711"/>
                  </a:lnTo>
                  <a:lnTo>
                    <a:pt x="121221" y="208914"/>
                  </a:lnTo>
                  <a:lnTo>
                    <a:pt x="148793" y="208914"/>
                  </a:lnTo>
                  <a:lnTo>
                    <a:pt x="148793" y="4317"/>
                  </a:lnTo>
                  <a:close/>
                </a:path>
                <a:path w="1124585" h="215265">
                  <a:moveTo>
                    <a:pt x="71323" y="54609"/>
                  </a:moveTo>
                  <a:lnTo>
                    <a:pt x="43865" y="54609"/>
                  </a:lnTo>
                  <a:lnTo>
                    <a:pt x="43817" y="69468"/>
                  </a:lnTo>
                  <a:lnTo>
                    <a:pt x="43108" y="80728"/>
                  </a:lnTo>
                  <a:lnTo>
                    <a:pt x="25233" y="126436"/>
                  </a:lnTo>
                  <a:lnTo>
                    <a:pt x="0" y="151511"/>
                  </a:lnTo>
                  <a:lnTo>
                    <a:pt x="21551" y="168401"/>
                  </a:lnTo>
                  <a:lnTo>
                    <a:pt x="31855" y="158569"/>
                  </a:lnTo>
                  <a:lnTo>
                    <a:pt x="41335" y="147177"/>
                  </a:lnTo>
                  <a:lnTo>
                    <a:pt x="49991" y="134237"/>
                  </a:lnTo>
                  <a:lnTo>
                    <a:pt x="57823" y="119761"/>
                  </a:lnTo>
                  <a:lnTo>
                    <a:pt x="87835" y="119761"/>
                  </a:lnTo>
                  <a:lnTo>
                    <a:pt x="72046" y="80639"/>
                  </a:lnTo>
                  <a:lnTo>
                    <a:pt x="71323" y="69468"/>
                  </a:lnTo>
                  <a:lnTo>
                    <a:pt x="71323" y="54609"/>
                  </a:lnTo>
                  <a:close/>
                </a:path>
                <a:path w="1124585" h="215265">
                  <a:moveTo>
                    <a:pt x="87835" y="119761"/>
                  </a:moveTo>
                  <a:lnTo>
                    <a:pt x="57823" y="119761"/>
                  </a:lnTo>
                  <a:lnTo>
                    <a:pt x="64883" y="131476"/>
                  </a:lnTo>
                  <a:lnTo>
                    <a:pt x="73452" y="142621"/>
                  </a:lnTo>
                  <a:lnTo>
                    <a:pt x="83528" y="153193"/>
                  </a:lnTo>
                  <a:lnTo>
                    <a:pt x="95110" y="163194"/>
                  </a:lnTo>
                  <a:lnTo>
                    <a:pt x="114300" y="143509"/>
                  </a:lnTo>
                  <a:lnTo>
                    <a:pt x="104886" y="137413"/>
                  </a:lnTo>
                  <a:lnTo>
                    <a:pt x="96513" y="130174"/>
                  </a:lnTo>
                  <a:lnTo>
                    <a:pt x="89179" y="121792"/>
                  </a:lnTo>
                  <a:lnTo>
                    <a:pt x="87835" y="119761"/>
                  </a:lnTo>
                  <a:close/>
                </a:path>
                <a:path w="1124585" h="215265">
                  <a:moveTo>
                    <a:pt x="107492" y="30733"/>
                  </a:moveTo>
                  <a:lnTo>
                    <a:pt x="7594" y="30733"/>
                  </a:lnTo>
                  <a:lnTo>
                    <a:pt x="7594" y="54609"/>
                  </a:lnTo>
                  <a:lnTo>
                    <a:pt x="107492" y="54609"/>
                  </a:lnTo>
                  <a:lnTo>
                    <a:pt x="107492" y="30733"/>
                  </a:lnTo>
                  <a:close/>
                </a:path>
                <a:path w="1124585" h="215265">
                  <a:moveTo>
                    <a:pt x="71107" y="3428"/>
                  </a:moveTo>
                  <a:lnTo>
                    <a:pt x="43649" y="3428"/>
                  </a:lnTo>
                  <a:lnTo>
                    <a:pt x="43649" y="30733"/>
                  </a:lnTo>
                  <a:lnTo>
                    <a:pt x="71107" y="30733"/>
                  </a:lnTo>
                  <a:lnTo>
                    <a:pt x="71107" y="3428"/>
                  </a:lnTo>
                  <a:close/>
                </a:path>
                <a:path w="1124585" h="215265">
                  <a:moveTo>
                    <a:pt x="634885" y="0"/>
                  </a:moveTo>
                  <a:lnTo>
                    <a:pt x="606818" y="0"/>
                  </a:lnTo>
                  <a:lnTo>
                    <a:pt x="606818" y="215264"/>
                  </a:lnTo>
                  <a:lnTo>
                    <a:pt x="634885" y="215264"/>
                  </a:lnTo>
                  <a:lnTo>
                    <a:pt x="634885" y="108330"/>
                  </a:lnTo>
                  <a:lnTo>
                    <a:pt x="668286" y="108330"/>
                  </a:lnTo>
                  <a:lnTo>
                    <a:pt x="668286" y="84836"/>
                  </a:lnTo>
                  <a:lnTo>
                    <a:pt x="634885" y="84836"/>
                  </a:lnTo>
                  <a:lnTo>
                    <a:pt x="634885" y="0"/>
                  </a:lnTo>
                  <a:close/>
                </a:path>
                <a:path w="1124585" h="215265">
                  <a:moveTo>
                    <a:pt x="191274" y="0"/>
                  </a:moveTo>
                  <a:lnTo>
                    <a:pt x="163525" y="0"/>
                  </a:lnTo>
                  <a:lnTo>
                    <a:pt x="163525" y="215264"/>
                  </a:lnTo>
                  <a:lnTo>
                    <a:pt x="191274" y="215264"/>
                  </a:lnTo>
                  <a:lnTo>
                    <a:pt x="191274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 descr=""/>
            <p:cNvSpPr/>
            <p:nvPr/>
          </p:nvSpPr>
          <p:spPr>
            <a:xfrm>
              <a:off x="1083170" y="740283"/>
              <a:ext cx="1124585" cy="215265"/>
            </a:xfrm>
            <a:custGeom>
              <a:avLst/>
              <a:gdLst/>
              <a:ahLst/>
              <a:cxnLst/>
              <a:rect l="l" t="t" r="r" b="b"/>
              <a:pathLst>
                <a:path w="1124585" h="215265">
                  <a:moveTo>
                    <a:pt x="689749" y="160274"/>
                  </a:moveTo>
                  <a:lnTo>
                    <a:pt x="889520" y="160274"/>
                  </a:lnTo>
                  <a:lnTo>
                    <a:pt x="889520" y="183641"/>
                  </a:lnTo>
                  <a:lnTo>
                    <a:pt x="689749" y="183641"/>
                  </a:lnTo>
                  <a:lnTo>
                    <a:pt x="689749" y="160274"/>
                  </a:lnTo>
                  <a:close/>
                </a:path>
                <a:path w="1124585" h="215265">
                  <a:moveTo>
                    <a:pt x="956957" y="134365"/>
                  </a:moveTo>
                  <a:lnTo>
                    <a:pt x="985024" y="134365"/>
                  </a:lnTo>
                  <a:lnTo>
                    <a:pt x="985024" y="184276"/>
                  </a:lnTo>
                  <a:lnTo>
                    <a:pt x="1097546" y="184276"/>
                  </a:lnTo>
                  <a:lnTo>
                    <a:pt x="1097546" y="207771"/>
                  </a:lnTo>
                  <a:lnTo>
                    <a:pt x="956957" y="207771"/>
                  </a:lnTo>
                  <a:lnTo>
                    <a:pt x="956957" y="134365"/>
                  </a:lnTo>
                  <a:close/>
                </a:path>
                <a:path w="1124585" h="215265">
                  <a:moveTo>
                    <a:pt x="955814" y="37211"/>
                  </a:moveTo>
                  <a:lnTo>
                    <a:pt x="955814" y="88518"/>
                  </a:lnTo>
                  <a:lnTo>
                    <a:pt x="1001026" y="88518"/>
                  </a:lnTo>
                  <a:lnTo>
                    <a:pt x="1001026" y="37211"/>
                  </a:lnTo>
                  <a:lnTo>
                    <a:pt x="955814" y="37211"/>
                  </a:lnTo>
                  <a:close/>
                </a:path>
                <a:path w="1124585" h="215265">
                  <a:moveTo>
                    <a:pt x="257441" y="19176"/>
                  </a:moveTo>
                  <a:lnTo>
                    <a:pt x="402602" y="19176"/>
                  </a:lnTo>
                  <a:lnTo>
                    <a:pt x="402602" y="82676"/>
                  </a:lnTo>
                  <a:lnTo>
                    <a:pt x="402316" y="96158"/>
                  </a:lnTo>
                  <a:lnTo>
                    <a:pt x="401459" y="113569"/>
                  </a:lnTo>
                  <a:lnTo>
                    <a:pt x="400030" y="134933"/>
                  </a:lnTo>
                  <a:lnTo>
                    <a:pt x="398030" y="160274"/>
                  </a:lnTo>
                  <a:lnTo>
                    <a:pt x="432320" y="160274"/>
                  </a:lnTo>
                  <a:lnTo>
                    <a:pt x="432320" y="183006"/>
                  </a:lnTo>
                  <a:lnTo>
                    <a:pt x="232549" y="183006"/>
                  </a:lnTo>
                  <a:lnTo>
                    <a:pt x="232549" y="160274"/>
                  </a:lnTo>
                  <a:lnTo>
                    <a:pt x="370979" y="160274"/>
                  </a:lnTo>
                  <a:lnTo>
                    <a:pt x="372102" y="145006"/>
                  </a:lnTo>
                  <a:lnTo>
                    <a:pt x="373011" y="130619"/>
                  </a:lnTo>
                  <a:lnTo>
                    <a:pt x="373730" y="117090"/>
                  </a:lnTo>
                  <a:lnTo>
                    <a:pt x="374281" y="104393"/>
                  </a:lnTo>
                  <a:lnTo>
                    <a:pt x="251980" y="110616"/>
                  </a:lnTo>
                  <a:lnTo>
                    <a:pt x="245630" y="86359"/>
                  </a:lnTo>
                  <a:lnTo>
                    <a:pt x="374535" y="82295"/>
                  </a:lnTo>
                  <a:lnTo>
                    <a:pt x="374535" y="42290"/>
                  </a:lnTo>
                  <a:lnTo>
                    <a:pt x="257441" y="42290"/>
                  </a:lnTo>
                  <a:lnTo>
                    <a:pt x="257441" y="19176"/>
                  </a:lnTo>
                  <a:close/>
                </a:path>
                <a:path w="1124585" h="215265">
                  <a:moveTo>
                    <a:pt x="721499" y="18922"/>
                  </a:moveTo>
                  <a:lnTo>
                    <a:pt x="857643" y="18922"/>
                  </a:lnTo>
                  <a:lnTo>
                    <a:pt x="857643" y="42290"/>
                  </a:lnTo>
                  <a:lnTo>
                    <a:pt x="749693" y="42290"/>
                  </a:lnTo>
                  <a:lnTo>
                    <a:pt x="749693" y="94233"/>
                  </a:lnTo>
                  <a:lnTo>
                    <a:pt x="860945" y="94233"/>
                  </a:lnTo>
                  <a:lnTo>
                    <a:pt x="860945" y="117475"/>
                  </a:lnTo>
                  <a:lnTo>
                    <a:pt x="721499" y="117475"/>
                  </a:lnTo>
                  <a:lnTo>
                    <a:pt x="721499" y="18922"/>
                  </a:lnTo>
                  <a:close/>
                </a:path>
                <a:path w="1124585" h="215265">
                  <a:moveTo>
                    <a:pt x="473087" y="18541"/>
                  </a:moveTo>
                  <a:lnTo>
                    <a:pt x="579767" y="18541"/>
                  </a:lnTo>
                  <a:lnTo>
                    <a:pt x="576693" y="41713"/>
                  </a:lnTo>
                  <a:lnTo>
                    <a:pt x="562354" y="84818"/>
                  </a:lnTo>
                  <a:lnTo>
                    <a:pt x="537258" y="123301"/>
                  </a:lnTo>
                  <a:lnTo>
                    <a:pt x="502309" y="154924"/>
                  </a:lnTo>
                  <a:lnTo>
                    <a:pt x="481215" y="168020"/>
                  </a:lnTo>
                  <a:lnTo>
                    <a:pt x="460260" y="147192"/>
                  </a:lnTo>
                  <a:lnTo>
                    <a:pt x="479906" y="137406"/>
                  </a:lnTo>
                  <a:lnTo>
                    <a:pt x="497693" y="124809"/>
                  </a:lnTo>
                  <a:lnTo>
                    <a:pt x="513624" y="109402"/>
                  </a:lnTo>
                  <a:lnTo>
                    <a:pt x="527697" y="91186"/>
                  </a:lnTo>
                  <a:lnTo>
                    <a:pt x="472452" y="96392"/>
                  </a:lnTo>
                  <a:lnTo>
                    <a:pt x="462673" y="72897"/>
                  </a:lnTo>
                  <a:lnTo>
                    <a:pt x="540651" y="67817"/>
                  </a:lnTo>
                  <a:lnTo>
                    <a:pt x="548144" y="42037"/>
                  </a:lnTo>
                  <a:lnTo>
                    <a:pt x="473087" y="42037"/>
                  </a:lnTo>
                  <a:lnTo>
                    <a:pt x="473087" y="18541"/>
                  </a:lnTo>
                  <a:close/>
                </a:path>
                <a:path w="1124585" h="215265">
                  <a:moveTo>
                    <a:pt x="927874" y="13969"/>
                  </a:moveTo>
                  <a:lnTo>
                    <a:pt x="1028712" y="13969"/>
                  </a:lnTo>
                  <a:lnTo>
                    <a:pt x="1028712" y="111759"/>
                  </a:lnTo>
                  <a:lnTo>
                    <a:pt x="927874" y="111759"/>
                  </a:lnTo>
                  <a:lnTo>
                    <a:pt x="927874" y="13969"/>
                  </a:lnTo>
                  <a:close/>
                </a:path>
                <a:path w="1124585" h="215265">
                  <a:moveTo>
                    <a:pt x="121221" y="4317"/>
                  </a:moveTo>
                  <a:lnTo>
                    <a:pt x="148793" y="4317"/>
                  </a:lnTo>
                  <a:lnTo>
                    <a:pt x="148793" y="208914"/>
                  </a:lnTo>
                  <a:lnTo>
                    <a:pt x="121221" y="208914"/>
                  </a:lnTo>
                  <a:lnTo>
                    <a:pt x="121221" y="100711"/>
                  </a:lnTo>
                  <a:lnTo>
                    <a:pt x="90970" y="100711"/>
                  </a:lnTo>
                  <a:lnTo>
                    <a:pt x="90970" y="77724"/>
                  </a:lnTo>
                  <a:lnTo>
                    <a:pt x="121221" y="77724"/>
                  </a:lnTo>
                  <a:lnTo>
                    <a:pt x="121221" y="4317"/>
                  </a:lnTo>
                  <a:close/>
                </a:path>
                <a:path w="1124585" h="215265">
                  <a:moveTo>
                    <a:pt x="43649" y="3428"/>
                  </a:moveTo>
                  <a:lnTo>
                    <a:pt x="71107" y="3428"/>
                  </a:lnTo>
                  <a:lnTo>
                    <a:pt x="71107" y="30733"/>
                  </a:lnTo>
                  <a:lnTo>
                    <a:pt x="107492" y="30733"/>
                  </a:lnTo>
                  <a:lnTo>
                    <a:pt x="107492" y="54609"/>
                  </a:lnTo>
                  <a:lnTo>
                    <a:pt x="71323" y="54609"/>
                  </a:lnTo>
                  <a:lnTo>
                    <a:pt x="71323" y="69468"/>
                  </a:lnTo>
                  <a:lnTo>
                    <a:pt x="82880" y="112267"/>
                  </a:lnTo>
                  <a:lnTo>
                    <a:pt x="114300" y="143509"/>
                  </a:lnTo>
                  <a:lnTo>
                    <a:pt x="95110" y="163194"/>
                  </a:lnTo>
                  <a:lnTo>
                    <a:pt x="83528" y="153193"/>
                  </a:lnTo>
                  <a:lnTo>
                    <a:pt x="73452" y="142621"/>
                  </a:lnTo>
                  <a:lnTo>
                    <a:pt x="64883" y="131476"/>
                  </a:lnTo>
                  <a:lnTo>
                    <a:pt x="57823" y="119761"/>
                  </a:lnTo>
                  <a:lnTo>
                    <a:pt x="49991" y="134237"/>
                  </a:lnTo>
                  <a:lnTo>
                    <a:pt x="41335" y="147177"/>
                  </a:lnTo>
                  <a:lnTo>
                    <a:pt x="31855" y="158569"/>
                  </a:lnTo>
                  <a:lnTo>
                    <a:pt x="21551" y="168401"/>
                  </a:lnTo>
                  <a:lnTo>
                    <a:pt x="0" y="151511"/>
                  </a:lnTo>
                  <a:lnTo>
                    <a:pt x="9350" y="144343"/>
                  </a:lnTo>
                  <a:lnTo>
                    <a:pt x="17762" y="135985"/>
                  </a:lnTo>
                  <a:lnTo>
                    <a:pt x="40838" y="92582"/>
                  </a:lnTo>
                  <a:lnTo>
                    <a:pt x="43865" y="68706"/>
                  </a:lnTo>
                  <a:lnTo>
                    <a:pt x="43865" y="54609"/>
                  </a:lnTo>
                  <a:lnTo>
                    <a:pt x="7594" y="54609"/>
                  </a:lnTo>
                  <a:lnTo>
                    <a:pt x="7594" y="30733"/>
                  </a:lnTo>
                  <a:lnTo>
                    <a:pt x="43649" y="30733"/>
                  </a:lnTo>
                  <a:lnTo>
                    <a:pt x="43649" y="3428"/>
                  </a:lnTo>
                  <a:close/>
                </a:path>
                <a:path w="1124585" h="215265">
                  <a:moveTo>
                    <a:pt x="1063764" y="0"/>
                  </a:moveTo>
                  <a:lnTo>
                    <a:pt x="1091577" y="0"/>
                  </a:lnTo>
                  <a:lnTo>
                    <a:pt x="1091577" y="63880"/>
                  </a:lnTo>
                  <a:lnTo>
                    <a:pt x="1124470" y="63880"/>
                  </a:lnTo>
                  <a:lnTo>
                    <a:pt x="1124470" y="87502"/>
                  </a:lnTo>
                  <a:lnTo>
                    <a:pt x="1091577" y="87502"/>
                  </a:lnTo>
                  <a:lnTo>
                    <a:pt x="1091577" y="155066"/>
                  </a:lnTo>
                  <a:lnTo>
                    <a:pt x="1063764" y="155066"/>
                  </a:lnTo>
                  <a:lnTo>
                    <a:pt x="1063764" y="0"/>
                  </a:lnTo>
                  <a:close/>
                </a:path>
                <a:path w="1124585" h="215265">
                  <a:moveTo>
                    <a:pt x="606818" y="0"/>
                  </a:moveTo>
                  <a:lnTo>
                    <a:pt x="634885" y="0"/>
                  </a:lnTo>
                  <a:lnTo>
                    <a:pt x="634885" y="84836"/>
                  </a:lnTo>
                  <a:lnTo>
                    <a:pt x="668286" y="84836"/>
                  </a:lnTo>
                  <a:lnTo>
                    <a:pt x="668286" y="108330"/>
                  </a:lnTo>
                  <a:lnTo>
                    <a:pt x="634885" y="108330"/>
                  </a:lnTo>
                  <a:lnTo>
                    <a:pt x="634885" y="215264"/>
                  </a:lnTo>
                  <a:lnTo>
                    <a:pt x="606818" y="215264"/>
                  </a:lnTo>
                  <a:lnTo>
                    <a:pt x="606818" y="0"/>
                  </a:lnTo>
                  <a:close/>
                </a:path>
                <a:path w="1124585" h="215265">
                  <a:moveTo>
                    <a:pt x="163525" y="0"/>
                  </a:moveTo>
                  <a:lnTo>
                    <a:pt x="191274" y="0"/>
                  </a:lnTo>
                  <a:lnTo>
                    <a:pt x="191274" y="215264"/>
                  </a:lnTo>
                  <a:lnTo>
                    <a:pt x="163525" y="215264"/>
                  </a:lnTo>
                  <a:lnTo>
                    <a:pt x="163525" y="0"/>
                  </a:lnTo>
                  <a:close/>
                </a:path>
              </a:pathLst>
            </a:custGeom>
            <a:ln w="9144">
              <a:solidFill>
                <a:srgbClr val="683C2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8" name="object 98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306066" y="732662"/>
              <a:ext cx="875284" cy="227457"/>
            </a:xfrm>
            <a:prstGeom prst="rect">
              <a:avLst/>
            </a:prstGeom>
          </p:spPr>
        </p:pic>
        <p:pic>
          <p:nvPicPr>
            <p:cNvPr id="99" name="object 99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18744" y="32003"/>
              <a:ext cx="1832610" cy="677418"/>
            </a:xfrm>
            <a:prstGeom prst="rect">
              <a:avLst/>
            </a:prstGeom>
          </p:spPr>
        </p:pic>
        <p:pic>
          <p:nvPicPr>
            <p:cNvPr id="100" name="object 100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048255" y="32003"/>
              <a:ext cx="707898" cy="677418"/>
            </a:xfrm>
            <a:prstGeom prst="rect">
              <a:avLst/>
            </a:prstGeom>
          </p:spPr>
        </p:pic>
        <p:pic>
          <p:nvPicPr>
            <p:cNvPr id="101" name="object 101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461260" y="32003"/>
              <a:ext cx="1622298" cy="677418"/>
            </a:xfrm>
            <a:prstGeom prst="rect">
              <a:avLst/>
            </a:prstGeom>
          </p:spPr>
        </p:pic>
      </p:grpSp>
      <p:sp>
        <p:nvSpPr>
          <p:cNvPr id="102" name="object 102" descr=""/>
          <p:cNvSpPr txBox="1"/>
          <p:nvPr/>
        </p:nvSpPr>
        <p:spPr>
          <a:xfrm>
            <a:off x="7010527" y="5588609"/>
            <a:ext cx="280797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255904">
              <a:lnSpc>
                <a:spcPct val="150000"/>
              </a:lnSpc>
              <a:spcBef>
                <a:spcPts val="100"/>
              </a:spcBef>
            </a:pP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신한은행</a:t>
            </a:r>
            <a:r>
              <a:rPr dirty="0" sz="800" spc="-3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계좌가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있으신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분은</a:t>
            </a:r>
            <a:r>
              <a:rPr dirty="0" sz="800" spc="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>
                <a:solidFill>
                  <a:srgbClr val="FF0000"/>
                </a:solidFill>
                <a:latin typeface="맑은 고딕"/>
                <a:cs typeface="맑은 고딕"/>
              </a:rPr>
              <a:t>&lt;</a:t>
            </a:r>
            <a:r>
              <a:rPr dirty="0" sz="800" b="1" i="1">
                <a:solidFill>
                  <a:srgbClr val="FF0000"/>
                </a:solidFill>
                <a:latin typeface="맑은 고딕"/>
                <a:cs typeface="맑은 고딕"/>
              </a:rPr>
              <a:t>카드만</a:t>
            </a:r>
            <a:r>
              <a:rPr dirty="0" sz="800" spc="-25" b="1" i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FF0000"/>
                </a:solidFill>
                <a:latin typeface="맑은 고딕"/>
                <a:cs typeface="맑은 고딕"/>
              </a:rPr>
              <a:t>신청</a:t>
            </a:r>
            <a:r>
              <a:rPr dirty="0" sz="800" b="1">
                <a:solidFill>
                  <a:srgbClr val="FF0000"/>
                </a:solidFill>
                <a:latin typeface="맑은 고딕"/>
                <a:cs typeface="맑은 고딕"/>
              </a:rPr>
              <a:t>&gt; </a:t>
            </a:r>
            <a:r>
              <a:rPr dirty="0" sz="800" spc="-25" b="1" i="1">
                <a:solidFill>
                  <a:srgbClr val="164393"/>
                </a:solidFill>
                <a:latin typeface="맑은 고딕"/>
                <a:cs typeface="맑은 고딕"/>
              </a:rPr>
              <a:t>가능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계좌가</a:t>
            </a:r>
            <a:r>
              <a:rPr dirty="0" sz="800" spc="-1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없으신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분은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>
                <a:solidFill>
                  <a:srgbClr val="164393"/>
                </a:solidFill>
                <a:latin typeface="맑은 고딕"/>
                <a:cs typeface="맑은 고딕"/>
              </a:rPr>
              <a:t>&lt;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계좌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>
                <a:solidFill>
                  <a:srgbClr val="164393"/>
                </a:solidFill>
                <a:latin typeface="맑은 고딕"/>
                <a:cs typeface="맑은 고딕"/>
              </a:rPr>
              <a:t>+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카드</a:t>
            </a:r>
            <a:r>
              <a:rPr dirty="0" sz="800" spc="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신청</a:t>
            </a:r>
            <a:r>
              <a:rPr dirty="0" sz="800" b="1">
                <a:solidFill>
                  <a:srgbClr val="164393"/>
                </a:solidFill>
                <a:latin typeface="맑은 고딕"/>
                <a:cs typeface="맑은 고딕"/>
              </a:rPr>
              <a:t>&gt;</a:t>
            </a:r>
            <a:r>
              <a:rPr dirty="0" sz="800" spc="-10" b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항목을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눌러주세요</a:t>
            </a:r>
            <a:r>
              <a:rPr dirty="0" sz="800" spc="-10" b="1">
                <a:solidFill>
                  <a:srgbClr val="164393"/>
                </a:solidFill>
                <a:latin typeface="맑은 고딕"/>
                <a:cs typeface="맑은 고딕"/>
              </a:rPr>
              <a:t>!</a:t>
            </a:r>
            <a:endParaRPr sz="800">
              <a:latin typeface="맑은 고딕"/>
              <a:cs typeface="맑은 고딕"/>
            </a:endParaRPr>
          </a:p>
        </p:txBody>
      </p:sp>
      <p:sp>
        <p:nvSpPr>
          <p:cNvPr id="104" name="object 10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103" name="object 10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신한 SOL Bank</a:t>
            </a:r>
            <a:r>
              <a:rPr dirty="0" spc="-10"/>
              <a:t> </a:t>
            </a:r>
            <a:r>
              <a:rPr dirty="0"/>
              <a:t>앱</a:t>
            </a:r>
            <a:r>
              <a:rPr dirty="0" spc="5"/>
              <a:t> </a:t>
            </a:r>
            <a:r>
              <a:rPr dirty="0" spc="-20"/>
              <a:t>신청하기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500" y="732662"/>
            <a:ext cx="664578" cy="227457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1078598" y="735711"/>
            <a:ext cx="1134110" cy="224790"/>
            <a:chOff x="1078598" y="735711"/>
            <a:chExt cx="1134110" cy="224790"/>
          </a:xfrm>
        </p:grpSpPr>
        <p:sp>
          <p:nvSpPr>
            <p:cNvPr id="4" name="object 4" descr=""/>
            <p:cNvSpPr/>
            <p:nvPr/>
          </p:nvSpPr>
          <p:spPr>
            <a:xfrm>
              <a:off x="1083170" y="740283"/>
              <a:ext cx="1124585" cy="215265"/>
            </a:xfrm>
            <a:custGeom>
              <a:avLst/>
              <a:gdLst/>
              <a:ahLst/>
              <a:cxnLst/>
              <a:rect l="l" t="t" r="r" b="b"/>
              <a:pathLst>
                <a:path w="1124585" h="215265">
                  <a:moveTo>
                    <a:pt x="889520" y="160274"/>
                  </a:moveTo>
                  <a:lnTo>
                    <a:pt x="689749" y="160274"/>
                  </a:lnTo>
                  <a:lnTo>
                    <a:pt x="689749" y="183641"/>
                  </a:lnTo>
                  <a:lnTo>
                    <a:pt x="889520" y="183641"/>
                  </a:lnTo>
                  <a:lnTo>
                    <a:pt x="889520" y="160274"/>
                  </a:lnTo>
                  <a:close/>
                </a:path>
                <a:path w="1124585" h="215265">
                  <a:moveTo>
                    <a:pt x="985024" y="134365"/>
                  </a:moveTo>
                  <a:lnTo>
                    <a:pt x="956957" y="134365"/>
                  </a:lnTo>
                  <a:lnTo>
                    <a:pt x="956957" y="207771"/>
                  </a:lnTo>
                  <a:lnTo>
                    <a:pt x="1097546" y="207771"/>
                  </a:lnTo>
                  <a:lnTo>
                    <a:pt x="1097546" y="184276"/>
                  </a:lnTo>
                  <a:lnTo>
                    <a:pt x="985024" y="184276"/>
                  </a:lnTo>
                  <a:lnTo>
                    <a:pt x="985024" y="134365"/>
                  </a:lnTo>
                  <a:close/>
                </a:path>
                <a:path w="1124585" h="215265">
                  <a:moveTo>
                    <a:pt x="1091577" y="0"/>
                  </a:moveTo>
                  <a:lnTo>
                    <a:pt x="1063764" y="0"/>
                  </a:lnTo>
                  <a:lnTo>
                    <a:pt x="1063764" y="155066"/>
                  </a:lnTo>
                  <a:lnTo>
                    <a:pt x="1091577" y="155066"/>
                  </a:lnTo>
                  <a:lnTo>
                    <a:pt x="1091577" y="87502"/>
                  </a:lnTo>
                  <a:lnTo>
                    <a:pt x="1124470" y="87502"/>
                  </a:lnTo>
                  <a:lnTo>
                    <a:pt x="1124470" y="63880"/>
                  </a:lnTo>
                  <a:lnTo>
                    <a:pt x="1091577" y="63880"/>
                  </a:lnTo>
                  <a:lnTo>
                    <a:pt x="1091577" y="0"/>
                  </a:lnTo>
                  <a:close/>
                </a:path>
                <a:path w="1124585" h="215265">
                  <a:moveTo>
                    <a:pt x="1028712" y="13969"/>
                  </a:moveTo>
                  <a:lnTo>
                    <a:pt x="927874" y="13969"/>
                  </a:lnTo>
                  <a:lnTo>
                    <a:pt x="927874" y="111759"/>
                  </a:lnTo>
                  <a:lnTo>
                    <a:pt x="1028712" y="111759"/>
                  </a:lnTo>
                  <a:lnTo>
                    <a:pt x="1028712" y="88518"/>
                  </a:lnTo>
                  <a:lnTo>
                    <a:pt x="955814" y="88518"/>
                  </a:lnTo>
                  <a:lnTo>
                    <a:pt x="955814" y="37211"/>
                  </a:lnTo>
                  <a:lnTo>
                    <a:pt x="1028712" y="37211"/>
                  </a:lnTo>
                  <a:lnTo>
                    <a:pt x="1028712" y="13969"/>
                  </a:lnTo>
                  <a:close/>
                </a:path>
                <a:path w="1124585" h="215265">
                  <a:moveTo>
                    <a:pt x="1028712" y="37211"/>
                  </a:moveTo>
                  <a:lnTo>
                    <a:pt x="1001026" y="37211"/>
                  </a:lnTo>
                  <a:lnTo>
                    <a:pt x="1001026" y="88518"/>
                  </a:lnTo>
                  <a:lnTo>
                    <a:pt x="1028712" y="88518"/>
                  </a:lnTo>
                  <a:lnTo>
                    <a:pt x="1028712" y="37211"/>
                  </a:lnTo>
                  <a:close/>
                </a:path>
                <a:path w="1124585" h="215265">
                  <a:moveTo>
                    <a:pt x="432320" y="160274"/>
                  </a:moveTo>
                  <a:lnTo>
                    <a:pt x="232549" y="160274"/>
                  </a:lnTo>
                  <a:lnTo>
                    <a:pt x="232549" y="183006"/>
                  </a:lnTo>
                  <a:lnTo>
                    <a:pt x="432320" y="183006"/>
                  </a:lnTo>
                  <a:lnTo>
                    <a:pt x="432320" y="160274"/>
                  </a:lnTo>
                  <a:close/>
                </a:path>
                <a:path w="1124585" h="215265">
                  <a:moveTo>
                    <a:pt x="401911" y="104393"/>
                  </a:moveTo>
                  <a:lnTo>
                    <a:pt x="374281" y="104393"/>
                  </a:lnTo>
                  <a:lnTo>
                    <a:pt x="373730" y="117090"/>
                  </a:lnTo>
                  <a:lnTo>
                    <a:pt x="373011" y="130619"/>
                  </a:lnTo>
                  <a:lnTo>
                    <a:pt x="372102" y="145006"/>
                  </a:lnTo>
                  <a:lnTo>
                    <a:pt x="370979" y="160274"/>
                  </a:lnTo>
                  <a:lnTo>
                    <a:pt x="398030" y="160274"/>
                  </a:lnTo>
                  <a:lnTo>
                    <a:pt x="400030" y="134933"/>
                  </a:lnTo>
                  <a:lnTo>
                    <a:pt x="401459" y="113569"/>
                  </a:lnTo>
                  <a:lnTo>
                    <a:pt x="401911" y="104393"/>
                  </a:lnTo>
                  <a:close/>
                </a:path>
                <a:path w="1124585" h="215265">
                  <a:moveTo>
                    <a:pt x="402602" y="19176"/>
                  </a:moveTo>
                  <a:lnTo>
                    <a:pt x="257441" y="19176"/>
                  </a:lnTo>
                  <a:lnTo>
                    <a:pt x="257441" y="42290"/>
                  </a:lnTo>
                  <a:lnTo>
                    <a:pt x="374535" y="42290"/>
                  </a:lnTo>
                  <a:lnTo>
                    <a:pt x="374535" y="82295"/>
                  </a:lnTo>
                  <a:lnTo>
                    <a:pt x="245630" y="86359"/>
                  </a:lnTo>
                  <a:lnTo>
                    <a:pt x="251980" y="110616"/>
                  </a:lnTo>
                  <a:lnTo>
                    <a:pt x="374281" y="104393"/>
                  </a:lnTo>
                  <a:lnTo>
                    <a:pt x="401911" y="104393"/>
                  </a:lnTo>
                  <a:lnTo>
                    <a:pt x="402316" y="96158"/>
                  </a:lnTo>
                  <a:lnTo>
                    <a:pt x="402524" y="86359"/>
                  </a:lnTo>
                  <a:lnTo>
                    <a:pt x="402602" y="19176"/>
                  </a:lnTo>
                  <a:close/>
                </a:path>
                <a:path w="1124585" h="215265">
                  <a:moveTo>
                    <a:pt x="857643" y="18922"/>
                  </a:moveTo>
                  <a:lnTo>
                    <a:pt x="721499" y="18922"/>
                  </a:lnTo>
                  <a:lnTo>
                    <a:pt x="721499" y="117475"/>
                  </a:lnTo>
                  <a:lnTo>
                    <a:pt x="860945" y="117475"/>
                  </a:lnTo>
                  <a:lnTo>
                    <a:pt x="860945" y="94233"/>
                  </a:lnTo>
                  <a:lnTo>
                    <a:pt x="749693" y="94233"/>
                  </a:lnTo>
                  <a:lnTo>
                    <a:pt x="749693" y="42290"/>
                  </a:lnTo>
                  <a:lnTo>
                    <a:pt x="857643" y="42290"/>
                  </a:lnTo>
                  <a:lnTo>
                    <a:pt x="857643" y="18922"/>
                  </a:lnTo>
                  <a:close/>
                </a:path>
                <a:path w="1124585" h="215265">
                  <a:moveTo>
                    <a:pt x="558752" y="91186"/>
                  </a:moveTo>
                  <a:lnTo>
                    <a:pt x="527697" y="91186"/>
                  </a:lnTo>
                  <a:lnTo>
                    <a:pt x="513624" y="109402"/>
                  </a:lnTo>
                  <a:lnTo>
                    <a:pt x="497693" y="124809"/>
                  </a:lnTo>
                  <a:lnTo>
                    <a:pt x="479906" y="137406"/>
                  </a:lnTo>
                  <a:lnTo>
                    <a:pt x="460260" y="147192"/>
                  </a:lnTo>
                  <a:lnTo>
                    <a:pt x="481215" y="168020"/>
                  </a:lnTo>
                  <a:lnTo>
                    <a:pt x="502309" y="154924"/>
                  </a:lnTo>
                  <a:lnTo>
                    <a:pt x="520998" y="140017"/>
                  </a:lnTo>
                  <a:lnTo>
                    <a:pt x="537258" y="123301"/>
                  </a:lnTo>
                  <a:lnTo>
                    <a:pt x="551065" y="104775"/>
                  </a:lnTo>
                  <a:lnTo>
                    <a:pt x="558752" y="91186"/>
                  </a:lnTo>
                  <a:close/>
                </a:path>
                <a:path w="1124585" h="215265">
                  <a:moveTo>
                    <a:pt x="579767" y="18541"/>
                  </a:moveTo>
                  <a:lnTo>
                    <a:pt x="473087" y="18541"/>
                  </a:lnTo>
                  <a:lnTo>
                    <a:pt x="473087" y="42037"/>
                  </a:lnTo>
                  <a:lnTo>
                    <a:pt x="548144" y="42037"/>
                  </a:lnTo>
                  <a:lnTo>
                    <a:pt x="547170" y="47994"/>
                  </a:lnTo>
                  <a:lnTo>
                    <a:pt x="545588" y="54260"/>
                  </a:lnTo>
                  <a:lnTo>
                    <a:pt x="543411" y="60860"/>
                  </a:lnTo>
                  <a:lnTo>
                    <a:pt x="540651" y="67817"/>
                  </a:lnTo>
                  <a:lnTo>
                    <a:pt x="462673" y="72897"/>
                  </a:lnTo>
                  <a:lnTo>
                    <a:pt x="472452" y="96392"/>
                  </a:lnTo>
                  <a:lnTo>
                    <a:pt x="527697" y="91186"/>
                  </a:lnTo>
                  <a:lnTo>
                    <a:pt x="558752" y="91186"/>
                  </a:lnTo>
                  <a:lnTo>
                    <a:pt x="562354" y="84818"/>
                  </a:lnTo>
                  <a:lnTo>
                    <a:pt x="570893" y="63801"/>
                  </a:lnTo>
                  <a:lnTo>
                    <a:pt x="576693" y="41713"/>
                  </a:lnTo>
                  <a:lnTo>
                    <a:pt x="579767" y="18541"/>
                  </a:lnTo>
                  <a:close/>
                </a:path>
                <a:path w="1124585" h="215265">
                  <a:moveTo>
                    <a:pt x="148793" y="4317"/>
                  </a:moveTo>
                  <a:lnTo>
                    <a:pt x="121221" y="4317"/>
                  </a:lnTo>
                  <a:lnTo>
                    <a:pt x="121221" y="77724"/>
                  </a:lnTo>
                  <a:lnTo>
                    <a:pt x="90970" y="77724"/>
                  </a:lnTo>
                  <a:lnTo>
                    <a:pt x="90970" y="100711"/>
                  </a:lnTo>
                  <a:lnTo>
                    <a:pt x="121221" y="100711"/>
                  </a:lnTo>
                  <a:lnTo>
                    <a:pt x="121221" y="208914"/>
                  </a:lnTo>
                  <a:lnTo>
                    <a:pt x="148793" y="208914"/>
                  </a:lnTo>
                  <a:lnTo>
                    <a:pt x="148793" y="4317"/>
                  </a:lnTo>
                  <a:close/>
                </a:path>
                <a:path w="1124585" h="215265">
                  <a:moveTo>
                    <a:pt x="71323" y="54609"/>
                  </a:moveTo>
                  <a:lnTo>
                    <a:pt x="43865" y="54609"/>
                  </a:lnTo>
                  <a:lnTo>
                    <a:pt x="43817" y="69468"/>
                  </a:lnTo>
                  <a:lnTo>
                    <a:pt x="43108" y="80728"/>
                  </a:lnTo>
                  <a:lnTo>
                    <a:pt x="25233" y="126436"/>
                  </a:lnTo>
                  <a:lnTo>
                    <a:pt x="0" y="151511"/>
                  </a:lnTo>
                  <a:lnTo>
                    <a:pt x="21551" y="168401"/>
                  </a:lnTo>
                  <a:lnTo>
                    <a:pt x="31855" y="158569"/>
                  </a:lnTo>
                  <a:lnTo>
                    <a:pt x="41335" y="147177"/>
                  </a:lnTo>
                  <a:lnTo>
                    <a:pt x="49991" y="134237"/>
                  </a:lnTo>
                  <a:lnTo>
                    <a:pt x="57823" y="119761"/>
                  </a:lnTo>
                  <a:lnTo>
                    <a:pt x="87835" y="119761"/>
                  </a:lnTo>
                  <a:lnTo>
                    <a:pt x="72046" y="80639"/>
                  </a:lnTo>
                  <a:lnTo>
                    <a:pt x="71323" y="69468"/>
                  </a:lnTo>
                  <a:lnTo>
                    <a:pt x="71323" y="54609"/>
                  </a:lnTo>
                  <a:close/>
                </a:path>
                <a:path w="1124585" h="215265">
                  <a:moveTo>
                    <a:pt x="87835" y="119761"/>
                  </a:moveTo>
                  <a:lnTo>
                    <a:pt x="57823" y="119761"/>
                  </a:lnTo>
                  <a:lnTo>
                    <a:pt x="64883" y="131476"/>
                  </a:lnTo>
                  <a:lnTo>
                    <a:pt x="73452" y="142621"/>
                  </a:lnTo>
                  <a:lnTo>
                    <a:pt x="83528" y="153193"/>
                  </a:lnTo>
                  <a:lnTo>
                    <a:pt x="95110" y="163194"/>
                  </a:lnTo>
                  <a:lnTo>
                    <a:pt x="114300" y="143509"/>
                  </a:lnTo>
                  <a:lnTo>
                    <a:pt x="104886" y="137413"/>
                  </a:lnTo>
                  <a:lnTo>
                    <a:pt x="96513" y="130174"/>
                  </a:lnTo>
                  <a:lnTo>
                    <a:pt x="89179" y="121792"/>
                  </a:lnTo>
                  <a:lnTo>
                    <a:pt x="87835" y="119761"/>
                  </a:lnTo>
                  <a:close/>
                </a:path>
                <a:path w="1124585" h="215265">
                  <a:moveTo>
                    <a:pt x="107492" y="30733"/>
                  </a:moveTo>
                  <a:lnTo>
                    <a:pt x="7594" y="30733"/>
                  </a:lnTo>
                  <a:lnTo>
                    <a:pt x="7594" y="54609"/>
                  </a:lnTo>
                  <a:lnTo>
                    <a:pt x="107492" y="54609"/>
                  </a:lnTo>
                  <a:lnTo>
                    <a:pt x="107492" y="30733"/>
                  </a:lnTo>
                  <a:close/>
                </a:path>
                <a:path w="1124585" h="215265">
                  <a:moveTo>
                    <a:pt x="71107" y="3428"/>
                  </a:moveTo>
                  <a:lnTo>
                    <a:pt x="43649" y="3428"/>
                  </a:lnTo>
                  <a:lnTo>
                    <a:pt x="43649" y="30733"/>
                  </a:lnTo>
                  <a:lnTo>
                    <a:pt x="71107" y="30733"/>
                  </a:lnTo>
                  <a:lnTo>
                    <a:pt x="71107" y="3428"/>
                  </a:lnTo>
                  <a:close/>
                </a:path>
                <a:path w="1124585" h="215265">
                  <a:moveTo>
                    <a:pt x="634885" y="0"/>
                  </a:moveTo>
                  <a:lnTo>
                    <a:pt x="606818" y="0"/>
                  </a:lnTo>
                  <a:lnTo>
                    <a:pt x="606818" y="215264"/>
                  </a:lnTo>
                  <a:lnTo>
                    <a:pt x="634885" y="215264"/>
                  </a:lnTo>
                  <a:lnTo>
                    <a:pt x="634885" y="108330"/>
                  </a:lnTo>
                  <a:lnTo>
                    <a:pt x="668286" y="108330"/>
                  </a:lnTo>
                  <a:lnTo>
                    <a:pt x="668286" y="84836"/>
                  </a:lnTo>
                  <a:lnTo>
                    <a:pt x="634885" y="84836"/>
                  </a:lnTo>
                  <a:lnTo>
                    <a:pt x="634885" y="0"/>
                  </a:lnTo>
                  <a:close/>
                </a:path>
                <a:path w="1124585" h="215265">
                  <a:moveTo>
                    <a:pt x="191274" y="0"/>
                  </a:moveTo>
                  <a:lnTo>
                    <a:pt x="163525" y="0"/>
                  </a:lnTo>
                  <a:lnTo>
                    <a:pt x="163525" y="215264"/>
                  </a:lnTo>
                  <a:lnTo>
                    <a:pt x="191274" y="215264"/>
                  </a:lnTo>
                  <a:lnTo>
                    <a:pt x="191274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083170" y="740283"/>
              <a:ext cx="1124585" cy="215265"/>
            </a:xfrm>
            <a:custGeom>
              <a:avLst/>
              <a:gdLst/>
              <a:ahLst/>
              <a:cxnLst/>
              <a:rect l="l" t="t" r="r" b="b"/>
              <a:pathLst>
                <a:path w="1124585" h="215265">
                  <a:moveTo>
                    <a:pt x="689749" y="160274"/>
                  </a:moveTo>
                  <a:lnTo>
                    <a:pt x="889520" y="160274"/>
                  </a:lnTo>
                  <a:lnTo>
                    <a:pt x="889520" y="183641"/>
                  </a:lnTo>
                  <a:lnTo>
                    <a:pt x="689749" y="183641"/>
                  </a:lnTo>
                  <a:lnTo>
                    <a:pt x="689749" y="160274"/>
                  </a:lnTo>
                  <a:close/>
                </a:path>
                <a:path w="1124585" h="215265">
                  <a:moveTo>
                    <a:pt x="956957" y="134365"/>
                  </a:moveTo>
                  <a:lnTo>
                    <a:pt x="985024" y="134365"/>
                  </a:lnTo>
                  <a:lnTo>
                    <a:pt x="985024" y="184276"/>
                  </a:lnTo>
                  <a:lnTo>
                    <a:pt x="1097546" y="184276"/>
                  </a:lnTo>
                  <a:lnTo>
                    <a:pt x="1097546" y="207771"/>
                  </a:lnTo>
                  <a:lnTo>
                    <a:pt x="956957" y="207771"/>
                  </a:lnTo>
                  <a:lnTo>
                    <a:pt x="956957" y="134365"/>
                  </a:lnTo>
                  <a:close/>
                </a:path>
                <a:path w="1124585" h="215265">
                  <a:moveTo>
                    <a:pt x="955814" y="37211"/>
                  </a:moveTo>
                  <a:lnTo>
                    <a:pt x="955814" y="88518"/>
                  </a:lnTo>
                  <a:lnTo>
                    <a:pt x="1001026" y="88518"/>
                  </a:lnTo>
                  <a:lnTo>
                    <a:pt x="1001026" y="37211"/>
                  </a:lnTo>
                  <a:lnTo>
                    <a:pt x="955814" y="37211"/>
                  </a:lnTo>
                  <a:close/>
                </a:path>
                <a:path w="1124585" h="215265">
                  <a:moveTo>
                    <a:pt x="257441" y="19176"/>
                  </a:moveTo>
                  <a:lnTo>
                    <a:pt x="402602" y="19176"/>
                  </a:lnTo>
                  <a:lnTo>
                    <a:pt x="402602" y="82676"/>
                  </a:lnTo>
                  <a:lnTo>
                    <a:pt x="402316" y="96158"/>
                  </a:lnTo>
                  <a:lnTo>
                    <a:pt x="401459" y="113569"/>
                  </a:lnTo>
                  <a:lnTo>
                    <a:pt x="400030" y="134933"/>
                  </a:lnTo>
                  <a:lnTo>
                    <a:pt x="398030" y="160274"/>
                  </a:lnTo>
                  <a:lnTo>
                    <a:pt x="432320" y="160274"/>
                  </a:lnTo>
                  <a:lnTo>
                    <a:pt x="432320" y="183006"/>
                  </a:lnTo>
                  <a:lnTo>
                    <a:pt x="232549" y="183006"/>
                  </a:lnTo>
                  <a:lnTo>
                    <a:pt x="232549" y="160274"/>
                  </a:lnTo>
                  <a:lnTo>
                    <a:pt x="370979" y="160274"/>
                  </a:lnTo>
                  <a:lnTo>
                    <a:pt x="372102" y="145006"/>
                  </a:lnTo>
                  <a:lnTo>
                    <a:pt x="373011" y="130619"/>
                  </a:lnTo>
                  <a:lnTo>
                    <a:pt x="373730" y="117090"/>
                  </a:lnTo>
                  <a:lnTo>
                    <a:pt x="374281" y="104393"/>
                  </a:lnTo>
                  <a:lnTo>
                    <a:pt x="251980" y="110616"/>
                  </a:lnTo>
                  <a:lnTo>
                    <a:pt x="245630" y="86359"/>
                  </a:lnTo>
                  <a:lnTo>
                    <a:pt x="374535" y="82295"/>
                  </a:lnTo>
                  <a:lnTo>
                    <a:pt x="374535" y="42290"/>
                  </a:lnTo>
                  <a:lnTo>
                    <a:pt x="257441" y="42290"/>
                  </a:lnTo>
                  <a:lnTo>
                    <a:pt x="257441" y="19176"/>
                  </a:lnTo>
                  <a:close/>
                </a:path>
                <a:path w="1124585" h="215265">
                  <a:moveTo>
                    <a:pt x="721499" y="18922"/>
                  </a:moveTo>
                  <a:lnTo>
                    <a:pt x="857643" y="18922"/>
                  </a:lnTo>
                  <a:lnTo>
                    <a:pt x="857643" y="42290"/>
                  </a:lnTo>
                  <a:lnTo>
                    <a:pt x="749693" y="42290"/>
                  </a:lnTo>
                  <a:lnTo>
                    <a:pt x="749693" y="94233"/>
                  </a:lnTo>
                  <a:lnTo>
                    <a:pt x="860945" y="94233"/>
                  </a:lnTo>
                  <a:lnTo>
                    <a:pt x="860945" y="117475"/>
                  </a:lnTo>
                  <a:lnTo>
                    <a:pt x="721499" y="117475"/>
                  </a:lnTo>
                  <a:lnTo>
                    <a:pt x="721499" y="18922"/>
                  </a:lnTo>
                  <a:close/>
                </a:path>
                <a:path w="1124585" h="215265">
                  <a:moveTo>
                    <a:pt x="473087" y="18541"/>
                  </a:moveTo>
                  <a:lnTo>
                    <a:pt x="579767" y="18541"/>
                  </a:lnTo>
                  <a:lnTo>
                    <a:pt x="576693" y="41713"/>
                  </a:lnTo>
                  <a:lnTo>
                    <a:pt x="562354" y="84818"/>
                  </a:lnTo>
                  <a:lnTo>
                    <a:pt x="537258" y="123301"/>
                  </a:lnTo>
                  <a:lnTo>
                    <a:pt x="502309" y="154924"/>
                  </a:lnTo>
                  <a:lnTo>
                    <a:pt x="481215" y="168020"/>
                  </a:lnTo>
                  <a:lnTo>
                    <a:pt x="460260" y="147192"/>
                  </a:lnTo>
                  <a:lnTo>
                    <a:pt x="479906" y="137406"/>
                  </a:lnTo>
                  <a:lnTo>
                    <a:pt x="497693" y="124809"/>
                  </a:lnTo>
                  <a:lnTo>
                    <a:pt x="513624" y="109402"/>
                  </a:lnTo>
                  <a:lnTo>
                    <a:pt x="527697" y="91186"/>
                  </a:lnTo>
                  <a:lnTo>
                    <a:pt x="472452" y="96392"/>
                  </a:lnTo>
                  <a:lnTo>
                    <a:pt x="462673" y="72897"/>
                  </a:lnTo>
                  <a:lnTo>
                    <a:pt x="540651" y="67817"/>
                  </a:lnTo>
                  <a:lnTo>
                    <a:pt x="548144" y="42037"/>
                  </a:lnTo>
                  <a:lnTo>
                    <a:pt x="473087" y="42037"/>
                  </a:lnTo>
                  <a:lnTo>
                    <a:pt x="473087" y="18541"/>
                  </a:lnTo>
                  <a:close/>
                </a:path>
                <a:path w="1124585" h="215265">
                  <a:moveTo>
                    <a:pt x="927874" y="13969"/>
                  </a:moveTo>
                  <a:lnTo>
                    <a:pt x="1028712" y="13969"/>
                  </a:lnTo>
                  <a:lnTo>
                    <a:pt x="1028712" y="111759"/>
                  </a:lnTo>
                  <a:lnTo>
                    <a:pt x="927874" y="111759"/>
                  </a:lnTo>
                  <a:lnTo>
                    <a:pt x="927874" y="13969"/>
                  </a:lnTo>
                  <a:close/>
                </a:path>
                <a:path w="1124585" h="215265">
                  <a:moveTo>
                    <a:pt x="121221" y="4317"/>
                  </a:moveTo>
                  <a:lnTo>
                    <a:pt x="148793" y="4317"/>
                  </a:lnTo>
                  <a:lnTo>
                    <a:pt x="148793" y="208914"/>
                  </a:lnTo>
                  <a:lnTo>
                    <a:pt x="121221" y="208914"/>
                  </a:lnTo>
                  <a:lnTo>
                    <a:pt x="121221" y="100711"/>
                  </a:lnTo>
                  <a:lnTo>
                    <a:pt x="90970" y="100711"/>
                  </a:lnTo>
                  <a:lnTo>
                    <a:pt x="90970" y="77724"/>
                  </a:lnTo>
                  <a:lnTo>
                    <a:pt x="121221" y="77724"/>
                  </a:lnTo>
                  <a:lnTo>
                    <a:pt x="121221" y="4317"/>
                  </a:lnTo>
                  <a:close/>
                </a:path>
                <a:path w="1124585" h="215265">
                  <a:moveTo>
                    <a:pt x="43649" y="3428"/>
                  </a:moveTo>
                  <a:lnTo>
                    <a:pt x="71107" y="3428"/>
                  </a:lnTo>
                  <a:lnTo>
                    <a:pt x="71107" y="30733"/>
                  </a:lnTo>
                  <a:lnTo>
                    <a:pt x="107492" y="30733"/>
                  </a:lnTo>
                  <a:lnTo>
                    <a:pt x="107492" y="54609"/>
                  </a:lnTo>
                  <a:lnTo>
                    <a:pt x="71323" y="54609"/>
                  </a:lnTo>
                  <a:lnTo>
                    <a:pt x="71323" y="69468"/>
                  </a:lnTo>
                  <a:lnTo>
                    <a:pt x="82880" y="112267"/>
                  </a:lnTo>
                  <a:lnTo>
                    <a:pt x="114300" y="143509"/>
                  </a:lnTo>
                  <a:lnTo>
                    <a:pt x="95110" y="163194"/>
                  </a:lnTo>
                  <a:lnTo>
                    <a:pt x="83528" y="153193"/>
                  </a:lnTo>
                  <a:lnTo>
                    <a:pt x="73452" y="142621"/>
                  </a:lnTo>
                  <a:lnTo>
                    <a:pt x="64883" y="131476"/>
                  </a:lnTo>
                  <a:lnTo>
                    <a:pt x="57823" y="119761"/>
                  </a:lnTo>
                  <a:lnTo>
                    <a:pt x="49991" y="134237"/>
                  </a:lnTo>
                  <a:lnTo>
                    <a:pt x="41335" y="147177"/>
                  </a:lnTo>
                  <a:lnTo>
                    <a:pt x="31855" y="158569"/>
                  </a:lnTo>
                  <a:lnTo>
                    <a:pt x="21551" y="168401"/>
                  </a:lnTo>
                  <a:lnTo>
                    <a:pt x="0" y="151511"/>
                  </a:lnTo>
                  <a:lnTo>
                    <a:pt x="9350" y="144343"/>
                  </a:lnTo>
                  <a:lnTo>
                    <a:pt x="17762" y="135985"/>
                  </a:lnTo>
                  <a:lnTo>
                    <a:pt x="40838" y="92582"/>
                  </a:lnTo>
                  <a:lnTo>
                    <a:pt x="43865" y="68706"/>
                  </a:lnTo>
                  <a:lnTo>
                    <a:pt x="43865" y="54609"/>
                  </a:lnTo>
                  <a:lnTo>
                    <a:pt x="7594" y="54609"/>
                  </a:lnTo>
                  <a:lnTo>
                    <a:pt x="7594" y="30733"/>
                  </a:lnTo>
                  <a:lnTo>
                    <a:pt x="43649" y="30733"/>
                  </a:lnTo>
                  <a:lnTo>
                    <a:pt x="43649" y="3428"/>
                  </a:lnTo>
                  <a:close/>
                </a:path>
                <a:path w="1124585" h="215265">
                  <a:moveTo>
                    <a:pt x="1063764" y="0"/>
                  </a:moveTo>
                  <a:lnTo>
                    <a:pt x="1091577" y="0"/>
                  </a:lnTo>
                  <a:lnTo>
                    <a:pt x="1091577" y="63880"/>
                  </a:lnTo>
                  <a:lnTo>
                    <a:pt x="1124470" y="63880"/>
                  </a:lnTo>
                  <a:lnTo>
                    <a:pt x="1124470" y="87502"/>
                  </a:lnTo>
                  <a:lnTo>
                    <a:pt x="1091577" y="87502"/>
                  </a:lnTo>
                  <a:lnTo>
                    <a:pt x="1091577" y="155066"/>
                  </a:lnTo>
                  <a:lnTo>
                    <a:pt x="1063764" y="155066"/>
                  </a:lnTo>
                  <a:lnTo>
                    <a:pt x="1063764" y="0"/>
                  </a:lnTo>
                  <a:close/>
                </a:path>
                <a:path w="1124585" h="215265">
                  <a:moveTo>
                    <a:pt x="606818" y="0"/>
                  </a:moveTo>
                  <a:lnTo>
                    <a:pt x="634885" y="0"/>
                  </a:lnTo>
                  <a:lnTo>
                    <a:pt x="634885" y="84836"/>
                  </a:lnTo>
                  <a:lnTo>
                    <a:pt x="668286" y="84836"/>
                  </a:lnTo>
                  <a:lnTo>
                    <a:pt x="668286" y="108330"/>
                  </a:lnTo>
                  <a:lnTo>
                    <a:pt x="634885" y="108330"/>
                  </a:lnTo>
                  <a:lnTo>
                    <a:pt x="634885" y="215264"/>
                  </a:lnTo>
                  <a:lnTo>
                    <a:pt x="606818" y="215264"/>
                  </a:lnTo>
                  <a:lnTo>
                    <a:pt x="606818" y="0"/>
                  </a:lnTo>
                  <a:close/>
                </a:path>
                <a:path w="1124585" h="215265">
                  <a:moveTo>
                    <a:pt x="163525" y="0"/>
                  </a:moveTo>
                  <a:lnTo>
                    <a:pt x="191274" y="0"/>
                  </a:lnTo>
                  <a:lnTo>
                    <a:pt x="191274" y="215264"/>
                  </a:lnTo>
                  <a:lnTo>
                    <a:pt x="163525" y="215264"/>
                  </a:lnTo>
                  <a:lnTo>
                    <a:pt x="163525" y="0"/>
                  </a:lnTo>
                  <a:close/>
                </a:path>
              </a:pathLst>
            </a:custGeom>
            <a:ln w="9144">
              <a:solidFill>
                <a:srgbClr val="683C2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06066" y="732662"/>
            <a:ext cx="875284" cy="227457"/>
          </a:xfrm>
          <a:prstGeom prst="rect">
            <a:avLst/>
          </a:prstGeom>
        </p:spPr>
      </p:pic>
      <p:grpSp>
        <p:nvGrpSpPr>
          <p:cNvPr id="7" name="object 7" descr=""/>
          <p:cNvGrpSpPr/>
          <p:nvPr/>
        </p:nvGrpSpPr>
        <p:grpSpPr>
          <a:xfrm>
            <a:off x="305231" y="1069339"/>
            <a:ext cx="342265" cy="173990"/>
            <a:chOff x="305231" y="1069339"/>
            <a:chExt cx="342265" cy="173990"/>
          </a:xfrm>
        </p:grpSpPr>
        <p:sp>
          <p:nvSpPr>
            <p:cNvPr id="8" name="object 8" descr=""/>
            <p:cNvSpPr/>
            <p:nvPr/>
          </p:nvSpPr>
          <p:spPr>
            <a:xfrm>
              <a:off x="309803" y="1073911"/>
              <a:ext cx="333375" cy="165100"/>
            </a:xfrm>
            <a:custGeom>
              <a:avLst/>
              <a:gdLst/>
              <a:ahLst/>
              <a:cxnLst/>
              <a:rect l="l" t="t" r="r" b="b"/>
              <a:pathLst>
                <a:path w="333375" h="165100">
                  <a:moveTo>
                    <a:pt x="218351" y="118363"/>
                  </a:moveTo>
                  <a:lnTo>
                    <a:pt x="205549" y="118363"/>
                  </a:lnTo>
                  <a:lnTo>
                    <a:pt x="205549" y="164846"/>
                  </a:lnTo>
                  <a:lnTo>
                    <a:pt x="312902" y="164846"/>
                  </a:lnTo>
                  <a:lnTo>
                    <a:pt x="312902" y="153288"/>
                  </a:lnTo>
                  <a:lnTo>
                    <a:pt x="218351" y="153288"/>
                  </a:lnTo>
                  <a:lnTo>
                    <a:pt x="218351" y="118363"/>
                  </a:lnTo>
                  <a:close/>
                </a:path>
                <a:path w="333375" h="165100">
                  <a:moveTo>
                    <a:pt x="307682" y="0"/>
                  </a:moveTo>
                  <a:lnTo>
                    <a:pt x="294703" y="0"/>
                  </a:lnTo>
                  <a:lnTo>
                    <a:pt x="294703" y="124967"/>
                  </a:lnTo>
                  <a:lnTo>
                    <a:pt x="307682" y="124967"/>
                  </a:lnTo>
                  <a:lnTo>
                    <a:pt x="307682" y="76708"/>
                  </a:lnTo>
                  <a:lnTo>
                    <a:pt x="333019" y="76708"/>
                  </a:lnTo>
                  <a:lnTo>
                    <a:pt x="333019" y="64770"/>
                  </a:lnTo>
                  <a:lnTo>
                    <a:pt x="307682" y="64770"/>
                  </a:lnTo>
                  <a:lnTo>
                    <a:pt x="307682" y="0"/>
                  </a:lnTo>
                  <a:close/>
                </a:path>
                <a:path w="333375" h="165100">
                  <a:moveTo>
                    <a:pt x="227495" y="42925"/>
                  </a:moveTo>
                  <a:lnTo>
                    <a:pt x="189839" y="58165"/>
                  </a:lnTo>
                  <a:lnTo>
                    <a:pt x="186143" y="83438"/>
                  </a:lnTo>
                  <a:lnTo>
                    <a:pt x="189839" y="90932"/>
                  </a:lnTo>
                  <a:lnTo>
                    <a:pt x="227317" y="106299"/>
                  </a:lnTo>
                  <a:lnTo>
                    <a:pt x="236399" y="105707"/>
                  </a:lnTo>
                  <a:lnTo>
                    <a:pt x="244482" y="103949"/>
                  </a:lnTo>
                  <a:lnTo>
                    <a:pt x="251568" y="101048"/>
                  </a:lnTo>
                  <a:lnTo>
                    <a:pt x="257657" y="97027"/>
                  </a:lnTo>
                  <a:lnTo>
                    <a:pt x="259791" y="95250"/>
                  </a:lnTo>
                  <a:lnTo>
                    <a:pt x="218732" y="95250"/>
                  </a:lnTo>
                  <a:lnTo>
                    <a:pt x="211772" y="93217"/>
                  </a:lnTo>
                  <a:lnTo>
                    <a:pt x="206641" y="89408"/>
                  </a:lnTo>
                  <a:lnTo>
                    <a:pt x="201510" y="85471"/>
                  </a:lnTo>
                  <a:lnTo>
                    <a:pt x="198932" y="80517"/>
                  </a:lnTo>
                  <a:lnTo>
                    <a:pt x="198932" y="68452"/>
                  </a:lnTo>
                  <a:lnTo>
                    <a:pt x="201485" y="63626"/>
                  </a:lnTo>
                  <a:lnTo>
                    <a:pt x="206603" y="59816"/>
                  </a:lnTo>
                  <a:lnTo>
                    <a:pt x="211709" y="55879"/>
                  </a:lnTo>
                  <a:lnTo>
                    <a:pt x="218668" y="53975"/>
                  </a:lnTo>
                  <a:lnTo>
                    <a:pt x="260030" y="53975"/>
                  </a:lnTo>
                  <a:lnTo>
                    <a:pt x="257708" y="52070"/>
                  </a:lnTo>
                  <a:lnTo>
                    <a:pt x="251640" y="48069"/>
                  </a:lnTo>
                  <a:lnTo>
                    <a:pt x="244582" y="45212"/>
                  </a:lnTo>
                  <a:lnTo>
                    <a:pt x="236534" y="43497"/>
                  </a:lnTo>
                  <a:lnTo>
                    <a:pt x="227495" y="42925"/>
                  </a:lnTo>
                  <a:close/>
                </a:path>
                <a:path w="333375" h="165100">
                  <a:moveTo>
                    <a:pt x="260030" y="53975"/>
                  </a:moveTo>
                  <a:lnTo>
                    <a:pt x="236321" y="53975"/>
                  </a:lnTo>
                  <a:lnTo>
                    <a:pt x="243281" y="55879"/>
                  </a:lnTo>
                  <a:lnTo>
                    <a:pt x="248386" y="59816"/>
                  </a:lnTo>
                  <a:lnTo>
                    <a:pt x="253492" y="63626"/>
                  </a:lnTo>
                  <a:lnTo>
                    <a:pt x="256044" y="68452"/>
                  </a:lnTo>
                  <a:lnTo>
                    <a:pt x="256044" y="80517"/>
                  </a:lnTo>
                  <a:lnTo>
                    <a:pt x="253479" y="85471"/>
                  </a:lnTo>
                  <a:lnTo>
                    <a:pt x="248348" y="89408"/>
                  </a:lnTo>
                  <a:lnTo>
                    <a:pt x="243204" y="93217"/>
                  </a:lnTo>
                  <a:lnTo>
                    <a:pt x="236258" y="95250"/>
                  </a:lnTo>
                  <a:lnTo>
                    <a:pt x="259791" y="95250"/>
                  </a:lnTo>
                  <a:lnTo>
                    <a:pt x="265125" y="90804"/>
                  </a:lnTo>
                  <a:lnTo>
                    <a:pt x="268783" y="83438"/>
                  </a:lnTo>
                  <a:lnTo>
                    <a:pt x="268846" y="65532"/>
                  </a:lnTo>
                  <a:lnTo>
                    <a:pt x="265137" y="58165"/>
                  </a:lnTo>
                  <a:lnTo>
                    <a:pt x="260030" y="53975"/>
                  </a:lnTo>
                  <a:close/>
                </a:path>
                <a:path w="333375" h="165100">
                  <a:moveTo>
                    <a:pt x="277202" y="22351"/>
                  </a:moveTo>
                  <a:lnTo>
                    <a:pt x="177342" y="22351"/>
                  </a:lnTo>
                  <a:lnTo>
                    <a:pt x="177342" y="34036"/>
                  </a:lnTo>
                  <a:lnTo>
                    <a:pt x="277202" y="34036"/>
                  </a:lnTo>
                  <a:lnTo>
                    <a:pt x="277202" y="22351"/>
                  </a:lnTo>
                  <a:close/>
                </a:path>
                <a:path w="333375" h="165100">
                  <a:moveTo>
                    <a:pt x="233934" y="635"/>
                  </a:moveTo>
                  <a:lnTo>
                    <a:pt x="220700" y="635"/>
                  </a:lnTo>
                  <a:lnTo>
                    <a:pt x="220700" y="22351"/>
                  </a:lnTo>
                  <a:lnTo>
                    <a:pt x="233934" y="22351"/>
                  </a:lnTo>
                  <a:lnTo>
                    <a:pt x="233934" y="635"/>
                  </a:lnTo>
                  <a:close/>
                </a:path>
                <a:path w="333375" h="165100">
                  <a:moveTo>
                    <a:pt x="45097" y="109092"/>
                  </a:moveTo>
                  <a:lnTo>
                    <a:pt x="32029" y="109092"/>
                  </a:lnTo>
                  <a:lnTo>
                    <a:pt x="32029" y="162433"/>
                  </a:lnTo>
                  <a:lnTo>
                    <a:pt x="139903" y="162433"/>
                  </a:lnTo>
                  <a:lnTo>
                    <a:pt x="139903" y="151002"/>
                  </a:lnTo>
                  <a:lnTo>
                    <a:pt x="45097" y="151002"/>
                  </a:lnTo>
                  <a:lnTo>
                    <a:pt x="45097" y="109092"/>
                  </a:lnTo>
                  <a:close/>
                </a:path>
                <a:path w="333375" h="165100">
                  <a:moveTo>
                    <a:pt x="135470" y="0"/>
                  </a:moveTo>
                  <a:lnTo>
                    <a:pt x="122491" y="0"/>
                  </a:lnTo>
                  <a:lnTo>
                    <a:pt x="122491" y="119379"/>
                  </a:lnTo>
                  <a:lnTo>
                    <a:pt x="135470" y="119379"/>
                  </a:lnTo>
                  <a:lnTo>
                    <a:pt x="135470" y="0"/>
                  </a:lnTo>
                  <a:close/>
                </a:path>
                <a:path w="333375" h="165100">
                  <a:moveTo>
                    <a:pt x="55626" y="5461"/>
                  </a:moveTo>
                  <a:lnTo>
                    <a:pt x="42913" y="5461"/>
                  </a:lnTo>
                  <a:lnTo>
                    <a:pt x="42913" y="27050"/>
                  </a:lnTo>
                  <a:lnTo>
                    <a:pt x="42132" y="36151"/>
                  </a:lnTo>
                  <a:lnTo>
                    <a:pt x="23840" y="71449"/>
                  </a:lnTo>
                  <a:lnTo>
                    <a:pt x="0" y="89915"/>
                  </a:lnTo>
                  <a:lnTo>
                    <a:pt x="9398" y="98933"/>
                  </a:lnTo>
                  <a:lnTo>
                    <a:pt x="38535" y="71449"/>
                  </a:lnTo>
                  <a:lnTo>
                    <a:pt x="49707" y="52832"/>
                  </a:lnTo>
                  <a:lnTo>
                    <a:pt x="63319" y="52832"/>
                  </a:lnTo>
                  <a:lnTo>
                    <a:pt x="62928" y="52250"/>
                  </a:lnTo>
                  <a:lnTo>
                    <a:pt x="58872" y="43830"/>
                  </a:lnTo>
                  <a:lnTo>
                    <a:pt x="56437" y="35434"/>
                  </a:lnTo>
                  <a:lnTo>
                    <a:pt x="55626" y="27050"/>
                  </a:lnTo>
                  <a:lnTo>
                    <a:pt x="55626" y="5461"/>
                  </a:lnTo>
                  <a:close/>
                </a:path>
                <a:path w="333375" h="165100">
                  <a:moveTo>
                    <a:pt x="63319" y="52832"/>
                  </a:moveTo>
                  <a:lnTo>
                    <a:pt x="49707" y="52832"/>
                  </a:lnTo>
                  <a:lnTo>
                    <a:pt x="52419" y="57925"/>
                  </a:lnTo>
                  <a:lnTo>
                    <a:pt x="82903" y="90566"/>
                  </a:lnTo>
                  <a:lnTo>
                    <a:pt x="88976" y="94614"/>
                  </a:lnTo>
                  <a:lnTo>
                    <a:pt x="97675" y="85216"/>
                  </a:lnTo>
                  <a:lnTo>
                    <a:pt x="89822" y="80833"/>
                  </a:lnTo>
                  <a:lnTo>
                    <a:pt x="82359" y="75295"/>
                  </a:lnTo>
                  <a:lnTo>
                    <a:pt x="75287" y="68589"/>
                  </a:lnTo>
                  <a:lnTo>
                    <a:pt x="68605" y="60705"/>
                  </a:lnTo>
                  <a:lnTo>
                    <a:pt x="63319" y="52832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309803" y="1073911"/>
              <a:ext cx="333375" cy="165100"/>
            </a:xfrm>
            <a:custGeom>
              <a:avLst/>
              <a:gdLst/>
              <a:ahLst/>
              <a:cxnLst/>
              <a:rect l="l" t="t" r="r" b="b"/>
              <a:pathLst>
                <a:path w="333375" h="165100">
                  <a:moveTo>
                    <a:pt x="205549" y="118363"/>
                  </a:moveTo>
                  <a:lnTo>
                    <a:pt x="218351" y="118363"/>
                  </a:lnTo>
                  <a:lnTo>
                    <a:pt x="218351" y="153288"/>
                  </a:lnTo>
                  <a:lnTo>
                    <a:pt x="312902" y="153288"/>
                  </a:lnTo>
                  <a:lnTo>
                    <a:pt x="312902" y="164846"/>
                  </a:lnTo>
                  <a:lnTo>
                    <a:pt x="205549" y="164846"/>
                  </a:lnTo>
                  <a:lnTo>
                    <a:pt x="205549" y="118363"/>
                  </a:lnTo>
                  <a:close/>
                </a:path>
                <a:path w="333375" h="165100">
                  <a:moveTo>
                    <a:pt x="32029" y="109092"/>
                  </a:moveTo>
                  <a:lnTo>
                    <a:pt x="45097" y="109092"/>
                  </a:lnTo>
                  <a:lnTo>
                    <a:pt x="45097" y="151002"/>
                  </a:lnTo>
                  <a:lnTo>
                    <a:pt x="139903" y="151002"/>
                  </a:lnTo>
                  <a:lnTo>
                    <a:pt x="139903" y="162433"/>
                  </a:lnTo>
                  <a:lnTo>
                    <a:pt x="32029" y="162433"/>
                  </a:lnTo>
                  <a:lnTo>
                    <a:pt x="32029" y="109092"/>
                  </a:lnTo>
                  <a:close/>
                </a:path>
                <a:path w="333375" h="165100">
                  <a:moveTo>
                    <a:pt x="227495" y="53975"/>
                  </a:moveTo>
                  <a:lnTo>
                    <a:pt x="218668" y="53975"/>
                  </a:lnTo>
                  <a:lnTo>
                    <a:pt x="211709" y="55879"/>
                  </a:lnTo>
                  <a:lnTo>
                    <a:pt x="206603" y="59816"/>
                  </a:lnTo>
                  <a:lnTo>
                    <a:pt x="201485" y="63626"/>
                  </a:lnTo>
                  <a:lnTo>
                    <a:pt x="198932" y="68452"/>
                  </a:lnTo>
                  <a:lnTo>
                    <a:pt x="198932" y="74422"/>
                  </a:lnTo>
                  <a:lnTo>
                    <a:pt x="198932" y="80517"/>
                  </a:lnTo>
                  <a:lnTo>
                    <a:pt x="201510" y="85471"/>
                  </a:lnTo>
                  <a:lnTo>
                    <a:pt x="206641" y="89408"/>
                  </a:lnTo>
                  <a:lnTo>
                    <a:pt x="211772" y="93217"/>
                  </a:lnTo>
                  <a:lnTo>
                    <a:pt x="218732" y="95250"/>
                  </a:lnTo>
                  <a:lnTo>
                    <a:pt x="227495" y="95250"/>
                  </a:lnTo>
                  <a:lnTo>
                    <a:pt x="236258" y="95250"/>
                  </a:lnTo>
                  <a:lnTo>
                    <a:pt x="243204" y="93217"/>
                  </a:lnTo>
                  <a:lnTo>
                    <a:pt x="248348" y="89408"/>
                  </a:lnTo>
                  <a:lnTo>
                    <a:pt x="253479" y="85471"/>
                  </a:lnTo>
                  <a:lnTo>
                    <a:pt x="256044" y="80517"/>
                  </a:lnTo>
                  <a:lnTo>
                    <a:pt x="256044" y="74422"/>
                  </a:lnTo>
                  <a:lnTo>
                    <a:pt x="256044" y="68452"/>
                  </a:lnTo>
                  <a:lnTo>
                    <a:pt x="253492" y="63626"/>
                  </a:lnTo>
                  <a:lnTo>
                    <a:pt x="248386" y="59816"/>
                  </a:lnTo>
                  <a:lnTo>
                    <a:pt x="243281" y="55879"/>
                  </a:lnTo>
                  <a:lnTo>
                    <a:pt x="236321" y="53975"/>
                  </a:lnTo>
                  <a:lnTo>
                    <a:pt x="227495" y="53975"/>
                  </a:lnTo>
                  <a:close/>
                </a:path>
                <a:path w="333375" h="165100">
                  <a:moveTo>
                    <a:pt x="227495" y="42925"/>
                  </a:moveTo>
                  <a:lnTo>
                    <a:pt x="265137" y="58165"/>
                  </a:lnTo>
                  <a:lnTo>
                    <a:pt x="268846" y="65532"/>
                  </a:lnTo>
                  <a:lnTo>
                    <a:pt x="268846" y="74422"/>
                  </a:lnTo>
                  <a:lnTo>
                    <a:pt x="268846" y="83312"/>
                  </a:lnTo>
                  <a:lnTo>
                    <a:pt x="236399" y="105707"/>
                  </a:lnTo>
                  <a:lnTo>
                    <a:pt x="227317" y="106299"/>
                  </a:lnTo>
                  <a:lnTo>
                    <a:pt x="218321" y="105725"/>
                  </a:lnTo>
                  <a:lnTo>
                    <a:pt x="186143" y="83438"/>
                  </a:lnTo>
                  <a:lnTo>
                    <a:pt x="186143" y="74422"/>
                  </a:lnTo>
                  <a:lnTo>
                    <a:pt x="186143" y="65659"/>
                  </a:lnTo>
                  <a:lnTo>
                    <a:pt x="218417" y="43497"/>
                  </a:lnTo>
                  <a:lnTo>
                    <a:pt x="227495" y="42925"/>
                  </a:lnTo>
                  <a:close/>
                </a:path>
                <a:path w="333375" h="165100">
                  <a:moveTo>
                    <a:pt x="42913" y="5461"/>
                  </a:moveTo>
                  <a:lnTo>
                    <a:pt x="55626" y="5461"/>
                  </a:lnTo>
                  <a:lnTo>
                    <a:pt x="55626" y="27050"/>
                  </a:lnTo>
                  <a:lnTo>
                    <a:pt x="56437" y="35434"/>
                  </a:lnTo>
                  <a:lnTo>
                    <a:pt x="75287" y="68589"/>
                  </a:lnTo>
                  <a:lnTo>
                    <a:pt x="97675" y="85216"/>
                  </a:lnTo>
                  <a:lnTo>
                    <a:pt x="88976" y="94614"/>
                  </a:lnTo>
                  <a:lnTo>
                    <a:pt x="60276" y="68923"/>
                  </a:lnTo>
                  <a:lnTo>
                    <a:pt x="49707" y="52832"/>
                  </a:lnTo>
                  <a:lnTo>
                    <a:pt x="46828" y="58787"/>
                  </a:lnTo>
                  <a:lnTo>
                    <a:pt x="21066" y="90566"/>
                  </a:lnTo>
                  <a:lnTo>
                    <a:pt x="9398" y="98933"/>
                  </a:lnTo>
                  <a:lnTo>
                    <a:pt x="0" y="89915"/>
                  </a:lnTo>
                  <a:lnTo>
                    <a:pt x="8624" y="84871"/>
                  </a:lnTo>
                  <a:lnTo>
                    <a:pt x="16571" y="78708"/>
                  </a:lnTo>
                  <a:lnTo>
                    <a:pt x="39790" y="45180"/>
                  </a:lnTo>
                  <a:lnTo>
                    <a:pt x="42913" y="27050"/>
                  </a:lnTo>
                  <a:lnTo>
                    <a:pt x="42913" y="5461"/>
                  </a:lnTo>
                  <a:close/>
                </a:path>
                <a:path w="333375" h="165100">
                  <a:moveTo>
                    <a:pt x="220700" y="635"/>
                  </a:moveTo>
                  <a:lnTo>
                    <a:pt x="233934" y="635"/>
                  </a:lnTo>
                  <a:lnTo>
                    <a:pt x="233934" y="22351"/>
                  </a:lnTo>
                  <a:lnTo>
                    <a:pt x="277202" y="22351"/>
                  </a:lnTo>
                  <a:lnTo>
                    <a:pt x="277202" y="34036"/>
                  </a:lnTo>
                  <a:lnTo>
                    <a:pt x="177342" y="34036"/>
                  </a:lnTo>
                  <a:lnTo>
                    <a:pt x="177342" y="22351"/>
                  </a:lnTo>
                  <a:lnTo>
                    <a:pt x="220700" y="22351"/>
                  </a:lnTo>
                  <a:lnTo>
                    <a:pt x="220700" y="635"/>
                  </a:lnTo>
                  <a:close/>
                </a:path>
                <a:path w="333375" h="165100">
                  <a:moveTo>
                    <a:pt x="294703" y="0"/>
                  </a:moveTo>
                  <a:lnTo>
                    <a:pt x="307682" y="0"/>
                  </a:lnTo>
                  <a:lnTo>
                    <a:pt x="307682" y="64770"/>
                  </a:lnTo>
                  <a:lnTo>
                    <a:pt x="333019" y="64770"/>
                  </a:lnTo>
                  <a:lnTo>
                    <a:pt x="333019" y="76708"/>
                  </a:lnTo>
                  <a:lnTo>
                    <a:pt x="307682" y="76708"/>
                  </a:lnTo>
                  <a:lnTo>
                    <a:pt x="307682" y="124967"/>
                  </a:lnTo>
                  <a:lnTo>
                    <a:pt x="294703" y="124967"/>
                  </a:lnTo>
                  <a:lnTo>
                    <a:pt x="294703" y="0"/>
                  </a:lnTo>
                  <a:close/>
                </a:path>
                <a:path w="333375" h="165100">
                  <a:moveTo>
                    <a:pt x="122491" y="0"/>
                  </a:moveTo>
                  <a:lnTo>
                    <a:pt x="135470" y="0"/>
                  </a:lnTo>
                  <a:lnTo>
                    <a:pt x="135470" y="119379"/>
                  </a:lnTo>
                  <a:lnTo>
                    <a:pt x="122491" y="119379"/>
                  </a:lnTo>
                  <a:lnTo>
                    <a:pt x="122491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" name="object 10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0369" y="1069339"/>
            <a:ext cx="1100048" cy="177037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10588" y="1068450"/>
            <a:ext cx="520319" cy="177926"/>
          </a:xfrm>
          <a:prstGeom prst="rect">
            <a:avLst/>
          </a:prstGeom>
        </p:spPr>
      </p:pic>
      <p:grpSp>
        <p:nvGrpSpPr>
          <p:cNvPr id="12" name="object 12" descr=""/>
          <p:cNvGrpSpPr/>
          <p:nvPr/>
        </p:nvGrpSpPr>
        <p:grpSpPr>
          <a:xfrm>
            <a:off x="2505964" y="1069339"/>
            <a:ext cx="878840" cy="177165"/>
            <a:chOff x="2505964" y="1069339"/>
            <a:chExt cx="878840" cy="177165"/>
          </a:xfrm>
        </p:grpSpPr>
        <p:sp>
          <p:nvSpPr>
            <p:cNvPr id="13" name="object 13" descr=""/>
            <p:cNvSpPr/>
            <p:nvPr/>
          </p:nvSpPr>
          <p:spPr>
            <a:xfrm>
              <a:off x="2510536" y="1073911"/>
              <a:ext cx="869950" cy="168275"/>
            </a:xfrm>
            <a:custGeom>
              <a:avLst/>
              <a:gdLst/>
              <a:ahLst/>
              <a:cxnLst/>
              <a:rect l="l" t="t" r="r" b="b"/>
              <a:pathLst>
                <a:path w="869950" h="168275">
                  <a:moveTo>
                    <a:pt x="689990" y="127253"/>
                  </a:moveTo>
                  <a:lnTo>
                    <a:pt x="534162" y="127253"/>
                  </a:lnTo>
                  <a:lnTo>
                    <a:pt x="534162" y="138811"/>
                  </a:lnTo>
                  <a:lnTo>
                    <a:pt x="689990" y="138811"/>
                  </a:lnTo>
                  <a:lnTo>
                    <a:pt x="689990" y="127253"/>
                  </a:lnTo>
                  <a:close/>
                </a:path>
                <a:path w="869950" h="168275">
                  <a:moveTo>
                    <a:pt x="754888" y="108203"/>
                  </a:moveTo>
                  <a:lnTo>
                    <a:pt x="741934" y="108203"/>
                  </a:lnTo>
                  <a:lnTo>
                    <a:pt x="741934" y="161416"/>
                  </a:lnTo>
                  <a:lnTo>
                    <a:pt x="848740" y="161416"/>
                  </a:lnTo>
                  <a:lnTo>
                    <a:pt x="848740" y="149733"/>
                  </a:lnTo>
                  <a:lnTo>
                    <a:pt x="754888" y="149733"/>
                  </a:lnTo>
                  <a:lnTo>
                    <a:pt x="754888" y="108203"/>
                  </a:lnTo>
                  <a:close/>
                </a:path>
                <a:path w="869950" h="168275">
                  <a:moveTo>
                    <a:pt x="844041" y="0"/>
                  </a:moveTo>
                  <a:lnTo>
                    <a:pt x="831088" y="0"/>
                  </a:lnTo>
                  <a:lnTo>
                    <a:pt x="831088" y="122809"/>
                  </a:lnTo>
                  <a:lnTo>
                    <a:pt x="844041" y="122809"/>
                  </a:lnTo>
                  <a:lnTo>
                    <a:pt x="844041" y="63880"/>
                  </a:lnTo>
                  <a:lnTo>
                    <a:pt x="869441" y="63880"/>
                  </a:lnTo>
                  <a:lnTo>
                    <a:pt x="869441" y="52197"/>
                  </a:lnTo>
                  <a:lnTo>
                    <a:pt x="844041" y="52197"/>
                  </a:lnTo>
                  <a:lnTo>
                    <a:pt x="844041" y="0"/>
                  </a:lnTo>
                  <a:close/>
                </a:path>
                <a:path w="869950" h="168275">
                  <a:moveTo>
                    <a:pt x="799084" y="10160"/>
                  </a:moveTo>
                  <a:lnTo>
                    <a:pt x="722502" y="10160"/>
                  </a:lnTo>
                  <a:lnTo>
                    <a:pt x="722502" y="89788"/>
                  </a:lnTo>
                  <a:lnTo>
                    <a:pt x="799084" y="89788"/>
                  </a:lnTo>
                  <a:lnTo>
                    <a:pt x="799084" y="78232"/>
                  </a:lnTo>
                  <a:lnTo>
                    <a:pt x="735330" y="78232"/>
                  </a:lnTo>
                  <a:lnTo>
                    <a:pt x="735330" y="21716"/>
                  </a:lnTo>
                  <a:lnTo>
                    <a:pt x="799084" y="21716"/>
                  </a:lnTo>
                  <a:lnTo>
                    <a:pt x="799084" y="10160"/>
                  </a:lnTo>
                  <a:close/>
                </a:path>
                <a:path w="869950" h="168275">
                  <a:moveTo>
                    <a:pt x="799084" y="21716"/>
                  </a:moveTo>
                  <a:lnTo>
                    <a:pt x="786384" y="21716"/>
                  </a:lnTo>
                  <a:lnTo>
                    <a:pt x="786384" y="78232"/>
                  </a:lnTo>
                  <a:lnTo>
                    <a:pt x="799084" y="78232"/>
                  </a:lnTo>
                  <a:lnTo>
                    <a:pt x="799084" y="21716"/>
                  </a:lnTo>
                  <a:close/>
                </a:path>
                <a:path w="869950" h="168275">
                  <a:moveTo>
                    <a:pt x="333375" y="125349"/>
                  </a:moveTo>
                  <a:lnTo>
                    <a:pt x="177545" y="125349"/>
                  </a:lnTo>
                  <a:lnTo>
                    <a:pt x="177545" y="136905"/>
                  </a:lnTo>
                  <a:lnTo>
                    <a:pt x="333375" y="136905"/>
                  </a:lnTo>
                  <a:lnTo>
                    <a:pt x="333375" y="125349"/>
                  </a:lnTo>
                  <a:close/>
                </a:path>
                <a:path w="869950" h="168275">
                  <a:moveTo>
                    <a:pt x="307548" y="74422"/>
                  </a:moveTo>
                  <a:lnTo>
                    <a:pt x="294766" y="74422"/>
                  </a:lnTo>
                  <a:lnTo>
                    <a:pt x="294288" y="86236"/>
                  </a:lnTo>
                  <a:lnTo>
                    <a:pt x="293608" y="98647"/>
                  </a:lnTo>
                  <a:lnTo>
                    <a:pt x="292713" y="111676"/>
                  </a:lnTo>
                  <a:lnTo>
                    <a:pt x="291591" y="125349"/>
                  </a:lnTo>
                  <a:lnTo>
                    <a:pt x="304164" y="125349"/>
                  </a:lnTo>
                  <a:lnTo>
                    <a:pt x="305738" y="107132"/>
                  </a:lnTo>
                  <a:lnTo>
                    <a:pt x="306847" y="90963"/>
                  </a:lnTo>
                  <a:lnTo>
                    <a:pt x="307504" y="76842"/>
                  </a:lnTo>
                  <a:lnTo>
                    <a:pt x="307548" y="74422"/>
                  </a:lnTo>
                  <a:close/>
                </a:path>
                <a:path w="869950" h="168275">
                  <a:moveTo>
                    <a:pt x="307720" y="16001"/>
                  </a:moveTo>
                  <a:lnTo>
                    <a:pt x="199136" y="16001"/>
                  </a:lnTo>
                  <a:lnTo>
                    <a:pt x="199136" y="27559"/>
                  </a:lnTo>
                  <a:lnTo>
                    <a:pt x="294894" y="27559"/>
                  </a:lnTo>
                  <a:lnTo>
                    <a:pt x="294894" y="63373"/>
                  </a:lnTo>
                  <a:lnTo>
                    <a:pt x="190626" y="66928"/>
                  </a:lnTo>
                  <a:lnTo>
                    <a:pt x="193420" y="79755"/>
                  </a:lnTo>
                  <a:lnTo>
                    <a:pt x="294766" y="74422"/>
                  </a:lnTo>
                  <a:lnTo>
                    <a:pt x="307548" y="74422"/>
                  </a:lnTo>
                  <a:lnTo>
                    <a:pt x="307682" y="66928"/>
                  </a:lnTo>
                  <a:lnTo>
                    <a:pt x="307720" y="16001"/>
                  </a:lnTo>
                  <a:close/>
                </a:path>
                <a:path w="869950" h="168275">
                  <a:moveTo>
                    <a:pt x="663701" y="15621"/>
                  </a:moveTo>
                  <a:lnTo>
                    <a:pt x="560577" y="15621"/>
                  </a:lnTo>
                  <a:lnTo>
                    <a:pt x="560577" y="91059"/>
                  </a:lnTo>
                  <a:lnTo>
                    <a:pt x="666369" y="91059"/>
                  </a:lnTo>
                  <a:lnTo>
                    <a:pt x="666369" y="79375"/>
                  </a:lnTo>
                  <a:lnTo>
                    <a:pt x="573658" y="79375"/>
                  </a:lnTo>
                  <a:lnTo>
                    <a:pt x="573658" y="27177"/>
                  </a:lnTo>
                  <a:lnTo>
                    <a:pt x="663701" y="27177"/>
                  </a:lnTo>
                  <a:lnTo>
                    <a:pt x="663701" y="15621"/>
                  </a:lnTo>
                  <a:close/>
                </a:path>
                <a:path w="869950" h="168275">
                  <a:moveTo>
                    <a:pt x="432438" y="64262"/>
                  </a:moveTo>
                  <a:lnTo>
                    <a:pt x="419226" y="64262"/>
                  </a:lnTo>
                  <a:lnTo>
                    <a:pt x="414200" y="72741"/>
                  </a:lnTo>
                  <a:lnTo>
                    <a:pt x="408257" y="80851"/>
                  </a:lnTo>
                  <a:lnTo>
                    <a:pt x="376824" y="108696"/>
                  </a:lnTo>
                  <a:lnTo>
                    <a:pt x="359409" y="117855"/>
                  </a:lnTo>
                  <a:lnTo>
                    <a:pt x="369569" y="128397"/>
                  </a:lnTo>
                  <a:lnTo>
                    <a:pt x="402076" y="105441"/>
                  </a:lnTo>
                  <a:lnTo>
                    <a:pt x="425497" y="78867"/>
                  </a:lnTo>
                  <a:lnTo>
                    <a:pt x="432438" y="64262"/>
                  </a:lnTo>
                  <a:close/>
                </a:path>
                <a:path w="869950" h="168275">
                  <a:moveTo>
                    <a:pt x="445134" y="14859"/>
                  </a:moveTo>
                  <a:lnTo>
                    <a:pt x="366649" y="14859"/>
                  </a:lnTo>
                  <a:lnTo>
                    <a:pt x="366649" y="26542"/>
                  </a:lnTo>
                  <a:lnTo>
                    <a:pt x="431164" y="26542"/>
                  </a:lnTo>
                  <a:lnTo>
                    <a:pt x="430166" y="33357"/>
                  </a:lnTo>
                  <a:lnTo>
                    <a:pt x="428704" y="40100"/>
                  </a:lnTo>
                  <a:lnTo>
                    <a:pt x="426789" y="46795"/>
                  </a:lnTo>
                  <a:lnTo>
                    <a:pt x="424433" y="53466"/>
                  </a:lnTo>
                  <a:lnTo>
                    <a:pt x="359156" y="57530"/>
                  </a:lnTo>
                  <a:lnTo>
                    <a:pt x="363855" y="69850"/>
                  </a:lnTo>
                  <a:lnTo>
                    <a:pt x="419226" y="64262"/>
                  </a:lnTo>
                  <a:lnTo>
                    <a:pt x="432438" y="64262"/>
                  </a:lnTo>
                  <a:lnTo>
                    <a:pt x="439846" y="48672"/>
                  </a:lnTo>
                  <a:lnTo>
                    <a:pt x="445134" y="14859"/>
                  </a:lnTo>
                  <a:close/>
                </a:path>
                <a:path w="869950" h="168275">
                  <a:moveTo>
                    <a:pt x="112268" y="3301"/>
                  </a:moveTo>
                  <a:lnTo>
                    <a:pt x="99440" y="3301"/>
                  </a:lnTo>
                  <a:lnTo>
                    <a:pt x="99440" y="62864"/>
                  </a:lnTo>
                  <a:lnTo>
                    <a:pt x="69722" y="62864"/>
                  </a:lnTo>
                  <a:lnTo>
                    <a:pt x="69722" y="74422"/>
                  </a:lnTo>
                  <a:lnTo>
                    <a:pt x="99440" y="74422"/>
                  </a:lnTo>
                  <a:lnTo>
                    <a:pt x="99440" y="162813"/>
                  </a:lnTo>
                  <a:lnTo>
                    <a:pt x="112268" y="162813"/>
                  </a:lnTo>
                  <a:lnTo>
                    <a:pt x="112268" y="3301"/>
                  </a:lnTo>
                  <a:close/>
                </a:path>
                <a:path w="869950" h="168275">
                  <a:moveTo>
                    <a:pt x="49783" y="36829"/>
                  </a:moveTo>
                  <a:lnTo>
                    <a:pt x="36702" y="36829"/>
                  </a:lnTo>
                  <a:lnTo>
                    <a:pt x="36666" y="53593"/>
                  </a:lnTo>
                  <a:lnTo>
                    <a:pt x="36012" y="62734"/>
                  </a:lnTo>
                  <a:lnTo>
                    <a:pt x="19913" y="101465"/>
                  </a:lnTo>
                  <a:lnTo>
                    <a:pt x="0" y="121538"/>
                  </a:lnTo>
                  <a:lnTo>
                    <a:pt x="11049" y="130301"/>
                  </a:lnTo>
                  <a:lnTo>
                    <a:pt x="38687" y="94408"/>
                  </a:lnTo>
                  <a:lnTo>
                    <a:pt x="43433" y="82803"/>
                  </a:lnTo>
                  <a:lnTo>
                    <a:pt x="57006" y="82803"/>
                  </a:lnTo>
                  <a:lnTo>
                    <a:pt x="56052" y="81026"/>
                  </a:lnTo>
                  <a:lnTo>
                    <a:pt x="52562" y="71882"/>
                  </a:lnTo>
                  <a:lnTo>
                    <a:pt x="50476" y="62734"/>
                  </a:lnTo>
                  <a:lnTo>
                    <a:pt x="49783" y="53593"/>
                  </a:lnTo>
                  <a:lnTo>
                    <a:pt x="49783" y="36829"/>
                  </a:lnTo>
                  <a:close/>
                </a:path>
                <a:path w="869950" h="168275">
                  <a:moveTo>
                    <a:pt x="57006" y="82803"/>
                  </a:moveTo>
                  <a:lnTo>
                    <a:pt x="43433" y="82803"/>
                  </a:lnTo>
                  <a:lnTo>
                    <a:pt x="45698" y="88114"/>
                  </a:lnTo>
                  <a:lnTo>
                    <a:pt x="71433" y="122189"/>
                  </a:lnTo>
                  <a:lnTo>
                    <a:pt x="76200" y="126237"/>
                  </a:lnTo>
                  <a:lnTo>
                    <a:pt x="86740" y="117093"/>
                  </a:lnTo>
                  <a:lnTo>
                    <a:pt x="79623" y="112190"/>
                  </a:lnTo>
                  <a:lnTo>
                    <a:pt x="72932" y="106045"/>
                  </a:lnTo>
                  <a:lnTo>
                    <a:pt x="66720" y="98716"/>
                  </a:lnTo>
                  <a:lnTo>
                    <a:pt x="60959" y="90170"/>
                  </a:lnTo>
                  <a:lnTo>
                    <a:pt x="57006" y="82803"/>
                  </a:lnTo>
                  <a:close/>
                </a:path>
                <a:path w="869950" h="168275">
                  <a:moveTo>
                    <a:pt x="81661" y="25273"/>
                  </a:moveTo>
                  <a:lnTo>
                    <a:pt x="4571" y="25273"/>
                  </a:lnTo>
                  <a:lnTo>
                    <a:pt x="4571" y="36829"/>
                  </a:lnTo>
                  <a:lnTo>
                    <a:pt x="81661" y="36829"/>
                  </a:lnTo>
                  <a:lnTo>
                    <a:pt x="81661" y="25273"/>
                  </a:lnTo>
                  <a:close/>
                </a:path>
                <a:path w="869950" h="168275">
                  <a:moveTo>
                    <a:pt x="49530" y="2666"/>
                  </a:moveTo>
                  <a:lnTo>
                    <a:pt x="36575" y="2666"/>
                  </a:lnTo>
                  <a:lnTo>
                    <a:pt x="36575" y="25273"/>
                  </a:lnTo>
                  <a:lnTo>
                    <a:pt x="49530" y="25273"/>
                  </a:lnTo>
                  <a:lnTo>
                    <a:pt x="49530" y="2666"/>
                  </a:lnTo>
                  <a:close/>
                </a:path>
                <a:path w="869950" h="168275">
                  <a:moveTo>
                    <a:pt x="486537" y="0"/>
                  </a:moveTo>
                  <a:lnTo>
                    <a:pt x="473456" y="0"/>
                  </a:lnTo>
                  <a:lnTo>
                    <a:pt x="473456" y="167893"/>
                  </a:lnTo>
                  <a:lnTo>
                    <a:pt x="486537" y="167893"/>
                  </a:lnTo>
                  <a:lnTo>
                    <a:pt x="486537" y="80772"/>
                  </a:lnTo>
                  <a:lnTo>
                    <a:pt x="516636" y="80772"/>
                  </a:lnTo>
                  <a:lnTo>
                    <a:pt x="516636" y="69214"/>
                  </a:lnTo>
                  <a:lnTo>
                    <a:pt x="486537" y="69214"/>
                  </a:lnTo>
                  <a:lnTo>
                    <a:pt x="486537" y="0"/>
                  </a:lnTo>
                  <a:close/>
                </a:path>
                <a:path w="869950" h="168275">
                  <a:moveTo>
                    <a:pt x="142494" y="0"/>
                  </a:moveTo>
                  <a:lnTo>
                    <a:pt x="129286" y="0"/>
                  </a:lnTo>
                  <a:lnTo>
                    <a:pt x="129286" y="167893"/>
                  </a:lnTo>
                  <a:lnTo>
                    <a:pt x="142494" y="167893"/>
                  </a:lnTo>
                  <a:lnTo>
                    <a:pt x="142494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2510536" y="1073911"/>
              <a:ext cx="869950" cy="168275"/>
            </a:xfrm>
            <a:custGeom>
              <a:avLst/>
              <a:gdLst/>
              <a:ahLst/>
              <a:cxnLst/>
              <a:rect l="l" t="t" r="r" b="b"/>
              <a:pathLst>
                <a:path w="869950" h="168275">
                  <a:moveTo>
                    <a:pt x="534162" y="127253"/>
                  </a:moveTo>
                  <a:lnTo>
                    <a:pt x="689990" y="127253"/>
                  </a:lnTo>
                  <a:lnTo>
                    <a:pt x="689990" y="138811"/>
                  </a:lnTo>
                  <a:lnTo>
                    <a:pt x="534162" y="138811"/>
                  </a:lnTo>
                  <a:lnTo>
                    <a:pt x="534162" y="127253"/>
                  </a:lnTo>
                  <a:close/>
                </a:path>
                <a:path w="869950" h="168275">
                  <a:moveTo>
                    <a:pt x="741934" y="108203"/>
                  </a:moveTo>
                  <a:lnTo>
                    <a:pt x="754888" y="108203"/>
                  </a:lnTo>
                  <a:lnTo>
                    <a:pt x="754888" y="149733"/>
                  </a:lnTo>
                  <a:lnTo>
                    <a:pt x="848740" y="149733"/>
                  </a:lnTo>
                  <a:lnTo>
                    <a:pt x="848740" y="161416"/>
                  </a:lnTo>
                  <a:lnTo>
                    <a:pt x="741934" y="161416"/>
                  </a:lnTo>
                  <a:lnTo>
                    <a:pt x="741934" y="108203"/>
                  </a:lnTo>
                  <a:close/>
                </a:path>
                <a:path w="869950" h="168275">
                  <a:moveTo>
                    <a:pt x="735330" y="21716"/>
                  </a:moveTo>
                  <a:lnTo>
                    <a:pt x="735330" y="78232"/>
                  </a:lnTo>
                  <a:lnTo>
                    <a:pt x="786384" y="78232"/>
                  </a:lnTo>
                  <a:lnTo>
                    <a:pt x="786384" y="21716"/>
                  </a:lnTo>
                  <a:lnTo>
                    <a:pt x="735330" y="21716"/>
                  </a:lnTo>
                  <a:close/>
                </a:path>
                <a:path w="869950" h="168275">
                  <a:moveTo>
                    <a:pt x="199136" y="16001"/>
                  </a:moveTo>
                  <a:lnTo>
                    <a:pt x="307720" y="16001"/>
                  </a:lnTo>
                  <a:lnTo>
                    <a:pt x="307720" y="64770"/>
                  </a:lnTo>
                  <a:lnTo>
                    <a:pt x="307504" y="76842"/>
                  </a:lnTo>
                  <a:lnTo>
                    <a:pt x="306847" y="90963"/>
                  </a:lnTo>
                  <a:lnTo>
                    <a:pt x="305738" y="107132"/>
                  </a:lnTo>
                  <a:lnTo>
                    <a:pt x="304164" y="125349"/>
                  </a:lnTo>
                  <a:lnTo>
                    <a:pt x="333375" y="125349"/>
                  </a:lnTo>
                  <a:lnTo>
                    <a:pt x="333375" y="136905"/>
                  </a:lnTo>
                  <a:lnTo>
                    <a:pt x="177545" y="136905"/>
                  </a:lnTo>
                  <a:lnTo>
                    <a:pt x="177545" y="125349"/>
                  </a:lnTo>
                  <a:lnTo>
                    <a:pt x="291591" y="125349"/>
                  </a:lnTo>
                  <a:lnTo>
                    <a:pt x="292713" y="111676"/>
                  </a:lnTo>
                  <a:lnTo>
                    <a:pt x="293608" y="98647"/>
                  </a:lnTo>
                  <a:lnTo>
                    <a:pt x="294288" y="86236"/>
                  </a:lnTo>
                  <a:lnTo>
                    <a:pt x="294766" y="74422"/>
                  </a:lnTo>
                  <a:lnTo>
                    <a:pt x="193420" y="79755"/>
                  </a:lnTo>
                  <a:lnTo>
                    <a:pt x="190626" y="66928"/>
                  </a:lnTo>
                  <a:lnTo>
                    <a:pt x="294894" y="63373"/>
                  </a:lnTo>
                  <a:lnTo>
                    <a:pt x="294894" y="27559"/>
                  </a:lnTo>
                  <a:lnTo>
                    <a:pt x="199136" y="27559"/>
                  </a:lnTo>
                  <a:lnTo>
                    <a:pt x="199136" y="16001"/>
                  </a:lnTo>
                  <a:close/>
                </a:path>
                <a:path w="869950" h="168275">
                  <a:moveTo>
                    <a:pt x="560577" y="15621"/>
                  </a:moveTo>
                  <a:lnTo>
                    <a:pt x="663701" y="15621"/>
                  </a:lnTo>
                  <a:lnTo>
                    <a:pt x="663701" y="27177"/>
                  </a:lnTo>
                  <a:lnTo>
                    <a:pt x="573658" y="27177"/>
                  </a:lnTo>
                  <a:lnTo>
                    <a:pt x="573658" y="79375"/>
                  </a:lnTo>
                  <a:lnTo>
                    <a:pt x="666369" y="79375"/>
                  </a:lnTo>
                  <a:lnTo>
                    <a:pt x="666369" y="91059"/>
                  </a:lnTo>
                  <a:lnTo>
                    <a:pt x="560577" y="91059"/>
                  </a:lnTo>
                  <a:lnTo>
                    <a:pt x="560577" y="15621"/>
                  </a:lnTo>
                  <a:close/>
                </a:path>
                <a:path w="869950" h="168275">
                  <a:moveTo>
                    <a:pt x="366649" y="14859"/>
                  </a:moveTo>
                  <a:lnTo>
                    <a:pt x="445134" y="14859"/>
                  </a:lnTo>
                  <a:lnTo>
                    <a:pt x="439846" y="48672"/>
                  </a:lnTo>
                  <a:lnTo>
                    <a:pt x="425497" y="78867"/>
                  </a:lnTo>
                  <a:lnTo>
                    <a:pt x="402076" y="105441"/>
                  </a:lnTo>
                  <a:lnTo>
                    <a:pt x="369569" y="128397"/>
                  </a:lnTo>
                  <a:lnTo>
                    <a:pt x="359409" y="117855"/>
                  </a:lnTo>
                  <a:lnTo>
                    <a:pt x="368194" y="113710"/>
                  </a:lnTo>
                  <a:lnTo>
                    <a:pt x="376824" y="108696"/>
                  </a:lnTo>
                  <a:lnTo>
                    <a:pt x="408257" y="80851"/>
                  </a:lnTo>
                  <a:lnTo>
                    <a:pt x="419226" y="64262"/>
                  </a:lnTo>
                  <a:lnTo>
                    <a:pt x="363855" y="69850"/>
                  </a:lnTo>
                  <a:lnTo>
                    <a:pt x="359156" y="57530"/>
                  </a:lnTo>
                  <a:lnTo>
                    <a:pt x="424433" y="53466"/>
                  </a:lnTo>
                  <a:lnTo>
                    <a:pt x="431164" y="26542"/>
                  </a:lnTo>
                  <a:lnTo>
                    <a:pt x="366649" y="26542"/>
                  </a:lnTo>
                  <a:lnTo>
                    <a:pt x="366649" y="14859"/>
                  </a:lnTo>
                  <a:close/>
                </a:path>
                <a:path w="869950" h="168275">
                  <a:moveTo>
                    <a:pt x="722502" y="10160"/>
                  </a:moveTo>
                  <a:lnTo>
                    <a:pt x="799084" y="10160"/>
                  </a:lnTo>
                  <a:lnTo>
                    <a:pt x="799084" y="89788"/>
                  </a:lnTo>
                  <a:lnTo>
                    <a:pt x="722502" y="89788"/>
                  </a:lnTo>
                  <a:lnTo>
                    <a:pt x="722502" y="10160"/>
                  </a:lnTo>
                  <a:close/>
                </a:path>
                <a:path w="869950" h="168275">
                  <a:moveTo>
                    <a:pt x="99440" y="3301"/>
                  </a:moveTo>
                  <a:lnTo>
                    <a:pt x="112268" y="3301"/>
                  </a:lnTo>
                  <a:lnTo>
                    <a:pt x="112268" y="162813"/>
                  </a:lnTo>
                  <a:lnTo>
                    <a:pt x="99440" y="162813"/>
                  </a:lnTo>
                  <a:lnTo>
                    <a:pt x="99440" y="74422"/>
                  </a:lnTo>
                  <a:lnTo>
                    <a:pt x="69722" y="74422"/>
                  </a:lnTo>
                  <a:lnTo>
                    <a:pt x="69722" y="62864"/>
                  </a:lnTo>
                  <a:lnTo>
                    <a:pt x="99440" y="62864"/>
                  </a:lnTo>
                  <a:lnTo>
                    <a:pt x="99440" y="3301"/>
                  </a:lnTo>
                  <a:close/>
                </a:path>
                <a:path w="869950" h="168275">
                  <a:moveTo>
                    <a:pt x="36575" y="2666"/>
                  </a:moveTo>
                  <a:lnTo>
                    <a:pt x="49530" y="2666"/>
                  </a:lnTo>
                  <a:lnTo>
                    <a:pt x="49530" y="25273"/>
                  </a:lnTo>
                  <a:lnTo>
                    <a:pt x="81661" y="25273"/>
                  </a:lnTo>
                  <a:lnTo>
                    <a:pt x="81661" y="36829"/>
                  </a:lnTo>
                  <a:lnTo>
                    <a:pt x="49783" y="36829"/>
                  </a:lnTo>
                  <a:lnTo>
                    <a:pt x="49783" y="53593"/>
                  </a:lnTo>
                  <a:lnTo>
                    <a:pt x="60959" y="90170"/>
                  </a:lnTo>
                  <a:lnTo>
                    <a:pt x="86740" y="117093"/>
                  </a:lnTo>
                  <a:lnTo>
                    <a:pt x="76200" y="126237"/>
                  </a:lnTo>
                  <a:lnTo>
                    <a:pt x="48688" y="93757"/>
                  </a:lnTo>
                  <a:lnTo>
                    <a:pt x="43433" y="82803"/>
                  </a:lnTo>
                  <a:lnTo>
                    <a:pt x="41483" y="88374"/>
                  </a:lnTo>
                  <a:lnTo>
                    <a:pt x="20780" y="120586"/>
                  </a:lnTo>
                  <a:lnTo>
                    <a:pt x="11049" y="130301"/>
                  </a:lnTo>
                  <a:lnTo>
                    <a:pt x="0" y="121538"/>
                  </a:lnTo>
                  <a:lnTo>
                    <a:pt x="7098" y="116133"/>
                  </a:lnTo>
                  <a:lnTo>
                    <a:pt x="13731" y="109442"/>
                  </a:lnTo>
                  <a:lnTo>
                    <a:pt x="33940" y="72453"/>
                  </a:lnTo>
                  <a:lnTo>
                    <a:pt x="36702" y="53086"/>
                  </a:lnTo>
                  <a:lnTo>
                    <a:pt x="36702" y="36829"/>
                  </a:lnTo>
                  <a:lnTo>
                    <a:pt x="4571" y="36829"/>
                  </a:lnTo>
                  <a:lnTo>
                    <a:pt x="4571" y="25273"/>
                  </a:lnTo>
                  <a:lnTo>
                    <a:pt x="36575" y="25273"/>
                  </a:lnTo>
                  <a:lnTo>
                    <a:pt x="36575" y="2666"/>
                  </a:lnTo>
                  <a:close/>
                </a:path>
                <a:path w="869950" h="168275">
                  <a:moveTo>
                    <a:pt x="831088" y="0"/>
                  </a:moveTo>
                  <a:lnTo>
                    <a:pt x="844041" y="0"/>
                  </a:lnTo>
                  <a:lnTo>
                    <a:pt x="844041" y="52197"/>
                  </a:lnTo>
                  <a:lnTo>
                    <a:pt x="869441" y="52197"/>
                  </a:lnTo>
                  <a:lnTo>
                    <a:pt x="869441" y="63880"/>
                  </a:lnTo>
                  <a:lnTo>
                    <a:pt x="844041" y="63880"/>
                  </a:lnTo>
                  <a:lnTo>
                    <a:pt x="844041" y="122809"/>
                  </a:lnTo>
                  <a:lnTo>
                    <a:pt x="831088" y="122809"/>
                  </a:lnTo>
                  <a:lnTo>
                    <a:pt x="831088" y="0"/>
                  </a:lnTo>
                  <a:close/>
                </a:path>
                <a:path w="869950" h="168275">
                  <a:moveTo>
                    <a:pt x="473456" y="0"/>
                  </a:moveTo>
                  <a:lnTo>
                    <a:pt x="486537" y="0"/>
                  </a:lnTo>
                  <a:lnTo>
                    <a:pt x="486537" y="69214"/>
                  </a:lnTo>
                  <a:lnTo>
                    <a:pt x="516636" y="69214"/>
                  </a:lnTo>
                  <a:lnTo>
                    <a:pt x="516636" y="80772"/>
                  </a:lnTo>
                  <a:lnTo>
                    <a:pt x="486537" y="80772"/>
                  </a:lnTo>
                  <a:lnTo>
                    <a:pt x="486537" y="167893"/>
                  </a:lnTo>
                  <a:lnTo>
                    <a:pt x="473456" y="167893"/>
                  </a:lnTo>
                  <a:lnTo>
                    <a:pt x="473456" y="0"/>
                  </a:lnTo>
                  <a:close/>
                </a:path>
                <a:path w="869950" h="168275">
                  <a:moveTo>
                    <a:pt x="129286" y="0"/>
                  </a:moveTo>
                  <a:lnTo>
                    <a:pt x="142494" y="0"/>
                  </a:lnTo>
                  <a:lnTo>
                    <a:pt x="142494" y="167893"/>
                  </a:lnTo>
                  <a:lnTo>
                    <a:pt x="129286" y="167893"/>
                  </a:lnTo>
                  <a:lnTo>
                    <a:pt x="129286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 descr=""/>
          <p:cNvGrpSpPr/>
          <p:nvPr/>
        </p:nvGrpSpPr>
        <p:grpSpPr>
          <a:xfrm>
            <a:off x="3458336" y="1067688"/>
            <a:ext cx="697865" cy="179070"/>
            <a:chOff x="3458336" y="1067688"/>
            <a:chExt cx="697865" cy="179070"/>
          </a:xfrm>
        </p:grpSpPr>
        <p:sp>
          <p:nvSpPr>
            <p:cNvPr id="16" name="object 16" descr=""/>
            <p:cNvSpPr/>
            <p:nvPr/>
          </p:nvSpPr>
          <p:spPr>
            <a:xfrm>
              <a:off x="3462908" y="1072260"/>
              <a:ext cx="688975" cy="169545"/>
            </a:xfrm>
            <a:custGeom>
              <a:avLst/>
              <a:gdLst/>
              <a:ahLst/>
              <a:cxnLst/>
              <a:rect l="l" t="t" r="r" b="b"/>
              <a:pathLst>
                <a:path w="688975" h="169544">
                  <a:moveTo>
                    <a:pt x="573151" y="113156"/>
                  </a:moveTo>
                  <a:lnTo>
                    <a:pt x="560069" y="113156"/>
                  </a:lnTo>
                  <a:lnTo>
                    <a:pt x="560069" y="163067"/>
                  </a:lnTo>
                  <a:lnTo>
                    <a:pt x="665988" y="163067"/>
                  </a:lnTo>
                  <a:lnTo>
                    <a:pt x="665988" y="151384"/>
                  </a:lnTo>
                  <a:lnTo>
                    <a:pt x="573151" y="151384"/>
                  </a:lnTo>
                  <a:lnTo>
                    <a:pt x="573151" y="113156"/>
                  </a:lnTo>
                  <a:close/>
                </a:path>
                <a:path w="688975" h="169544">
                  <a:moveTo>
                    <a:pt x="262508" y="101980"/>
                  </a:moveTo>
                  <a:lnTo>
                    <a:pt x="221741" y="110998"/>
                  </a:lnTo>
                  <a:lnTo>
                    <a:pt x="207517" y="134492"/>
                  </a:lnTo>
                  <a:lnTo>
                    <a:pt x="208420" y="141378"/>
                  </a:lnTo>
                  <a:lnTo>
                    <a:pt x="239188" y="164845"/>
                  </a:lnTo>
                  <a:lnTo>
                    <a:pt x="262508" y="167131"/>
                  </a:lnTo>
                  <a:lnTo>
                    <a:pt x="274893" y="166560"/>
                  </a:lnTo>
                  <a:lnTo>
                    <a:pt x="285765" y="164845"/>
                  </a:lnTo>
                  <a:lnTo>
                    <a:pt x="295138" y="161988"/>
                  </a:lnTo>
                  <a:lnTo>
                    <a:pt x="303021" y="157987"/>
                  </a:lnTo>
                  <a:lnTo>
                    <a:pt x="305812" y="155828"/>
                  </a:lnTo>
                  <a:lnTo>
                    <a:pt x="262508" y="155828"/>
                  </a:lnTo>
                  <a:lnTo>
                    <a:pt x="253120" y="155467"/>
                  </a:lnTo>
                  <a:lnTo>
                    <a:pt x="221571" y="140842"/>
                  </a:lnTo>
                  <a:lnTo>
                    <a:pt x="221571" y="128142"/>
                  </a:lnTo>
                  <a:lnTo>
                    <a:pt x="262508" y="113029"/>
                  </a:lnTo>
                  <a:lnTo>
                    <a:pt x="305773" y="113029"/>
                  </a:lnTo>
                  <a:lnTo>
                    <a:pt x="303149" y="110998"/>
                  </a:lnTo>
                  <a:lnTo>
                    <a:pt x="295245" y="107070"/>
                  </a:lnTo>
                  <a:lnTo>
                    <a:pt x="285829" y="104251"/>
                  </a:lnTo>
                  <a:lnTo>
                    <a:pt x="274913" y="102550"/>
                  </a:lnTo>
                  <a:lnTo>
                    <a:pt x="262508" y="101980"/>
                  </a:lnTo>
                  <a:close/>
                </a:path>
                <a:path w="688975" h="169544">
                  <a:moveTo>
                    <a:pt x="305773" y="113029"/>
                  </a:moveTo>
                  <a:lnTo>
                    <a:pt x="262508" y="113029"/>
                  </a:lnTo>
                  <a:lnTo>
                    <a:pt x="271857" y="113411"/>
                  </a:lnTo>
                  <a:lnTo>
                    <a:pt x="280094" y="114554"/>
                  </a:lnTo>
                  <a:lnTo>
                    <a:pt x="287083" y="116405"/>
                  </a:lnTo>
                  <a:lnTo>
                    <a:pt x="292988" y="118999"/>
                  </a:lnTo>
                  <a:lnTo>
                    <a:pt x="299974" y="123062"/>
                  </a:lnTo>
                  <a:lnTo>
                    <a:pt x="303402" y="128142"/>
                  </a:lnTo>
                  <a:lnTo>
                    <a:pt x="303402" y="140842"/>
                  </a:lnTo>
                  <a:lnTo>
                    <a:pt x="262508" y="155828"/>
                  </a:lnTo>
                  <a:lnTo>
                    <a:pt x="305812" y="155828"/>
                  </a:lnTo>
                  <a:lnTo>
                    <a:pt x="309336" y="153102"/>
                  </a:lnTo>
                  <a:lnTo>
                    <a:pt x="313817" y="147574"/>
                  </a:lnTo>
                  <a:lnTo>
                    <a:pt x="316487" y="141378"/>
                  </a:lnTo>
                  <a:lnTo>
                    <a:pt x="317373" y="134492"/>
                  </a:lnTo>
                  <a:lnTo>
                    <a:pt x="316489" y="127589"/>
                  </a:lnTo>
                  <a:lnTo>
                    <a:pt x="313832" y="121364"/>
                  </a:lnTo>
                  <a:lnTo>
                    <a:pt x="309389" y="115829"/>
                  </a:lnTo>
                  <a:lnTo>
                    <a:pt x="305773" y="113029"/>
                  </a:lnTo>
                  <a:close/>
                </a:path>
                <a:path w="688975" h="169544">
                  <a:moveTo>
                    <a:pt x="45085" y="110743"/>
                  </a:moveTo>
                  <a:lnTo>
                    <a:pt x="32130" y="110743"/>
                  </a:lnTo>
                  <a:lnTo>
                    <a:pt x="32130" y="164084"/>
                  </a:lnTo>
                  <a:lnTo>
                    <a:pt x="139953" y="164084"/>
                  </a:lnTo>
                  <a:lnTo>
                    <a:pt x="139953" y="152653"/>
                  </a:lnTo>
                  <a:lnTo>
                    <a:pt x="45085" y="152653"/>
                  </a:lnTo>
                  <a:lnTo>
                    <a:pt x="45085" y="110743"/>
                  </a:lnTo>
                  <a:close/>
                </a:path>
                <a:path w="688975" h="169544">
                  <a:moveTo>
                    <a:pt x="135508" y="1650"/>
                  </a:moveTo>
                  <a:lnTo>
                    <a:pt x="122554" y="1650"/>
                  </a:lnTo>
                  <a:lnTo>
                    <a:pt x="122554" y="121030"/>
                  </a:lnTo>
                  <a:lnTo>
                    <a:pt x="135508" y="121030"/>
                  </a:lnTo>
                  <a:lnTo>
                    <a:pt x="135508" y="1650"/>
                  </a:lnTo>
                  <a:close/>
                </a:path>
                <a:path w="688975" h="169544">
                  <a:moveTo>
                    <a:pt x="55625" y="7112"/>
                  </a:moveTo>
                  <a:lnTo>
                    <a:pt x="42925" y="7112"/>
                  </a:lnTo>
                  <a:lnTo>
                    <a:pt x="42925" y="28701"/>
                  </a:lnTo>
                  <a:lnTo>
                    <a:pt x="42160" y="37802"/>
                  </a:lnTo>
                  <a:lnTo>
                    <a:pt x="23860" y="73100"/>
                  </a:lnTo>
                  <a:lnTo>
                    <a:pt x="0" y="91566"/>
                  </a:lnTo>
                  <a:lnTo>
                    <a:pt x="9398" y="100584"/>
                  </a:lnTo>
                  <a:lnTo>
                    <a:pt x="38551" y="73100"/>
                  </a:lnTo>
                  <a:lnTo>
                    <a:pt x="49783" y="54483"/>
                  </a:lnTo>
                  <a:lnTo>
                    <a:pt x="63360" y="54483"/>
                  </a:lnTo>
                  <a:lnTo>
                    <a:pt x="62966" y="53901"/>
                  </a:lnTo>
                  <a:lnTo>
                    <a:pt x="58880" y="45481"/>
                  </a:lnTo>
                  <a:lnTo>
                    <a:pt x="56437" y="37085"/>
                  </a:lnTo>
                  <a:lnTo>
                    <a:pt x="55625" y="28701"/>
                  </a:lnTo>
                  <a:lnTo>
                    <a:pt x="55625" y="7112"/>
                  </a:lnTo>
                  <a:close/>
                </a:path>
                <a:path w="688975" h="169544">
                  <a:moveTo>
                    <a:pt x="63360" y="54483"/>
                  </a:moveTo>
                  <a:lnTo>
                    <a:pt x="49783" y="54483"/>
                  </a:lnTo>
                  <a:lnTo>
                    <a:pt x="52476" y="59576"/>
                  </a:lnTo>
                  <a:lnTo>
                    <a:pt x="82980" y="92217"/>
                  </a:lnTo>
                  <a:lnTo>
                    <a:pt x="89026" y="96265"/>
                  </a:lnTo>
                  <a:lnTo>
                    <a:pt x="97789" y="86867"/>
                  </a:lnTo>
                  <a:lnTo>
                    <a:pt x="89906" y="82484"/>
                  </a:lnTo>
                  <a:lnTo>
                    <a:pt x="82438" y="76946"/>
                  </a:lnTo>
                  <a:lnTo>
                    <a:pt x="75376" y="70240"/>
                  </a:lnTo>
                  <a:lnTo>
                    <a:pt x="68706" y="62356"/>
                  </a:lnTo>
                  <a:lnTo>
                    <a:pt x="63360" y="54483"/>
                  </a:lnTo>
                  <a:close/>
                </a:path>
                <a:path w="688975" h="169544">
                  <a:moveTo>
                    <a:pt x="688593" y="87122"/>
                  </a:moveTo>
                  <a:lnTo>
                    <a:pt x="532764" y="87122"/>
                  </a:lnTo>
                  <a:lnTo>
                    <a:pt x="532764" y="98933"/>
                  </a:lnTo>
                  <a:lnTo>
                    <a:pt x="688593" y="98933"/>
                  </a:lnTo>
                  <a:lnTo>
                    <a:pt x="688593" y="87122"/>
                  </a:lnTo>
                  <a:close/>
                </a:path>
                <a:path w="688975" h="169544">
                  <a:moveTo>
                    <a:pt x="406145" y="53086"/>
                  </a:moveTo>
                  <a:lnTo>
                    <a:pt x="370572" y="69441"/>
                  </a:lnTo>
                  <a:lnTo>
                    <a:pt x="363981" y="90550"/>
                  </a:lnTo>
                  <a:lnTo>
                    <a:pt x="364683" y="97789"/>
                  </a:lnTo>
                  <a:lnTo>
                    <a:pt x="397212" y="127222"/>
                  </a:lnTo>
                  <a:lnTo>
                    <a:pt x="406018" y="127888"/>
                  </a:lnTo>
                  <a:lnTo>
                    <a:pt x="415006" y="127220"/>
                  </a:lnTo>
                  <a:lnTo>
                    <a:pt x="423118" y="125206"/>
                  </a:lnTo>
                  <a:lnTo>
                    <a:pt x="430289" y="121888"/>
                  </a:lnTo>
                  <a:lnTo>
                    <a:pt x="436625" y="117221"/>
                  </a:lnTo>
                  <a:lnTo>
                    <a:pt x="436978" y="116839"/>
                  </a:lnTo>
                  <a:lnTo>
                    <a:pt x="397637" y="116839"/>
                  </a:lnTo>
                  <a:lnTo>
                    <a:pt x="390651" y="114173"/>
                  </a:lnTo>
                  <a:lnTo>
                    <a:pt x="385063" y="109092"/>
                  </a:lnTo>
                  <a:lnTo>
                    <a:pt x="379602" y="103886"/>
                  </a:lnTo>
                  <a:lnTo>
                    <a:pt x="376808" y="97789"/>
                  </a:lnTo>
                  <a:lnTo>
                    <a:pt x="376923" y="83044"/>
                  </a:lnTo>
                  <a:lnTo>
                    <a:pt x="379475" y="77088"/>
                  </a:lnTo>
                  <a:lnTo>
                    <a:pt x="385063" y="72009"/>
                  </a:lnTo>
                  <a:lnTo>
                    <a:pt x="390525" y="66801"/>
                  </a:lnTo>
                  <a:lnTo>
                    <a:pt x="397637" y="64135"/>
                  </a:lnTo>
                  <a:lnTo>
                    <a:pt x="436856" y="64135"/>
                  </a:lnTo>
                  <a:lnTo>
                    <a:pt x="436625" y="63880"/>
                  </a:lnTo>
                  <a:lnTo>
                    <a:pt x="430291" y="59193"/>
                  </a:lnTo>
                  <a:lnTo>
                    <a:pt x="423100" y="55816"/>
                  </a:lnTo>
                  <a:lnTo>
                    <a:pt x="415051" y="53772"/>
                  </a:lnTo>
                  <a:lnTo>
                    <a:pt x="406145" y="53086"/>
                  </a:lnTo>
                  <a:close/>
                </a:path>
                <a:path w="688975" h="169544">
                  <a:moveTo>
                    <a:pt x="436856" y="64135"/>
                  </a:moveTo>
                  <a:lnTo>
                    <a:pt x="414781" y="64135"/>
                  </a:lnTo>
                  <a:lnTo>
                    <a:pt x="421893" y="66801"/>
                  </a:lnTo>
                  <a:lnTo>
                    <a:pt x="427354" y="72009"/>
                  </a:lnTo>
                  <a:lnTo>
                    <a:pt x="432815" y="77088"/>
                  </a:lnTo>
                  <a:lnTo>
                    <a:pt x="435489" y="83044"/>
                  </a:lnTo>
                  <a:lnTo>
                    <a:pt x="435610" y="97789"/>
                  </a:lnTo>
                  <a:lnTo>
                    <a:pt x="432815" y="103886"/>
                  </a:lnTo>
                  <a:lnTo>
                    <a:pt x="427354" y="109092"/>
                  </a:lnTo>
                  <a:lnTo>
                    <a:pt x="421766" y="114173"/>
                  </a:lnTo>
                  <a:lnTo>
                    <a:pt x="414781" y="116839"/>
                  </a:lnTo>
                  <a:lnTo>
                    <a:pt x="436978" y="116839"/>
                  </a:lnTo>
                  <a:lnTo>
                    <a:pt x="441793" y="111629"/>
                  </a:lnTo>
                  <a:lnTo>
                    <a:pt x="445484" y="105346"/>
                  </a:lnTo>
                  <a:lnTo>
                    <a:pt x="447698" y="98397"/>
                  </a:lnTo>
                  <a:lnTo>
                    <a:pt x="448437" y="90804"/>
                  </a:lnTo>
                  <a:lnTo>
                    <a:pt x="447724" y="83312"/>
                  </a:lnTo>
                  <a:lnTo>
                    <a:pt x="447642" y="82863"/>
                  </a:lnTo>
                  <a:lnTo>
                    <a:pt x="445484" y="75961"/>
                  </a:lnTo>
                  <a:lnTo>
                    <a:pt x="441793" y="69570"/>
                  </a:lnTo>
                  <a:lnTo>
                    <a:pt x="436856" y="64135"/>
                  </a:lnTo>
                  <a:close/>
                </a:path>
                <a:path w="688975" h="169544">
                  <a:moveTo>
                    <a:pt x="573786" y="7747"/>
                  </a:moveTo>
                  <a:lnTo>
                    <a:pt x="560831" y="7747"/>
                  </a:lnTo>
                  <a:lnTo>
                    <a:pt x="560831" y="64008"/>
                  </a:lnTo>
                  <a:lnTo>
                    <a:pt x="665606" y="64008"/>
                  </a:lnTo>
                  <a:lnTo>
                    <a:pt x="665606" y="52450"/>
                  </a:lnTo>
                  <a:lnTo>
                    <a:pt x="573786" y="52450"/>
                  </a:lnTo>
                  <a:lnTo>
                    <a:pt x="573786" y="7747"/>
                  </a:lnTo>
                  <a:close/>
                </a:path>
                <a:path w="688975" h="169544">
                  <a:moveTo>
                    <a:pt x="485139" y="1650"/>
                  </a:moveTo>
                  <a:lnTo>
                    <a:pt x="472186" y="1650"/>
                  </a:lnTo>
                  <a:lnTo>
                    <a:pt x="472186" y="169544"/>
                  </a:lnTo>
                  <a:lnTo>
                    <a:pt x="485139" y="169544"/>
                  </a:lnTo>
                  <a:lnTo>
                    <a:pt x="485139" y="90424"/>
                  </a:lnTo>
                  <a:lnTo>
                    <a:pt x="513588" y="90424"/>
                  </a:lnTo>
                  <a:lnTo>
                    <a:pt x="513588" y="78866"/>
                  </a:lnTo>
                  <a:lnTo>
                    <a:pt x="485139" y="78866"/>
                  </a:lnTo>
                  <a:lnTo>
                    <a:pt x="485139" y="1650"/>
                  </a:lnTo>
                  <a:close/>
                </a:path>
                <a:path w="688975" h="169544">
                  <a:moveTo>
                    <a:pt x="456056" y="28321"/>
                  </a:moveTo>
                  <a:lnTo>
                    <a:pt x="356362" y="28321"/>
                  </a:lnTo>
                  <a:lnTo>
                    <a:pt x="356362" y="40131"/>
                  </a:lnTo>
                  <a:lnTo>
                    <a:pt x="456056" y="40131"/>
                  </a:lnTo>
                  <a:lnTo>
                    <a:pt x="456056" y="28321"/>
                  </a:lnTo>
                  <a:close/>
                </a:path>
                <a:path w="688975" h="169544">
                  <a:moveTo>
                    <a:pt x="412623" y="1650"/>
                  </a:moveTo>
                  <a:lnTo>
                    <a:pt x="399541" y="1650"/>
                  </a:lnTo>
                  <a:lnTo>
                    <a:pt x="399541" y="28321"/>
                  </a:lnTo>
                  <a:lnTo>
                    <a:pt x="412623" y="28321"/>
                  </a:lnTo>
                  <a:lnTo>
                    <a:pt x="412623" y="1650"/>
                  </a:lnTo>
                  <a:close/>
                </a:path>
                <a:path w="688975" h="169544">
                  <a:moveTo>
                    <a:pt x="313943" y="1650"/>
                  </a:moveTo>
                  <a:lnTo>
                    <a:pt x="300989" y="1650"/>
                  </a:lnTo>
                  <a:lnTo>
                    <a:pt x="300989" y="47243"/>
                  </a:lnTo>
                  <a:lnTo>
                    <a:pt x="267969" y="47243"/>
                  </a:lnTo>
                  <a:lnTo>
                    <a:pt x="267969" y="58800"/>
                  </a:lnTo>
                  <a:lnTo>
                    <a:pt x="300989" y="58800"/>
                  </a:lnTo>
                  <a:lnTo>
                    <a:pt x="300989" y="98551"/>
                  </a:lnTo>
                  <a:lnTo>
                    <a:pt x="313943" y="98551"/>
                  </a:lnTo>
                  <a:lnTo>
                    <a:pt x="313943" y="1650"/>
                  </a:lnTo>
                  <a:close/>
                </a:path>
                <a:path w="688975" h="169544">
                  <a:moveTo>
                    <a:pt x="235585" y="30987"/>
                  </a:moveTo>
                  <a:lnTo>
                    <a:pt x="222630" y="30987"/>
                  </a:lnTo>
                  <a:lnTo>
                    <a:pt x="222630" y="39242"/>
                  </a:lnTo>
                  <a:lnTo>
                    <a:pt x="221799" y="45910"/>
                  </a:lnTo>
                  <a:lnTo>
                    <a:pt x="195246" y="79629"/>
                  </a:lnTo>
                  <a:lnTo>
                    <a:pt x="178688" y="88011"/>
                  </a:lnTo>
                  <a:lnTo>
                    <a:pt x="188340" y="98043"/>
                  </a:lnTo>
                  <a:lnTo>
                    <a:pt x="222456" y="69802"/>
                  </a:lnTo>
                  <a:lnTo>
                    <a:pt x="229107" y="58927"/>
                  </a:lnTo>
                  <a:lnTo>
                    <a:pt x="243138" y="58927"/>
                  </a:lnTo>
                  <a:lnTo>
                    <a:pt x="242978" y="58741"/>
                  </a:lnTo>
                  <a:lnTo>
                    <a:pt x="238855" y="52069"/>
                  </a:lnTo>
                  <a:lnTo>
                    <a:pt x="236398" y="45493"/>
                  </a:lnTo>
                  <a:lnTo>
                    <a:pt x="235616" y="39242"/>
                  </a:lnTo>
                  <a:lnTo>
                    <a:pt x="235585" y="30987"/>
                  </a:lnTo>
                  <a:close/>
                </a:path>
                <a:path w="688975" h="169544">
                  <a:moveTo>
                    <a:pt x="243138" y="58927"/>
                  </a:moveTo>
                  <a:lnTo>
                    <a:pt x="229107" y="58927"/>
                  </a:lnTo>
                  <a:lnTo>
                    <a:pt x="236444" y="69594"/>
                  </a:lnTo>
                  <a:lnTo>
                    <a:pt x="245697" y="79105"/>
                  </a:lnTo>
                  <a:lnTo>
                    <a:pt x="256879" y="87449"/>
                  </a:lnTo>
                  <a:lnTo>
                    <a:pt x="270003" y="94613"/>
                  </a:lnTo>
                  <a:lnTo>
                    <a:pt x="278764" y="83947"/>
                  </a:lnTo>
                  <a:lnTo>
                    <a:pt x="270599" y="81016"/>
                  </a:lnTo>
                  <a:lnTo>
                    <a:pt x="262874" y="76977"/>
                  </a:lnTo>
                  <a:lnTo>
                    <a:pt x="255601" y="71820"/>
                  </a:lnTo>
                  <a:lnTo>
                    <a:pt x="248792" y="65531"/>
                  </a:lnTo>
                  <a:lnTo>
                    <a:pt x="243138" y="58927"/>
                  </a:lnTo>
                  <a:close/>
                </a:path>
                <a:path w="688975" h="169544">
                  <a:moveTo>
                    <a:pt x="273812" y="19558"/>
                  </a:moveTo>
                  <a:lnTo>
                    <a:pt x="184150" y="19558"/>
                  </a:lnTo>
                  <a:lnTo>
                    <a:pt x="184150" y="30987"/>
                  </a:lnTo>
                  <a:lnTo>
                    <a:pt x="273812" y="30987"/>
                  </a:lnTo>
                  <a:lnTo>
                    <a:pt x="273812" y="19558"/>
                  </a:lnTo>
                  <a:close/>
                </a:path>
                <a:path w="688975" h="169544">
                  <a:moveTo>
                    <a:pt x="235585" y="0"/>
                  </a:moveTo>
                  <a:lnTo>
                    <a:pt x="222630" y="0"/>
                  </a:lnTo>
                  <a:lnTo>
                    <a:pt x="222630" y="19558"/>
                  </a:lnTo>
                  <a:lnTo>
                    <a:pt x="235585" y="19558"/>
                  </a:lnTo>
                  <a:lnTo>
                    <a:pt x="235585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3462908" y="1072260"/>
              <a:ext cx="688975" cy="169545"/>
            </a:xfrm>
            <a:custGeom>
              <a:avLst/>
              <a:gdLst/>
              <a:ahLst/>
              <a:cxnLst/>
              <a:rect l="l" t="t" r="r" b="b"/>
              <a:pathLst>
                <a:path w="688975" h="169544">
                  <a:moveTo>
                    <a:pt x="560069" y="113156"/>
                  </a:moveTo>
                  <a:lnTo>
                    <a:pt x="573151" y="113156"/>
                  </a:lnTo>
                  <a:lnTo>
                    <a:pt x="573151" y="151384"/>
                  </a:lnTo>
                  <a:lnTo>
                    <a:pt x="665988" y="151384"/>
                  </a:lnTo>
                  <a:lnTo>
                    <a:pt x="665988" y="163067"/>
                  </a:lnTo>
                  <a:lnTo>
                    <a:pt x="560069" y="163067"/>
                  </a:lnTo>
                  <a:lnTo>
                    <a:pt x="560069" y="113156"/>
                  </a:lnTo>
                  <a:close/>
                </a:path>
                <a:path w="688975" h="169544">
                  <a:moveTo>
                    <a:pt x="262508" y="113029"/>
                  </a:moveTo>
                  <a:lnTo>
                    <a:pt x="224916" y="123062"/>
                  </a:lnTo>
                  <a:lnTo>
                    <a:pt x="221487" y="128269"/>
                  </a:lnTo>
                  <a:lnTo>
                    <a:pt x="221487" y="134492"/>
                  </a:lnTo>
                  <a:lnTo>
                    <a:pt x="221487" y="140715"/>
                  </a:lnTo>
                  <a:lnTo>
                    <a:pt x="262508" y="155828"/>
                  </a:lnTo>
                  <a:lnTo>
                    <a:pt x="271770" y="155467"/>
                  </a:lnTo>
                  <a:lnTo>
                    <a:pt x="303402" y="140842"/>
                  </a:lnTo>
                  <a:lnTo>
                    <a:pt x="303402" y="134492"/>
                  </a:lnTo>
                  <a:lnTo>
                    <a:pt x="303402" y="128142"/>
                  </a:lnTo>
                  <a:lnTo>
                    <a:pt x="271843" y="113409"/>
                  </a:lnTo>
                  <a:lnTo>
                    <a:pt x="262508" y="113029"/>
                  </a:lnTo>
                  <a:close/>
                </a:path>
                <a:path w="688975" h="169544">
                  <a:moveTo>
                    <a:pt x="32130" y="110743"/>
                  </a:moveTo>
                  <a:lnTo>
                    <a:pt x="45085" y="110743"/>
                  </a:lnTo>
                  <a:lnTo>
                    <a:pt x="45085" y="152653"/>
                  </a:lnTo>
                  <a:lnTo>
                    <a:pt x="139953" y="152653"/>
                  </a:lnTo>
                  <a:lnTo>
                    <a:pt x="139953" y="164084"/>
                  </a:lnTo>
                  <a:lnTo>
                    <a:pt x="32130" y="164084"/>
                  </a:lnTo>
                  <a:lnTo>
                    <a:pt x="32130" y="110743"/>
                  </a:lnTo>
                  <a:close/>
                </a:path>
                <a:path w="688975" h="169544">
                  <a:moveTo>
                    <a:pt x="262508" y="101980"/>
                  </a:moveTo>
                  <a:lnTo>
                    <a:pt x="303149" y="110998"/>
                  </a:lnTo>
                  <a:lnTo>
                    <a:pt x="317373" y="134492"/>
                  </a:lnTo>
                  <a:lnTo>
                    <a:pt x="316487" y="141378"/>
                  </a:lnTo>
                  <a:lnTo>
                    <a:pt x="285765" y="164845"/>
                  </a:lnTo>
                  <a:lnTo>
                    <a:pt x="262508" y="167131"/>
                  </a:lnTo>
                  <a:lnTo>
                    <a:pt x="250104" y="166560"/>
                  </a:lnTo>
                  <a:lnTo>
                    <a:pt x="211121" y="147573"/>
                  </a:lnTo>
                  <a:lnTo>
                    <a:pt x="207517" y="134492"/>
                  </a:lnTo>
                  <a:lnTo>
                    <a:pt x="208401" y="127589"/>
                  </a:lnTo>
                  <a:lnTo>
                    <a:pt x="239077" y="104251"/>
                  </a:lnTo>
                  <a:lnTo>
                    <a:pt x="262508" y="101980"/>
                  </a:lnTo>
                  <a:close/>
                </a:path>
                <a:path w="688975" h="169544">
                  <a:moveTo>
                    <a:pt x="532764" y="87122"/>
                  </a:moveTo>
                  <a:lnTo>
                    <a:pt x="688593" y="87122"/>
                  </a:lnTo>
                  <a:lnTo>
                    <a:pt x="688593" y="98933"/>
                  </a:lnTo>
                  <a:lnTo>
                    <a:pt x="532764" y="98933"/>
                  </a:lnTo>
                  <a:lnTo>
                    <a:pt x="532764" y="87122"/>
                  </a:lnTo>
                  <a:close/>
                </a:path>
                <a:path w="688975" h="169544">
                  <a:moveTo>
                    <a:pt x="406145" y="64135"/>
                  </a:moveTo>
                  <a:lnTo>
                    <a:pt x="397637" y="64135"/>
                  </a:lnTo>
                  <a:lnTo>
                    <a:pt x="390525" y="66801"/>
                  </a:lnTo>
                  <a:lnTo>
                    <a:pt x="385063" y="72009"/>
                  </a:lnTo>
                  <a:lnTo>
                    <a:pt x="379475" y="77088"/>
                  </a:lnTo>
                  <a:lnTo>
                    <a:pt x="376808" y="83312"/>
                  </a:lnTo>
                  <a:lnTo>
                    <a:pt x="376808" y="90550"/>
                  </a:lnTo>
                  <a:lnTo>
                    <a:pt x="376808" y="97789"/>
                  </a:lnTo>
                  <a:lnTo>
                    <a:pt x="379602" y="103886"/>
                  </a:lnTo>
                  <a:lnTo>
                    <a:pt x="385063" y="109092"/>
                  </a:lnTo>
                  <a:lnTo>
                    <a:pt x="390651" y="114173"/>
                  </a:lnTo>
                  <a:lnTo>
                    <a:pt x="397637" y="116839"/>
                  </a:lnTo>
                  <a:lnTo>
                    <a:pt x="406145" y="116839"/>
                  </a:lnTo>
                  <a:lnTo>
                    <a:pt x="414781" y="116839"/>
                  </a:lnTo>
                  <a:lnTo>
                    <a:pt x="421766" y="114173"/>
                  </a:lnTo>
                  <a:lnTo>
                    <a:pt x="427354" y="109092"/>
                  </a:lnTo>
                  <a:lnTo>
                    <a:pt x="432815" y="103886"/>
                  </a:lnTo>
                  <a:lnTo>
                    <a:pt x="435610" y="97789"/>
                  </a:lnTo>
                  <a:lnTo>
                    <a:pt x="435610" y="90550"/>
                  </a:lnTo>
                  <a:lnTo>
                    <a:pt x="435610" y="83312"/>
                  </a:lnTo>
                  <a:lnTo>
                    <a:pt x="432815" y="77088"/>
                  </a:lnTo>
                  <a:lnTo>
                    <a:pt x="427354" y="72009"/>
                  </a:lnTo>
                  <a:lnTo>
                    <a:pt x="421893" y="66801"/>
                  </a:lnTo>
                  <a:lnTo>
                    <a:pt x="414781" y="64135"/>
                  </a:lnTo>
                  <a:lnTo>
                    <a:pt x="406145" y="64135"/>
                  </a:lnTo>
                  <a:close/>
                </a:path>
                <a:path w="688975" h="169544">
                  <a:moveTo>
                    <a:pt x="406145" y="53086"/>
                  </a:moveTo>
                  <a:lnTo>
                    <a:pt x="441793" y="69570"/>
                  </a:lnTo>
                  <a:lnTo>
                    <a:pt x="448437" y="90804"/>
                  </a:lnTo>
                  <a:lnTo>
                    <a:pt x="447698" y="98397"/>
                  </a:lnTo>
                  <a:lnTo>
                    <a:pt x="414998" y="127222"/>
                  </a:lnTo>
                  <a:lnTo>
                    <a:pt x="406018" y="127888"/>
                  </a:lnTo>
                  <a:lnTo>
                    <a:pt x="397186" y="127220"/>
                  </a:lnTo>
                  <a:lnTo>
                    <a:pt x="364718" y="98145"/>
                  </a:lnTo>
                  <a:lnTo>
                    <a:pt x="363981" y="90550"/>
                  </a:lnTo>
                  <a:lnTo>
                    <a:pt x="364718" y="82863"/>
                  </a:lnTo>
                  <a:lnTo>
                    <a:pt x="397240" y="53752"/>
                  </a:lnTo>
                  <a:lnTo>
                    <a:pt x="406145" y="53086"/>
                  </a:lnTo>
                  <a:close/>
                </a:path>
                <a:path w="688975" h="169544">
                  <a:moveTo>
                    <a:pt x="560831" y="7747"/>
                  </a:moveTo>
                  <a:lnTo>
                    <a:pt x="573786" y="7747"/>
                  </a:lnTo>
                  <a:lnTo>
                    <a:pt x="573786" y="52450"/>
                  </a:lnTo>
                  <a:lnTo>
                    <a:pt x="665606" y="52450"/>
                  </a:lnTo>
                  <a:lnTo>
                    <a:pt x="665606" y="64008"/>
                  </a:lnTo>
                  <a:lnTo>
                    <a:pt x="560831" y="64008"/>
                  </a:lnTo>
                  <a:lnTo>
                    <a:pt x="560831" y="7747"/>
                  </a:lnTo>
                  <a:close/>
                </a:path>
                <a:path w="688975" h="169544">
                  <a:moveTo>
                    <a:pt x="42925" y="7112"/>
                  </a:moveTo>
                  <a:lnTo>
                    <a:pt x="55625" y="7112"/>
                  </a:lnTo>
                  <a:lnTo>
                    <a:pt x="55625" y="28701"/>
                  </a:lnTo>
                  <a:lnTo>
                    <a:pt x="56437" y="37085"/>
                  </a:lnTo>
                  <a:lnTo>
                    <a:pt x="75376" y="70240"/>
                  </a:lnTo>
                  <a:lnTo>
                    <a:pt x="97789" y="86867"/>
                  </a:lnTo>
                  <a:lnTo>
                    <a:pt x="89026" y="96265"/>
                  </a:lnTo>
                  <a:lnTo>
                    <a:pt x="60338" y="70574"/>
                  </a:lnTo>
                  <a:lnTo>
                    <a:pt x="49783" y="54483"/>
                  </a:lnTo>
                  <a:lnTo>
                    <a:pt x="46876" y="60438"/>
                  </a:lnTo>
                  <a:lnTo>
                    <a:pt x="21097" y="92217"/>
                  </a:lnTo>
                  <a:lnTo>
                    <a:pt x="9398" y="100584"/>
                  </a:lnTo>
                  <a:lnTo>
                    <a:pt x="0" y="91566"/>
                  </a:lnTo>
                  <a:lnTo>
                    <a:pt x="8620" y="86522"/>
                  </a:lnTo>
                  <a:lnTo>
                    <a:pt x="16573" y="80359"/>
                  </a:lnTo>
                  <a:lnTo>
                    <a:pt x="39846" y="46831"/>
                  </a:lnTo>
                  <a:lnTo>
                    <a:pt x="42925" y="28701"/>
                  </a:lnTo>
                  <a:lnTo>
                    <a:pt x="42925" y="7112"/>
                  </a:lnTo>
                  <a:close/>
                </a:path>
                <a:path w="688975" h="169544">
                  <a:moveTo>
                    <a:pt x="472186" y="1650"/>
                  </a:moveTo>
                  <a:lnTo>
                    <a:pt x="485139" y="1650"/>
                  </a:lnTo>
                  <a:lnTo>
                    <a:pt x="485139" y="78866"/>
                  </a:lnTo>
                  <a:lnTo>
                    <a:pt x="513588" y="78866"/>
                  </a:lnTo>
                  <a:lnTo>
                    <a:pt x="513588" y="90424"/>
                  </a:lnTo>
                  <a:lnTo>
                    <a:pt x="485139" y="90424"/>
                  </a:lnTo>
                  <a:lnTo>
                    <a:pt x="485139" y="169544"/>
                  </a:lnTo>
                  <a:lnTo>
                    <a:pt x="472186" y="169544"/>
                  </a:lnTo>
                  <a:lnTo>
                    <a:pt x="472186" y="1650"/>
                  </a:lnTo>
                  <a:close/>
                </a:path>
                <a:path w="688975" h="169544">
                  <a:moveTo>
                    <a:pt x="399541" y="1650"/>
                  </a:moveTo>
                  <a:lnTo>
                    <a:pt x="412623" y="1650"/>
                  </a:lnTo>
                  <a:lnTo>
                    <a:pt x="412623" y="28321"/>
                  </a:lnTo>
                  <a:lnTo>
                    <a:pt x="456056" y="28321"/>
                  </a:lnTo>
                  <a:lnTo>
                    <a:pt x="456056" y="40131"/>
                  </a:lnTo>
                  <a:lnTo>
                    <a:pt x="356362" y="40131"/>
                  </a:lnTo>
                  <a:lnTo>
                    <a:pt x="356362" y="28321"/>
                  </a:lnTo>
                  <a:lnTo>
                    <a:pt x="399541" y="28321"/>
                  </a:lnTo>
                  <a:lnTo>
                    <a:pt x="399541" y="1650"/>
                  </a:lnTo>
                  <a:close/>
                </a:path>
                <a:path w="688975" h="169544">
                  <a:moveTo>
                    <a:pt x="300989" y="1650"/>
                  </a:moveTo>
                  <a:lnTo>
                    <a:pt x="313943" y="1650"/>
                  </a:lnTo>
                  <a:lnTo>
                    <a:pt x="313943" y="98551"/>
                  </a:lnTo>
                  <a:lnTo>
                    <a:pt x="300989" y="98551"/>
                  </a:lnTo>
                  <a:lnTo>
                    <a:pt x="300989" y="58800"/>
                  </a:lnTo>
                  <a:lnTo>
                    <a:pt x="267969" y="58800"/>
                  </a:lnTo>
                  <a:lnTo>
                    <a:pt x="267969" y="47243"/>
                  </a:lnTo>
                  <a:lnTo>
                    <a:pt x="300989" y="47243"/>
                  </a:lnTo>
                  <a:lnTo>
                    <a:pt x="300989" y="1650"/>
                  </a:lnTo>
                  <a:close/>
                </a:path>
                <a:path w="688975" h="169544">
                  <a:moveTo>
                    <a:pt x="122554" y="1650"/>
                  </a:moveTo>
                  <a:lnTo>
                    <a:pt x="135508" y="1650"/>
                  </a:lnTo>
                  <a:lnTo>
                    <a:pt x="135508" y="121030"/>
                  </a:lnTo>
                  <a:lnTo>
                    <a:pt x="122554" y="121030"/>
                  </a:lnTo>
                  <a:lnTo>
                    <a:pt x="122554" y="1650"/>
                  </a:lnTo>
                  <a:close/>
                </a:path>
                <a:path w="688975" h="169544">
                  <a:moveTo>
                    <a:pt x="222630" y="0"/>
                  </a:moveTo>
                  <a:lnTo>
                    <a:pt x="235585" y="0"/>
                  </a:lnTo>
                  <a:lnTo>
                    <a:pt x="235585" y="19558"/>
                  </a:lnTo>
                  <a:lnTo>
                    <a:pt x="273812" y="19558"/>
                  </a:lnTo>
                  <a:lnTo>
                    <a:pt x="273812" y="30987"/>
                  </a:lnTo>
                  <a:lnTo>
                    <a:pt x="235585" y="30987"/>
                  </a:lnTo>
                  <a:lnTo>
                    <a:pt x="235585" y="38988"/>
                  </a:lnTo>
                  <a:lnTo>
                    <a:pt x="255601" y="71820"/>
                  </a:lnTo>
                  <a:lnTo>
                    <a:pt x="278764" y="83947"/>
                  </a:lnTo>
                  <a:lnTo>
                    <a:pt x="270001" y="94614"/>
                  </a:lnTo>
                  <a:lnTo>
                    <a:pt x="256879" y="87449"/>
                  </a:lnTo>
                  <a:lnTo>
                    <a:pt x="245697" y="79105"/>
                  </a:lnTo>
                  <a:lnTo>
                    <a:pt x="236444" y="69594"/>
                  </a:lnTo>
                  <a:lnTo>
                    <a:pt x="229107" y="58927"/>
                  </a:lnTo>
                  <a:lnTo>
                    <a:pt x="226204" y="64359"/>
                  </a:lnTo>
                  <a:lnTo>
                    <a:pt x="194504" y="94613"/>
                  </a:lnTo>
                  <a:lnTo>
                    <a:pt x="188340" y="98043"/>
                  </a:lnTo>
                  <a:lnTo>
                    <a:pt x="178688" y="88011"/>
                  </a:lnTo>
                  <a:lnTo>
                    <a:pt x="187259" y="84343"/>
                  </a:lnTo>
                  <a:lnTo>
                    <a:pt x="195246" y="79629"/>
                  </a:lnTo>
                  <a:lnTo>
                    <a:pt x="221799" y="45910"/>
                  </a:lnTo>
                  <a:lnTo>
                    <a:pt x="222630" y="39242"/>
                  </a:lnTo>
                  <a:lnTo>
                    <a:pt x="222630" y="30987"/>
                  </a:lnTo>
                  <a:lnTo>
                    <a:pt x="184150" y="30987"/>
                  </a:lnTo>
                  <a:lnTo>
                    <a:pt x="184150" y="19558"/>
                  </a:lnTo>
                  <a:lnTo>
                    <a:pt x="222630" y="19558"/>
                  </a:lnTo>
                  <a:lnTo>
                    <a:pt x="22263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" name="object 18" descr=""/>
          <p:cNvGrpSpPr/>
          <p:nvPr/>
        </p:nvGrpSpPr>
        <p:grpSpPr>
          <a:xfrm>
            <a:off x="4238752" y="1069339"/>
            <a:ext cx="511809" cy="175260"/>
            <a:chOff x="4238752" y="1069339"/>
            <a:chExt cx="511809" cy="175260"/>
          </a:xfrm>
        </p:grpSpPr>
        <p:sp>
          <p:nvSpPr>
            <p:cNvPr id="19" name="object 19" descr=""/>
            <p:cNvSpPr/>
            <p:nvPr/>
          </p:nvSpPr>
          <p:spPr>
            <a:xfrm>
              <a:off x="4243324" y="1073911"/>
              <a:ext cx="502920" cy="166370"/>
            </a:xfrm>
            <a:custGeom>
              <a:avLst/>
              <a:gdLst/>
              <a:ahLst/>
              <a:cxnLst/>
              <a:rect l="l" t="t" r="r" b="b"/>
              <a:pathLst>
                <a:path w="502920" h="166369">
                  <a:moveTo>
                    <a:pt x="217677" y="96012"/>
                  </a:moveTo>
                  <a:lnTo>
                    <a:pt x="204850" y="96012"/>
                  </a:lnTo>
                  <a:lnTo>
                    <a:pt x="204850" y="163322"/>
                  </a:lnTo>
                  <a:lnTo>
                    <a:pt x="308101" y="163322"/>
                  </a:lnTo>
                  <a:lnTo>
                    <a:pt x="308101" y="151891"/>
                  </a:lnTo>
                  <a:lnTo>
                    <a:pt x="217677" y="151891"/>
                  </a:lnTo>
                  <a:lnTo>
                    <a:pt x="217677" y="130683"/>
                  </a:lnTo>
                  <a:lnTo>
                    <a:pt x="308101" y="130683"/>
                  </a:lnTo>
                  <a:lnTo>
                    <a:pt x="308101" y="119252"/>
                  </a:lnTo>
                  <a:lnTo>
                    <a:pt x="217677" y="119252"/>
                  </a:lnTo>
                  <a:lnTo>
                    <a:pt x="217677" y="96012"/>
                  </a:lnTo>
                  <a:close/>
                </a:path>
                <a:path w="502920" h="166369">
                  <a:moveTo>
                    <a:pt x="308101" y="130683"/>
                  </a:moveTo>
                  <a:lnTo>
                    <a:pt x="295148" y="130683"/>
                  </a:lnTo>
                  <a:lnTo>
                    <a:pt x="295148" y="151891"/>
                  </a:lnTo>
                  <a:lnTo>
                    <a:pt x="308101" y="151891"/>
                  </a:lnTo>
                  <a:lnTo>
                    <a:pt x="308101" y="130683"/>
                  </a:lnTo>
                  <a:close/>
                </a:path>
                <a:path w="502920" h="166369">
                  <a:moveTo>
                    <a:pt x="308101" y="96012"/>
                  </a:moveTo>
                  <a:lnTo>
                    <a:pt x="295148" y="96012"/>
                  </a:lnTo>
                  <a:lnTo>
                    <a:pt x="295148" y="119252"/>
                  </a:lnTo>
                  <a:lnTo>
                    <a:pt x="308101" y="119252"/>
                  </a:lnTo>
                  <a:lnTo>
                    <a:pt x="308101" y="96012"/>
                  </a:lnTo>
                  <a:close/>
                </a:path>
                <a:path w="502920" h="166369">
                  <a:moveTo>
                    <a:pt x="69723" y="103504"/>
                  </a:moveTo>
                  <a:lnTo>
                    <a:pt x="29210" y="112013"/>
                  </a:lnTo>
                  <a:lnTo>
                    <a:pt x="15112" y="134365"/>
                  </a:lnTo>
                  <a:lnTo>
                    <a:pt x="15922" y="140588"/>
                  </a:lnTo>
                  <a:lnTo>
                    <a:pt x="46481" y="163496"/>
                  </a:lnTo>
                  <a:lnTo>
                    <a:pt x="69723" y="165608"/>
                  </a:lnTo>
                  <a:lnTo>
                    <a:pt x="82194" y="165082"/>
                  </a:lnTo>
                  <a:lnTo>
                    <a:pt x="93147" y="163496"/>
                  </a:lnTo>
                  <a:lnTo>
                    <a:pt x="102477" y="160893"/>
                  </a:lnTo>
                  <a:lnTo>
                    <a:pt x="110362" y="157225"/>
                  </a:lnTo>
                  <a:lnTo>
                    <a:pt x="114144" y="154432"/>
                  </a:lnTo>
                  <a:lnTo>
                    <a:pt x="69723" y="154432"/>
                  </a:lnTo>
                  <a:lnTo>
                    <a:pt x="60481" y="154098"/>
                  </a:lnTo>
                  <a:lnTo>
                    <a:pt x="28955" y="140588"/>
                  </a:lnTo>
                  <a:lnTo>
                    <a:pt x="28955" y="128142"/>
                  </a:lnTo>
                  <a:lnTo>
                    <a:pt x="69723" y="114808"/>
                  </a:lnTo>
                  <a:lnTo>
                    <a:pt x="114371" y="114808"/>
                  </a:lnTo>
                  <a:lnTo>
                    <a:pt x="110362" y="111887"/>
                  </a:lnTo>
                  <a:lnTo>
                    <a:pt x="102530" y="108219"/>
                  </a:lnTo>
                  <a:lnTo>
                    <a:pt x="93138" y="105600"/>
                  </a:lnTo>
                  <a:lnTo>
                    <a:pt x="82198" y="104028"/>
                  </a:lnTo>
                  <a:lnTo>
                    <a:pt x="69723" y="103504"/>
                  </a:lnTo>
                  <a:close/>
                </a:path>
                <a:path w="502920" h="166369">
                  <a:moveTo>
                    <a:pt x="114371" y="114808"/>
                  </a:moveTo>
                  <a:lnTo>
                    <a:pt x="69723" y="114808"/>
                  </a:lnTo>
                  <a:lnTo>
                    <a:pt x="79275" y="115121"/>
                  </a:lnTo>
                  <a:lnTo>
                    <a:pt x="87566" y="116077"/>
                  </a:lnTo>
                  <a:lnTo>
                    <a:pt x="110871" y="140588"/>
                  </a:lnTo>
                  <a:lnTo>
                    <a:pt x="107314" y="145414"/>
                  </a:lnTo>
                  <a:lnTo>
                    <a:pt x="69723" y="154432"/>
                  </a:lnTo>
                  <a:lnTo>
                    <a:pt x="114144" y="154432"/>
                  </a:lnTo>
                  <a:lnTo>
                    <a:pt x="116550" y="152654"/>
                  </a:lnTo>
                  <a:lnTo>
                    <a:pt x="120999" y="147320"/>
                  </a:lnTo>
                  <a:lnTo>
                    <a:pt x="123686" y="141224"/>
                  </a:lnTo>
                  <a:lnTo>
                    <a:pt x="124587" y="134365"/>
                  </a:lnTo>
                  <a:lnTo>
                    <a:pt x="123703" y="127674"/>
                  </a:lnTo>
                  <a:lnTo>
                    <a:pt x="121046" y="121697"/>
                  </a:lnTo>
                  <a:lnTo>
                    <a:pt x="116603" y="116435"/>
                  </a:lnTo>
                  <a:lnTo>
                    <a:pt x="114371" y="114808"/>
                  </a:lnTo>
                  <a:close/>
                </a:path>
                <a:path w="502920" h="166369">
                  <a:moveTo>
                    <a:pt x="477265" y="100457"/>
                  </a:moveTo>
                  <a:lnTo>
                    <a:pt x="371855" y="100457"/>
                  </a:lnTo>
                  <a:lnTo>
                    <a:pt x="371855" y="111378"/>
                  </a:lnTo>
                  <a:lnTo>
                    <a:pt x="464438" y="111378"/>
                  </a:lnTo>
                  <a:lnTo>
                    <a:pt x="464438" y="127762"/>
                  </a:lnTo>
                  <a:lnTo>
                    <a:pt x="371855" y="127762"/>
                  </a:lnTo>
                  <a:lnTo>
                    <a:pt x="371855" y="166115"/>
                  </a:lnTo>
                  <a:lnTo>
                    <a:pt x="481711" y="166115"/>
                  </a:lnTo>
                  <a:lnTo>
                    <a:pt x="481711" y="155321"/>
                  </a:lnTo>
                  <a:lnTo>
                    <a:pt x="384683" y="155321"/>
                  </a:lnTo>
                  <a:lnTo>
                    <a:pt x="384683" y="137922"/>
                  </a:lnTo>
                  <a:lnTo>
                    <a:pt x="477265" y="137922"/>
                  </a:lnTo>
                  <a:lnTo>
                    <a:pt x="477265" y="100457"/>
                  </a:lnTo>
                  <a:close/>
                </a:path>
                <a:path w="502920" h="166369">
                  <a:moveTo>
                    <a:pt x="502538" y="74167"/>
                  </a:moveTo>
                  <a:lnTo>
                    <a:pt x="346710" y="74167"/>
                  </a:lnTo>
                  <a:lnTo>
                    <a:pt x="346710" y="84836"/>
                  </a:lnTo>
                  <a:lnTo>
                    <a:pt x="502538" y="84836"/>
                  </a:lnTo>
                  <a:lnTo>
                    <a:pt x="502538" y="74167"/>
                  </a:lnTo>
                  <a:close/>
                </a:path>
                <a:path w="502920" h="166369">
                  <a:moveTo>
                    <a:pt x="12700" y="7747"/>
                  </a:moveTo>
                  <a:lnTo>
                    <a:pt x="0" y="7747"/>
                  </a:lnTo>
                  <a:lnTo>
                    <a:pt x="0" y="86867"/>
                  </a:lnTo>
                  <a:lnTo>
                    <a:pt x="76962" y="86867"/>
                  </a:lnTo>
                  <a:lnTo>
                    <a:pt x="76962" y="75564"/>
                  </a:lnTo>
                  <a:lnTo>
                    <a:pt x="12700" y="75564"/>
                  </a:lnTo>
                  <a:lnTo>
                    <a:pt x="12700" y="48260"/>
                  </a:lnTo>
                  <a:lnTo>
                    <a:pt x="76962" y="48260"/>
                  </a:lnTo>
                  <a:lnTo>
                    <a:pt x="76962" y="36829"/>
                  </a:lnTo>
                  <a:lnTo>
                    <a:pt x="12700" y="36829"/>
                  </a:lnTo>
                  <a:lnTo>
                    <a:pt x="12700" y="7747"/>
                  </a:lnTo>
                  <a:close/>
                </a:path>
                <a:path w="502920" h="166369">
                  <a:moveTo>
                    <a:pt x="76962" y="48260"/>
                  </a:moveTo>
                  <a:lnTo>
                    <a:pt x="64135" y="48260"/>
                  </a:lnTo>
                  <a:lnTo>
                    <a:pt x="64135" y="75564"/>
                  </a:lnTo>
                  <a:lnTo>
                    <a:pt x="76962" y="75564"/>
                  </a:lnTo>
                  <a:lnTo>
                    <a:pt x="76962" y="48260"/>
                  </a:lnTo>
                  <a:close/>
                </a:path>
                <a:path w="502920" h="166369">
                  <a:moveTo>
                    <a:pt x="76962" y="7747"/>
                  </a:moveTo>
                  <a:lnTo>
                    <a:pt x="64135" y="7747"/>
                  </a:lnTo>
                  <a:lnTo>
                    <a:pt x="64135" y="36829"/>
                  </a:lnTo>
                  <a:lnTo>
                    <a:pt x="76962" y="36829"/>
                  </a:lnTo>
                  <a:lnTo>
                    <a:pt x="76962" y="7747"/>
                  </a:lnTo>
                  <a:close/>
                </a:path>
                <a:path w="502920" h="166369">
                  <a:moveTo>
                    <a:pt x="308228" y="49529"/>
                  </a:moveTo>
                  <a:lnTo>
                    <a:pt x="295148" y="49529"/>
                  </a:lnTo>
                  <a:lnTo>
                    <a:pt x="295148" y="86740"/>
                  </a:lnTo>
                  <a:lnTo>
                    <a:pt x="308228" y="86740"/>
                  </a:lnTo>
                  <a:lnTo>
                    <a:pt x="308228" y="49529"/>
                  </a:lnTo>
                  <a:close/>
                </a:path>
                <a:path w="502920" h="166369">
                  <a:moveTo>
                    <a:pt x="198881" y="5461"/>
                  </a:moveTo>
                  <a:lnTo>
                    <a:pt x="186054" y="5461"/>
                  </a:lnTo>
                  <a:lnTo>
                    <a:pt x="186054" y="80390"/>
                  </a:lnTo>
                  <a:lnTo>
                    <a:pt x="263651" y="80390"/>
                  </a:lnTo>
                  <a:lnTo>
                    <a:pt x="263651" y="68834"/>
                  </a:lnTo>
                  <a:lnTo>
                    <a:pt x="198881" y="68834"/>
                  </a:lnTo>
                  <a:lnTo>
                    <a:pt x="198881" y="43814"/>
                  </a:lnTo>
                  <a:lnTo>
                    <a:pt x="308228" y="43814"/>
                  </a:lnTo>
                  <a:lnTo>
                    <a:pt x="308228" y="37718"/>
                  </a:lnTo>
                  <a:lnTo>
                    <a:pt x="263651" y="37718"/>
                  </a:lnTo>
                  <a:lnTo>
                    <a:pt x="263651" y="32385"/>
                  </a:lnTo>
                  <a:lnTo>
                    <a:pt x="198881" y="32385"/>
                  </a:lnTo>
                  <a:lnTo>
                    <a:pt x="198881" y="5461"/>
                  </a:lnTo>
                  <a:close/>
                </a:path>
                <a:path w="502920" h="166369">
                  <a:moveTo>
                    <a:pt x="308228" y="43814"/>
                  </a:moveTo>
                  <a:lnTo>
                    <a:pt x="250571" y="43814"/>
                  </a:lnTo>
                  <a:lnTo>
                    <a:pt x="250571" y="68834"/>
                  </a:lnTo>
                  <a:lnTo>
                    <a:pt x="263651" y="68834"/>
                  </a:lnTo>
                  <a:lnTo>
                    <a:pt x="263651" y="49529"/>
                  </a:lnTo>
                  <a:lnTo>
                    <a:pt x="308228" y="49529"/>
                  </a:lnTo>
                  <a:lnTo>
                    <a:pt x="308228" y="43814"/>
                  </a:lnTo>
                  <a:close/>
                </a:path>
                <a:path w="502920" h="166369">
                  <a:moveTo>
                    <a:pt x="308228" y="0"/>
                  </a:moveTo>
                  <a:lnTo>
                    <a:pt x="295148" y="0"/>
                  </a:lnTo>
                  <a:lnTo>
                    <a:pt x="295148" y="37718"/>
                  </a:lnTo>
                  <a:lnTo>
                    <a:pt x="308228" y="37718"/>
                  </a:lnTo>
                  <a:lnTo>
                    <a:pt x="308228" y="0"/>
                  </a:lnTo>
                  <a:close/>
                </a:path>
                <a:path w="502920" h="166369">
                  <a:moveTo>
                    <a:pt x="263651" y="5461"/>
                  </a:moveTo>
                  <a:lnTo>
                    <a:pt x="250571" y="5461"/>
                  </a:lnTo>
                  <a:lnTo>
                    <a:pt x="250571" y="32385"/>
                  </a:lnTo>
                  <a:lnTo>
                    <a:pt x="263651" y="32385"/>
                  </a:lnTo>
                  <a:lnTo>
                    <a:pt x="263651" y="5461"/>
                  </a:lnTo>
                  <a:close/>
                </a:path>
                <a:path w="502920" h="166369">
                  <a:moveTo>
                    <a:pt x="424688" y="635"/>
                  </a:moveTo>
                  <a:lnTo>
                    <a:pt x="384810" y="8762"/>
                  </a:lnTo>
                  <a:lnTo>
                    <a:pt x="370839" y="30225"/>
                  </a:lnTo>
                  <a:lnTo>
                    <a:pt x="371719" y="36653"/>
                  </a:lnTo>
                  <a:lnTo>
                    <a:pt x="412474" y="59316"/>
                  </a:lnTo>
                  <a:lnTo>
                    <a:pt x="424688" y="59816"/>
                  </a:lnTo>
                  <a:lnTo>
                    <a:pt x="436901" y="59316"/>
                  </a:lnTo>
                  <a:lnTo>
                    <a:pt x="447627" y="57816"/>
                  </a:lnTo>
                  <a:lnTo>
                    <a:pt x="456852" y="55316"/>
                  </a:lnTo>
                  <a:lnTo>
                    <a:pt x="464565" y="51815"/>
                  </a:lnTo>
                  <a:lnTo>
                    <a:pt x="467576" y="49657"/>
                  </a:lnTo>
                  <a:lnTo>
                    <a:pt x="424688" y="49657"/>
                  </a:lnTo>
                  <a:lnTo>
                    <a:pt x="415613" y="49323"/>
                  </a:lnTo>
                  <a:lnTo>
                    <a:pt x="384301" y="36067"/>
                  </a:lnTo>
                  <a:lnTo>
                    <a:pt x="384301" y="24511"/>
                  </a:lnTo>
                  <a:lnTo>
                    <a:pt x="424688" y="11049"/>
                  </a:lnTo>
                  <a:lnTo>
                    <a:pt x="467944" y="11049"/>
                  </a:lnTo>
                  <a:lnTo>
                    <a:pt x="464565" y="8636"/>
                  </a:lnTo>
                  <a:lnTo>
                    <a:pt x="456924" y="5135"/>
                  </a:lnTo>
                  <a:lnTo>
                    <a:pt x="447722" y="2635"/>
                  </a:lnTo>
                  <a:lnTo>
                    <a:pt x="436973" y="1135"/>
                  </a:lnTo>
                  <a:lnTo>
                    <a:pt x="424688" y="635"/>
                  </a:lnTo>
                  <a:close/>
                </a:path>
                <a:path w="502920" h="166369">
                  <a:moveTo>
                    <a:pt x="467944" y="11049"/>
                  </a:moveTo>
                  <a:lnTo>
                    <a:pt x="424688" y="11049"/>
                  </a:lnTo>
                  <a:lnTo>
                    <a:pt x="433689" y="11382"/>
                  </a:lnTo>
                  <a:lnTo>
                    <a:pt x="441642" y="12382"/>
                  </a:lnTo>
                  <a:lnTo>
                    <a:pt x="448548" y="14049"/>
                  </a:lnTo>
                  <a:lnTo>
                    <a:pt x="454405" y="16383"/>
                  </a:lnTo>
                  <a:lnTo>
                    <a:pt x="461390" y="19938"/>
                  </a:lnTo>
                  <a:lnTo>
                    <a:pt x="464850" y="24511"/>
                  </a:lnTo>
                  <a:lnTo>
                    <a:pt x="464850" y="36067"/>
                  </a:lnTo>
                  <a:lnTo>
                    <a:pt x="424688" y="49657"/>
                  </a:lnTo>
                  <a:lnTo>
                    <a:pt x="467576" y="49657"/>
                  </a:lnTo>
                  <a:lnTo>
                    <a:pt x="470640" y="47460"/>
                  </a:lnTo>
                  <a:lnTo>
                    <a:pt x="474964" y="42402"/>
                  </a:lnTo>
                  <a:lnTo>
                    <a:pt x="477549" y="36653"/>
                  </a:lnTo>
                  <a:lnTo>
                    <a:pt x="478409" y="30225"/>
                  </a:lnTo>
                  <a:lnTo>
                    <a:pt x="477549" y="23745"/>
                  </a:lnTo>
                  <a:lnTo>
                    <a:pt x="474964" y="18002"/>
                  </a:lnTo>
                  <a:lnTo>
                    <a:pt x="470640" y="12973"/>
                  </a:lnTo>
                  <a:lnTo>
                    <a:pt x="467944" y="11049"/>
                  </a:lnTo>
                  <a:close/>
                </a:path>
                <a:path w="502920" h="166369">
                  <a:moveTo>
                    <a:pt x="121665" y="0"/>
                  </a:moveTo>
                  <a:lnTo>
                    <a:pt x="108712" y="0"/>
                  </a:lnTo>
                  <a:lnTo>
                    <a:pt x="108712" y="99313"/>
                  </a:lnTo>
                  <a:lnTo>
                    <a:pt x="121665" y="99313"/>
                  </a:lnTo>
                  <a:lnTo>
                    <a:pt x="121665" y="58165"/>
                  </a:lnTo>
                  <a:lnTo>
                    <a:pt x="147065" y="58165"/>
                  </a:lnTo>
                  <a:lnTo>
                    <a:pt x="147065" y="46482"/>
                  </a:lnTo>
                  <a:lnTo>
                    <a:pt x="121665" y="46482"/>
                  </a:lnTo>
                  <a:lnTo>
                    <a:pt x="121665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4243324" y="1073911"/>
              <a:ext cx="502920" cy="166370"/>
            </a:xfrm>
            <a:custGeom>
              <a:avLst/>
              <a:gdLst/>
              <a:ahLst/>
              <a:cxnLst/>
              <a:rect l="l" t="t" r="r" b="b"/>
              <a:pathLst>
                <a:path w="502920" h="166369">
                  <a:moveTo>
                    <a:pt x="217677" y="130683"/>
                  </a:moveTo>
                  <a:lnTo>
                    <a:pt x="217677" y="151891"/>
                  </a:lnTo>
                  <a:lnTo>
                    <a:pt x="295148" y="151891"/>
                  </a:lnTo>
                  <a:lnTo>
                    <a:pt x="295148" y="130683"/>
                  </a:lnTo>
                  <a:lnTo>
                    <a:pt x="217677" y="130683"/>
                  </a:lnTo>
                  <a:close/>
                </a:path>
                <a:path w="502920" h="166369">
                  <a:moveTo>
                    <a:pt x="69723" y="114808"/>
                  </a:moveTo>
                  <a:lnTo>
                    <a:pt x="32385" y="123316"/>
                  </a:lnTo>
                  <a:lnTo>
                    <a:pt x="28955" y="128142"/>
                  </a:lnTo>
                  <a:lnTo>
                    <a:pt x="28955" y="134365"/>
                  </a:lnTo>
                  <a:lnTo>
                    <a:pt x="28955" y="140588"/>
                  </a:lnTo>
                  <a:lnTo>
                    <a:pt x="69723" y="154432"/>
                  </a:lnTo>
                  <a:lnTo>
                    <a:pt x="79130" y="154098"/>
                  </a:lnTo>
                  <a:lnTo>
                    <a:pt x="110871" y="140588"/>
                  </a:lnTo>
                  <a:lnTo>
                    <a:pt x="110871" y="134365"/>
                  </a:lnTo>
                  <a:lnTo>
                    <a:pt x="110871" y="128270"/>
                  </a:lnTo>
                  <a:lnTo>
                    <a:pt x="79275" y="115121"/>
                  </a:lnTo>
                  <a:lnTo>
                    <a:pt x="69723" y="114808"/>
                  </a:lnTo>
                  <a:close/>
                </a:path>
                <a:path w="502920" h="166369">
                  <a:moveTo>
                    <a:pt x="69723" y="103504"/>
                  </a:moveTo>
                  <a:lnTo>
                    <a:pt x="110362" y="111887"/>
                  </a:lnTo>
                  <a:lnTo>
                    <a:pt x="124587" y="134365"/>
                  </a:lnTo>
                  <a:lnTo>
                    <a:pt x="123686" y="141224"/>
                  </a:lnTo>
                  <a:lnTo>
                    <a:pt x="82180" y="165084"/>
                  </a:lnTo>
                  <a:lnTo>
                    <a:pt x="69723" y="165608"/>
                  </a:lnTo>
                  <a:lnTo>
                    <a:pt x="57340" y="165082"/>
                  </a:lnTo>
                  <a:lnTo>
                    <a:pt x="18653" y="147208"/>
                  </a:lnTo>
                  <a:lnTo>
                    <a:pt x="15112" y="134365"/>
                  </a:lnTo>
                  <a:lnTo>
                    <a:pt x="15994" y="127694"/>
                  </a:lnTo>
                  <a:lnTo>
                    <a:pt x="57338" y="104030"/>
                  </a:lnTo>
                  <a:lnTo>
                    <a:pt x="69723" y="103504"/>
                  </a:lnTo>
                  <a:close/>
                </a:path>
                <a:path w="502920" h="166369">
                  <a:moveTo>
                    <a:pt x="371855" y="100457"/>
                  </a:moveTo>
                  <a:lnTo>
                    <a:pt x="477265" y="100457"/>
                  </a:lnTo>
                  <a:lnTo>
                    <a:pt x="477265" y="137922"/>
                  </a:lnTo>
                  <a:lnTo>
                    <a:pt x="384683" y="137922"/>
                  </a:lnTo>
                  <a:lnTo>
                    <a:pt x="384683" y="155321"/>
                  </a:lnTo>
                  <a:lnTo>
                    <a:pt x="481711" y="155321"/>
                  </a:lnTo>
                  <a:lnTo>
                    <a:pt x="481711" y="166115"/>
                  </a:lnTo>
                  <a:lnTo>
                    <a:pt x="371855" y="166115"/>
                  </a:lnTo>
                  <a:lnTo>
                    <a:pt x="371855" y="127762"/>
                  </a:lnTo>
                  <a:lnTo>
                    <a:pt x="464438" y="127762"/>
                  </a:lnTo>
                  <a:lnTo>
                    <a:pt x="464438" y="111378"/>
                  </a:lnTo>
                  <a:lnTo>
                    <a:pt x="371855" y="111378"/>
                  </a:lnTo>
                  <a:lnTo>
                    <a:pt x="371855" y="100457"/>
                  </a:lnTo>
                  <a:close/>
                </a:path>
                <a:path w="502920" h="166369">
                  <a:moveTo>
                    <a:pt x="204850" y="96012"/>
                  </a:moveTo>
                  <a:lnTo>
                    <a:pt x="217677" y="96012"/>
                  </a:lnTo>
                  <a:lnTo>
                    <a:pt x="217677" y="119252"/>
                  </a:lnTo>
                  <a:lnTo>
                    <a:pt x="295148" y="119252"/>
                  </a:lnTo>
                  <a:lnTo>
                    <a:pt x="295148" y="96012"/>
                  </a:lnTo>
                  <a:lnTo>
                    <a:pt x="308101" y="96012"/>
                  </a:lnTo>
                  <a:lnTo>
                    <a:pt x="308101" y="163322"/>
                  </a:lnTo>
                  <a:lnTo>
                    <a:pt x="204850" y="163322"/>
                  </a:lnTo>
                  <a:lnTo>
                    <a:pt x="204850" y="96012"/>
                  </a:lnTo>
                  <a:close/>
                </a:path>
                <a:path w="502920" h="166369">
                  <a:moveTo>
                    <a:pt x="346710" y="74167"/>
                  </a:moveTo>
                  <a:lnTo>
                    <a:pt x="502538" y="74167"/>
                  </a:lnTo>
                  <a:lnTo>
                    <a:pt x="502538" y="84836"/>
                  </a:lnTo>
                  <a:lnTo>
                    <a:pt x="346710" y="84836"/>
                  </a:lnTo>
                  <a:lnTo>
                    <a:pt x="346710" y="74167"/>
                  </a:lnTo>
                  <a:close/>
                </a:path>
                <a:path w="502920" h="166369">
                  <a:moveTo>
                    <a:pt x="12700" y="48260"/>
                  </a:moveTo>
                  <a:lnTo>
                    <a:pt x="12700" y="75564"/>
                  </a:lnTo>
                  <a:lnTo>
                    <a:pt x="64135" y="75564"/>
                  </a:lnTo>
                  <a:lnTo>
                    <a:pt x="64135" y="48260"/>
                  </a:lnTo>
                  <a:lnTo>
                    <a:pt x="12700" y="48260"/>
                  </a:lnTo>
                  <a:close/>
                </a:path>
                <a:path w="502920" h="166369">
                  <a:moveTo>
                    <a:pt x="198881" y="43814"/>
                  </a:moveTo>
                  <a:lnTo>
                    <a:pt x="198881" y="68834"/>
                  </a:lnTo>
                  <a:lnTo>
                    <a:pt x="250571" y="68834"/>
                  </a:lnTo>
                  <a:lnTo>
                    <a:pt x="250571" y="43814"/>
                  </a:lnTo>
                  <a:lnTo>
                    <a:pt x="198881" y="43814"/>
                  </a:lnTo>
                  <a:close/>
                </a:path>
                <a:path w="502920" h="166369">
                  <a:moveTo>
                    <a:pt x="424688" y="11049"/>
                  </a:moveTo>
                  <a:lnTo>
                    <a:pt x="384301" y="24511"/>
                  </a:lnTo>
                  <a:lnTo>
                    <a:pt x="384301" y="30225"/>
                  </a:lnTo>
                  <a:lnTo>
                    <a:pt x="384301" y="36067"/>
                  </a:lnTo>
                  <a:lnTo>
                    <a:pt x="424688" y="49657"/>
                  </a:lnTo>
                  <a:lnTo>
                    <a:pt x="433689" y="49323"/>
                  </a:lnTo>
                  <a:lnTo>
                    <a:pt x="464947" y="35940"/>
                  </a:lnTo>
                  <a:lnTo>
                    <a:pt x="464947" y="30225"/>
                  </a:lnTo>
                  <a:lnTo>
                    <a:pt x="464947" y="24637"/>
                  </a:lnTo>
                  <a:lnTo>
                    <a:pt x="433689" y="11382"/>
                  </a:lnTo>
                  <a:lnTo>
                    <a:pt x="424688" y="11049"/>
                  </a:lnTo>
                  <a:close/>
                </a:path>
                <a:path w="502920" h="166369">
                  <a:moveTo>
                    <a:pt x="0" y="7747"/>
                  </a:moveTo>
                  <a:lnTo>
                    <a:pt x="12700" y="7747"/>
                  </a:lnTo>
                  <a:lnTo>
                    <a:pt x="12700" y="36829"/>
                  </a:lnTo>
                  <a:lnTo>
                    <a:pt x="64135" y="36829"/>
                  </a:lnTo>
                  <a:lnTo>
                    <a:pt x="64135" y="7747"/>
                  </a:lnTo>
                  <a:lnTo>
                    <a:pt x="76962" y="7747"/>
                  </a:lnTo>
                  <a:lnTo>
                    <a:pt x="76962" y="86867"/>
                  </a:lnTo>
                  <a:lnTo>
                    <a:pt x="0" y="86867"/>
                  </a:lnTo>
                  <a:lnTo>
                    <a:pt x="0" y="7747"/>
                  </a:lnTo>
                  <a:close/>
                </a:path>
                <a:path w="502920" h="166369">
                  <a:moveTo>
                    <a:pt x="424688" y="635"/>
                  </a:moveTo>
                  <a:lnTo>
                    <a:pt x="464565" y="8636"/>
                  </a:lnTo>
                  <a:lnTo>
                    <a:pt x="478409" y="30225"/>
                  </a:lnTo>
                  <a:lnTo>
                    <a:pt x="477549" y="36653"/>
                  </a:lnTo>
                  <a:lnTo>
                    <a:pt x="436901" y="59316"/>
                  </a:lnTo>
                  <a:lnTo>
                    <a:pt x="424688" y="59816"/>
                  </a:lnTo>
                  <a:lnTo>
                    <a:pt x="412474" y="59316"/>
                  </a:lnTo>
                  <a:lnTo>
                    <a:pt x="374348" y="42402"/>
                  </a:lnTo>
                  <a:lnTo>
                    <a:pt x="370839" y="30225"/>
                  </a:lnTo>
                  <a:lnTo>
                    <a:pt x="371719" y="23872"/>
                  </a:lnTo>
                  <a:lnTo>
                    <a:pt x="412474" y="1137"/>
                  </a:lnTo>
                  <a:lnTo>
                    <a:pt x="424688" y="635"/>
                  </a:lnTo>
                  <a:close/>
                </a:path>
                <a:path w="502920" h="166369">
                  <a:moveTo>
                    <a:pt x="295148" y="0"/>
                  </a:moveTo>
                  <a:lnTo>
                    <a:pt x="308228" y="0"/>
                  </a:lnTo>
                  <a:lnTo>
                    <a:pt x="308228" y="86740"/>
                  </a:lnTo>
                  <a:lnTo>
                    <a:pt x="295148" y="86740"/>
                  </a:lnTo>
                  <a:lnTo>
                    <a:pt x="295148" y="49529"/>
                  </a:lnTo>
                  <a:lnTo>
                    <a:pt x="263651" y="49529"/>
                  </a:lnTo>
                  <a:lnTo>
                    <a:pt x="263651" y="80390"/>
                  </a:lnTo>
                  <a:lnTo>
                    <a:pt x="186054" y="80390"/>
                  </a:lnTo>
                  <a:lnTo>
                    <a:pt x="186054" y="5461"/>
                  </a:lnTo>
                  <a:lnTo>
                    <a:pt x="198881" y="5461"/>
                  </a:lnTo>
                  <a:lnTo>
                    <a:pt x="198881" y="32385"/>
                  </a:lnTo>
                  <a:lnTo>
                    <a:pt x="250571" y="32385"/>
                  </a:lnTo>
                  <a:lnTo>
                    <a:pt x="250571" y="5461"/>
                  </a:lnTo>
                  <a:lnTo>
                    <a:pt x="263651" y="5461"/>
                  </a:lnTo>
                  <a:lnTo>
                    <a:pt x="263651" y="37718"/>
                  </a:lnTo>
                  <a:lnTo>
                    <a:pt x="295148" y="37718"/>
                  </a:lnTo>
                  <a:lnTo>
                    <a:pt x="295148" y="0"/>
                  </a:lnTo>
                  <a:close/>
                </a:path>
                <a:path w="502920" h="166369">
                  <a:moveTo>
                    <a:pt x="108712" y="0"/>
                  </a:moveTo>
                  <a:lnTo>
                    <a:pt x="121665" y="0"/>
                  </a:lnTo>
                  <a:lnTo>
                    <a:pt x="121665" y="46482"/>
                  </a:lnTo>
                  <a:lnTo>
                    <a:pt x="147065" y="46482"/>
                  </a:lnTo>
                  <a:lnTo>
                    <a:pt x="147065" y="58165"/>
                  </a:lnTo>
                  <a:lnTo>
                    <a:pt x="121665" y="58165"/>
                  </a:lnTo>
                  <a:lnTo>
                    <a:pt x="121665" y="99313"/>
                  </a:lnTo>
                  <a:lnTo>
                    <a:pt x="108712" y="99313"/>
                  </a:lnTo>
                  <a:lnTo>
                    <a:pt x="108712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1" name="object 2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831079" y="1069339"/>
            <a:ext cx="918337" cy="177037"/>
          </a:xfrm>
          <a:prstGeom prst="rect">
            <a:avLst/>
          </a:prstGeom>
        </p:spPr>
      </p:pic>
      <p:sp>
        <p:nvSpPr>
          <p:cNvPr id="22" name="object 22" descr=""/>
          <p:cNvSpPr txBox="1"/>
          <p:nvPr/>
        </p:nvSpPr>
        <p:spPr>
          <a:xfrm>
            <a:off x="990091" y="5332577"/>
            <a:ext cx="152781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53670">
              <a:lnSpc>
                <a:spcPct val="150000"/>
              </a:lnSpc>
              <a:spcBef>
                <a:spcPts val="100"/>
              </a:spcBef>
            </a:pP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상품별</a:t>
            </a:r>
            <a:r>
              <a:rPr dirty="0" sz="800" spc="-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약관을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읽어보시고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필수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항목은</a:t>
            </a:r>
            <a:r>
              <a:rPr dirty="0" sz="800" spc="-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꼭</a:t>
            </a:r>
            <a:r>
              <a:rPr dirty="0" sz="800" spc="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동의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눌러주세요</a:t>
            </a:r>
            <a:r>
              <a:rPr dirty="0" sz="800" spc="-10" b="1">
                <a:solidFill>
                  <a:srgbClr val="164393"/>
                </a:solidFill>
                <a:latin typeface="맑은 고딕"/>
                <a:cs typeface="맑은 고딕"/>
              </a:rPr>
              <a:t>!</a:t>
            </a:r>
            <a:endParaRPr sz="800">
              <a:latin typeface="맑은 고딕"/>
              <a:cs typeface="맑은 고딕"/>
            </a:endParaRPr>
          </a:p>
          <a:p>
            <a:pPr marL="131445">
              <a:lnSpc>
                <a:spcPct val="100000"/>
              </a:lnSpc>
              <a:spcBef>
                <a:spcPts val="480"/>
              </a:spcBef>
            </a:pP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화면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하단의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다음</a:t>
            </a:r>
            <a:r>
              <a:rPr dirty="0" sz="800" spc="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버튼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spc="-25" b="1" i="1">
                <a:solidFill>
                  <a:srgbClr val="164393"/>
                </a:solidFill>
                <a:latin typeface="맑은 고딕"/>
                <a:cs typeface="맑은 고딕"/>
              </a:rPr>
              <a:t>클릭</a:t>
            </a:r>
            <a:endParaRPr sz="800">
              <a:latin typeface="맑은 고딕"/>
              <a:cs typeface="맑은 고딕"/>
            </a:endParaRPr>
          </a:p>
        </p:txBody>
      </p:sp>
      <p:sp>
        <p:nvSpPr>
          <p:cNvPr id="23" name="object 23" descr=""/>
          <p:cNvSpPr/>
          <p:nvPr/>
        </p:nvSpPr>
        <p:spPr>
          <a:xfrm>
            <a:off x="3254502" y="3202685"/>
            <a:ext cx="137160" cy="201295"/>
          </a:xfrm>
          <a:custGeom>
            <a:avLst/>
            <a:gdLst/>
            <a:ahLst/>
            <a:cxnLst/>
            <a:rect l="l" t="t" r="r" b="b"/>
            <a:pathLst>
              <a:path w="137160" h="201295">
                <a:moveTo>
                  <a:pt x="0" y="0"/>
                </a:moveTo>
                <a:lnTo>
                  <a:pt x="136651" y="100456"/>
                </a:lnTo>
                <a:lnTo>
                  <a:pt x="0" y="200913"/>
                </a:lnTo>
              </a:path>
            </a:pathLst>
          </a:custGeom>
          <a:ln w="28574">
            <a:solidFill>
              <a:srgbClr val="293984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4" name="object 24" descr=""/>
          <p:cNvGrpSpPr/>
          <p:nvPr/>
        </p:nvGrpSpPr>
        <p:grpSpPr>
          <a:xfrm>
            <a:off x="3676967" y="1610423"/>
            <a:ext cx="2493645" cy="3563620"/>
            <a:chOff x="3676967" y="1610423"/>
            <a:chExt cx="2493645" cy="3563620"/>
          </a:xfrm>
        </p:grpSpPr>
        <p:pic>
          <p:nvPicPr>
            <p:cNvPr id="25" name="object 25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38599" y="2625852"/>
              <a:ext cx="1152144" cy="100584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38599" y="3118103"/>
              <a:ext cx="1152144" cy="99060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38599" y="3416808"/>
              <a:ext cx="1152144" cy="99060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91355" y="3922775"/>
              <a:ext cx="1150620" cy="100583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43171" y="4430269"/>
              <a:ext cx="1152144" cy="99058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38599" y="4936236"/>
              <a:ext cx="1560576" cy="135636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5642609" y="2980182"/>
              <a:ext cx="137160" cy="201295"/>
            </a:xfrm>
            <a:custGeom>
              <a:avLst/>
              <a:gdLst/>
              <a:ahLst/>
              <a:cxnLst/>
              <a:rect l="l" t="t" r="r" b="b"/>
              <a:pathLst>
                <a:path w="137160" h="201294">
                  <a:moveTo>
                    <a:pt x="0" y="0"/>
                  </a:moveTo>
                  <a:lnTo>
                    <a:pt x="136651" y="100456"/>
                  </a:lnTo>
                  <a:lnTo>
                    <a:pt x="0" y="200913"/>
                  </a:lnTo>
                </a:path>
              </a:pathLst>
            </a:custGeom>
            <a:ln w="28574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86555" y="1620012"/>
              <a:ext cx="2470404" cy="3541776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3681729" y="1615186"/>
              <a:ext cx="2480310" cy="3551554"/>
            </a:xfrm>
            <a:custGeom>
              <a:avLst/>
              <a:gdLst/>
              <a:ahLst/>
              <a:cxnLst/>
              <a:rect l="l" t="t" r="r" b="b"/>
              <a:pathLst>
                <a:path w="2480310" h="3551554">
                  <a:moveTo>
                    <a:pt x="0" y="3551301"/>
                  </a:moveTo>
                  <a:lnTo>
                    <a:pt x="2479929" y="3551301"/>
                  </a:lnTo>
                  <a:lnTo>
                    <a:pt x="2479929" y="0"/>
                  </a:lnTo>
                  <a:lnTo>
                    <a:pt x="0" y="0"/>
                  </a:lnTo>
                  <a:lnTo>
                    <a:pt x="0" y="3551301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822191" y="3369563"/>
              <a:ext cx="1263396" cy="94487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40123" y="3567684"/>
              <a:ext cx="1264920" cy="94487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3714749" y="4024121"/>
              <a:ext cx="2443480" cy="1137285"/>
            </a:xfrm>
            <a:custGeom>
              <a:avLst/>
              <a:gdLst/>
              <a:ahLst/>
              <a:cxnLst/>
              <a:rect l="l" t="t" r="r" b="b"/>
              <a:pathLst>
                <a:path w="2443479" h="1137285">
                  <a:moveTo>
                    <a:pt x="0" y="1136903"/>
                  </a:moveTo>
                  <a:lnTo>
                    <a:pt x="2442972" y="1136903"/>
                  </a:lnTo>
                  <a:lnTo>
                    <a:pt x="2442972" y="0"/>
                  </a:lnTo>
                  <a:lnTo>
                    <a:pt x="0" y="0"/>
                  </a:lnTo>
                  <a:lnTo>
                    <a:pt x="0" y="1136903"/>
                  </a:lnTo>
                  <a:close/>
                </a:path>
              </a:pathLst>
            </a:custGeom>
            <a:ln w="25400">
              <a:solidFill>
                <a:srgbClr val="16439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41491" y="4485131"/>
              <a:ext cx="149351" cy="185927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822191" y="2851403"/>
              <a:ext cx="1263396" cy="94487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23587" y="3877057"/>
              <a:ext cx="1264919" cy="92962"/>
            </a:xfrm>
            <a:prstGeom prst="rect">
              <a:avLst/>
            </a:prstGeom>
          </p:spPr>
        </p:pic>
      </p:grpSp>
      <p:grpSp>
        <p:nvGrpSpPr>
          <p:cNvPr id="40" name="object 40" descr=""/>
          <p:cNvGrpSpPr/>
          <p:nvPr/>
        </p:nvGrpSpPr>
        <p:grpSpPr>
          <a:xfrm>
            <a:off x="605027" y="1615439"/>
            <a:ext cx="2456815" cy="3256915"/>
            <a:chOff x="605027" y="1615439"/>
            <a:chExt cx="2456815" cy="3256915"/>
          </a:xfrm>
        </p:grpSpPr>
        <p:pic>
          <p:nvPicPr>
            <p:cNvPr id="41" name="object 41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05027" y="1615439"/>
              <a:ext cx="2456688" cy="2971800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1568196" y="3482339"/>
              <a:ext cx="652780" cy="1390015"/>
            </a:xfrm>
            <a:custGeom>
              <a:avLst/>
              <a:gdLst/>
              <a:ahLst/>
              <a:cxnLst/>
              <a:rect l="l" t="t" r="r" b="b"/>
              <a:pathLst>
                <a:path w="652780" h="1390014">
                  <a:moveTo>
                    <a:pt x="652272" y="1063752"/>
                  </a:moveTo>
                  <a:lnTo>
                    <a:pt x="489204" y="1063752"/>
                  </a:lnTo>
                  <a:lnTo>
                    <a:pt x="489204" y="0"/>
                  </a:lnTo>
                  <a:lnTo>
                    <a:pt x="163068" y="0"/>
                  </a:lnTo>
                  <a:lnTo>
                    <a:pt x="163068" y="1063752"/>
                  </a:lnTo>
                  <a:lnTo>
                    <a:pt x="0" y="1063752"/>
                  </a:lnTo>
                  <a:lnTo>
                    <a:pt x="326136" y="1389888"/>
                  </a:lnTo>
                  <a:lnTo>
                    <a:pt x="652272" y="1063752"/>
                  </a:lnTo>
                  <a:close/>
                </a:path>
              </a:pathLst>
            </a:custGeom>
            <a:solidFill>
              <a:srgbClr val="164393">
                <a:alpha val="18823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3" name="object 43" descr=""/>
          <p:cNvSpPr txBox="1"/>
          <p:nvPr/>
        </p:nvSpPr>
        <p:spPr>
          <a:xfrm>
            <a:off x="4188714" y="5310861"/>
            <a:ext cx="1435100" cy="574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>
              <a:lnSpc>
                <a:spcPct val="150100"/>
              </a:lnSpc>
              <a:spcBef>
                <a:spcPts val="95"/>
              </a:spcBef>
            </a:pP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학교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정보를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입력해주세요 </a:t>
            </a:r>
            <a:r>
              <a:rPr dirty="0" sz="800" b="1">
                <a:solidFill>
                  <a:srgbClr val="164393"/>
                </a:solidFill>
                <a:latin typeface="맑은 고딕"/>
                <a:cs typeface="맑은 고딕"/>
              </a:rPr>
              <a:t>(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학적</a:t>
            </a:r>
            <a:r>
              <a:rPr dirty="0" sz="800" spc="-3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정보</a:t>
            </a:r>
            <a:r>
              <a:rPr dirty="0" sz="800" spc="-1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정확하게</a:t>
            </a:r>
            <a:r>
              <a:rPr dirty="0" sz="800" spc="-25" b="1" i="1">
                <a:solidFill>
                  <a:srgbClr val="164393"/>
                </a:solidFill>
                <a:latin typeface="맑은 고딕"/>
                <a:cs typeface="맑은 고딕"/>
              </a:rPr>
              <a:t> 입력</a:t>
            </a:r>
            <a:r>
              <a:rPr dirty="0" sz="800" spc="-25" b="1">
                <a:solidFill>
                  <a:srgbClr val="164393"/>
                </a:solidFill>
                <a:latin typeface="맑은 고딕"/>
                <a:cs typeface="맑은 고딕"/>
              </a:rPr>
              <a:t>) </a:t>
            </a:r>
            <a:r>
              <a:rPr dirty="0" u="sng" sz="800" b="1" i="1">
                <a:solidFill>
                  <a:srgbClr val="164393"/>
                </a:solidFill>
                <a:uFill>
                  <a:solidFill>
                    <a:srgbClr val="164393"/>
                  </a:solidFill>
                </a:uFill>
                <a:latin typeface="맑은 고딕"/>
                <a:cs typeface="맑은 고딕"/>
              </a:rPr>
              <a:t>듀이카는</a:t>
            </a:r>
            <a:r>
              <a:rPr dirty="0" u="sng" sz="800" spc="-10" b="1" i="1">
                <a:solidFill>
                  <a:srgbClr val="164393"/>
                </a:solidFill>
                <a:uFill>
                  <a:solidFill>
                    <a:srgbClr val="164393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800" spc="-10" b="1">
                <a:solidFill>
                  <a:srgbClr val="164393"/>
                </a:solidFill>
                <a:uFill>
                  <a:solidFill>
                    <a:srgbClr val="164393"/>
                  </a:solidFill>
                </a:uFill>
                <a:latin typeface="맑은 고딕"/>
                <a:cs typeface="맑은 고딕"/>
              </a:rPr>
              <a:t>DUICA</a:t>
            </a:r>
            <a:r>
              <a:rPr dirty="0" u="sng" sz="800" spc="-10" b="1" i="1">
                <a:solidFill>
                  <a:srgbClr val="164393"/>
                </a:solidFill>
                <a:uFill>
                  <a:solidFill>
                    <a:srgbClr val="164393"/>
                  </a:solidFill>
                </a:uFill>
                <a:latin typeface="맑은 고딕"/>
                <a:cs typeface="맑은 고딕"/>
              </a:rPr>
              <a:t>검색해주세요</a:t>
            </a:r>
            <a:r>
              <a:rPr dirty="0" u="sng" sz="800" spc="-10" b="1">
                <a:solidFill>
                  <a:srgbClr val="164393"/>
                </a:solidFill>
                <a:uFill>
                  <a:solidFill>
                    <a:srgbClr val="164393"/>
                  </a:solidFill>
                </a:uFill>
                <a:latin typeface="맑은 고딕"/>
                <a:cs typeface="맑은 고딕"/>
              </a:rPr>
              <a:t>!</a:t>
            </a:r>
            <a:endParaRPr sz="800">
              <a:latin typeface="맑은 고딕"/>
              <a:cs typeface="맑은 고딕"/>
            </a:endParaRPr>
          </a:p>
        </p:txBody>
      </p:sp>
      <p:grpSp>
        <p:nvGrpSpPr>
          <p:cNvPr id="44" name="object 44" descr=""/>
          <p:cNvGrpSpPr/>
          <p:nvPr/>
        </p:nvGrpSpPr>
        <p:grpSpPr>
          <a:xfrm>
            <a:off x="6924611" y="1610423"/>
            <a:ext cx="2491105" cy="3575050"/>
            <a:chOff x="6924611" y="1610423"/>
            <a:chExt cx="2491105" cy="3575050"/>
          </a:xfrm>
        </p:grpSpPr>
        <p:pic>
          <p:nvPicPr>
            <p:cNvPr id="45" name="object 45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934199" y="1620012"/>
              <a:ext cx="2471928" cy="3555491"/>
            </a:xfrm>
            <a:prstGeom prst="rect">
              <a:avLst/>
            </a:prstGeom>
          </p:spPr>
        </p:pic>
        <p:sp>
          <p:nvSpPr>
            <p:cNvPr id="46" name="object 46" descr=""/>
            <p:cNvSpPr/>
            <p:nvPr/>
          </p:nvSpPr>
          <p:spPr>
            <a:xfrm>
              <a:off x="6929373" y="1615186"/>
              <a:ext cx="2481580" cy="3565525"/>
            </a:xfrm>
            <a:custGeom>
              <a:avLst/>
              <a:gdLst/>
              <a:ahLst/>
              <a:cxnLst/>
              <a:rect l="l" t="t" r="r" b="b"/>
              <a:pathLst>
                <a:path w="2481579" h="3565525">
                  <a:moveTo>
                    <a:pt x="0" y="3565016"/>
                  </a:moveTo>
                  <a:lnTo>
                    <a:pt x="2481453" y="3565016"/>
                  </a:lnTo>
                  <a:lnTo>
                    <a:pt x="2481453" y="0"/>
                  </a:lnTo>
                  <a:lnTo>
                    <a:pt x="0" y="0"/>
                  </a:lnTo>
                  <a:lnTo>
                    <a:pt x="0" y="3565016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7037069" y="3973830"/>
              <a:ext cx="2270760" cy="262255"/>
            </a:xfrm>
            <a:custGeom>
              <a:avLst/>
              <a:gdLst/>
              <a:ahLst/>
              <a:cxnLst/>
              <a:rect l="l" t="t" r="r" b="b"/>
              <a:pathLst>
                <a:path w="2270759" h="262254">
                  <a:moveTo>
                    <a:pt x="0" y="262128"/>
                  </a:moveTo>
                  <a:lnTo>
                    <a:pt x="2270760" y="262128"/>
                  </a:lnTo>
                  <a:lnTo>
                    <a:pt x="2270760" y="0"/>
                  </a:lnTo>
                  <a:lnTo>
                    <a:pt x="0" y="0"/>
                  </a:lnTo>
                  <a:lnTo>
                    <a:pt x="0" y="262128"/>
                  </a:lnTo>
                  <a:close/>
                </a:path>
              </a:pathLst>
            </a:custGeom>
            <a:ln w="25399">
              <a:solidFill>
                <a:srgbClr val="16439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8" name="object 48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014459" y="4235196"/>
              <a:ext cx="251459" cy="228600"/>
            </a:xfrm>
            <a:prstGeom prst="rect">
              <a:avLst/>
            </a:prstGeom>
          </p:spPr>
        </p:pic>
      </p:grpSp>
      <p:sp>
        <p:nvSpPr>
          <p:cNvPr id="49" name="object 49" descr=""/>
          <p:cNvSpPr txBox="1"/>
          <p:nvPr/>
        </p:nvSpPr>
        <p:spPr>
          <a:xfrm>
            <a:off x="7759954" y="5402478"/>
            <a:ext cx="843915" cy="3911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255904">
              <a:lnSpc>
                <a:spcPct val="150000"/>
              </a:lnSpc>
              <a:spcBef>
                <a:spcPts val="95"/>
              </a:spcBef>
            </a:pPr>
            <a:r>
              <a:rPr dirty="0" sz="800" spc="-25" b="1" i="1">
                <a:solidFill>
                  <a:srgbClr val="164393"/>
                </a:solidFill>
                <a:latin typeface="맑은 고딕"/>
                <a:cs typeface="맑은 고딕"/>
              </a:rPr>
              <a:t>학생증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카드가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발급</a:t>
            </a:r>
            <a:r>
              <a:rPr dirty="0" sz="800" spc="-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spc="-25" b="1" i="1">
                <a:solidFill>
                  <a:srgbClr val="164393"/>
                </a:solidFill>
                <a:latin typeface="맑은 고딕"/>
                <a:cs typeface="맑은 고딕"/>
              </a:rPr>
              <a:t>돼요</a:t>
            </a:r>
            <a:r>
              <a:rPr dirty="0" sz="800" spc="-25" b="1">
                <a:solidFill>
                  <a:srgbClr val="164393"/>
                </a:solidFill>
                <a:latin typeface="맑은 고딕"/>
                <a:cs typeface="맑은 고딕"/>
              </a:rPr>
              <a:t>!</a:t>
            </a:r>
            <a:endParaRPr sz="800">
              <a:latin typeface="맑은 고딕"/>
              <a:cs typeface="맑은 고딕"/>
            </a:endParaRPr>
          </a:p>
        </p:txBody>
      </p:sp>
      <p:sp>
        <p:nvSpPr>
          <p:cNvPr id="50" name="object 50" descr=""/>
          <p:cNvSpPr/>
          <p:nvPr/>
        </p:nvSpPr>
        <p:spPr>
          <a:xfrm>
            <a:off x="6451853" y="3198114"/>
            <a:ext cx="137160" cy="201295"/>
          </a:xfrm>
          <a:custGeom>
            <a:avLst/>
            <a:gdLst/>
            <a:ahLst/>
            <a:cxnLst/>
            <a:rect l="l" t="t" r="r" b="b"/>
            <a:pathLst>
              <a:path w="137159" h="201295">
                <a:moveTo>
                  <a:pt x="0" y="0"/>
                </a:moveTo>
                <a:lnTo>
                  <a:pt x="136651" y="100457"/>
                </a:lnTo>
                <a:lnTo>
                  <a:pt x="0" y="200913"/>
                </a:lnTo>
              </a:path>
            </a:pathLst>
          </a:custGeom>
          <a:ln w="28574">
            <a:solidFill>
              <a:srgbClr val="29398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 descr=""/>
          <p:cNvSpPr txBox="1"/>
          <p:nvPr/>
        </p:nvSpPr>
        <p:spPr>
          <a:xfrm>
            <a:off x="1779777" y="3470909"/>
            <a:ext cx="228600" cy="1244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600" spc="-50" b="1" i="1">
                <a:solidFill>
                  <a:srgbClr val="683C2D"/>
                </a:solidFill>
                <a:latin typeface="맑은 고딕"/>
                <a:cs typeface="맑은 고딕"/>
              </a:rPr>
              <a:t>아 래 쪽 으 로</a:t>
            </a:r>
            <a:endParaRPr sz="1600">
              <a:latin typeface="맑은 고딕"/>
              <a:cs typeface="맑은 고딕"/>
            </a:endParaRPr>
          </a:p>
        </p:txBody>
      </p:sp>
      <p:grpSp>
        <p:nvGrpSpPr>
          <p:cNvPr id="52" name="object 52" descr=""/>
          <p:cNvGrpSpPr/>
          <p:nvPr/>
        </p:nvGrpSpPr>
        <p:grpSpPr>
          <a:xfrm>
            <a:off x="0" y="32003"/>
            <a:ext cx="4083685" cy="677545"/>
            <a:chOff x="0" y="32003"/>
            <a:chExt cx="4083685" cy="677545"/>
          </a:xfrm>
        </p:grpSpPr>
        <p:pic>
          <p:nvPicPr>
            <p:cNvPr id="53" name="object 53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0" y="32003"/>
              <a:ext cx="913638" cy="677418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18744" y="32003"/>
              <a:ext cx="1832610" cy="677418"/>
            </a:xfrm>
            <a:prstGeom prst="rect">
              <a:avLst/>
            </a:prstGeom>
          </p:spPr>
        </p:pic>
        <p:pic>
          <p:nvPicPr>
            <p:cNvPr id="55" name="object 55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048255" y="32003"/>
              <a:ext cx="707898" cy="677418"/>
            </a:xfrm>
            <a:prstGeom prst="rect">
              <a:avLst/>
            </a:prstGeom>
          </p:spPr>
        </p:pic>
        <p:pic>
          <p:nvPicPr>
            <p:cNvPr id="56" name="object 56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61260" y="32003"/>
              <a:ext cx="1622298" cy="677418"/>
            </a:xfrm>
            <a:prstGeom prst="rect">
              <a:avLst/>
            </a:prstGeom>
          </p:spPr>
        </p:pic>
      </p:grpSp>
      <p:sp>
        <p:nvSpPr>
          <p:cNvPr id="57" name="object 5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신한 SOL Bank</a:t>
            </a:r>
            <a:r>
              <a:rPr dirty="0" spc="-10"/>
              <a:t> </a:t>
            </a:r>
            <a:r>
              <a:rPr dirty="0"/>
              <a:t>앱</a:t>
            </a:r>
            <a:r>
              <a:rPr dirty="0" spc="5"/>
              <a:t> </a:t>
            </a:r>
            <a:r>
              <a:rPr dirty="0" spc="-20"/>
              <a:t>신청하기</a:t>
            </a:r>
          </a:p>
        </p:txBody>
      </p:sp>
      <p:sp>
        <p:nvSpPr>
          <p:cNvPr id="58" name="object 58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05231" y="1069339"/>
            <a:ext cx="342265" cy="173990"/>
            <a:chOff x="305231" y="1069339"/>
            <a:chExt cx="342265" cy="173990"/>
          </a:xfrm>
        </p:grpSpPr>
        <p:sp>
          <p:nvSpPr>
            <p:cNvPr id="3" name="object 3" descr=""/>
            <p:cNvSpPr/>
            <p:nvPr/>
          </p:nvSpPr>
          <p:spPr>
            <a:xfrm>
              <a:off x="309803" y="1073911"/>
              <a:ext cx="333375" cy="165100"/>
            </a:xfrm>
            <a:custGeom>
              <a:avLst/>
              <a:gdLst/>
              <a:ahLst/>
              <a:cxnLst/>
              <a:rect l="l" t="t" r="r" b="b"/>
              <a:pathLst>
                <a:path w="333375" h="165100">
                  <a:moveTo>
                    <a:pt x="218351" y="118363"/>
                  </a:moveTo>
                  <a:lnTo>
                    <a:pt x="205549" y="118363"/>
                  </a:lnTo>
                  <a:lnTo>
                    <a:pt x="205549" y="164846"/>
                  </a:lnTo>
                  <a:lnTo>
                    <a:pt x="312902" y="164846"/>
                  </a:lnTo>
                  <a:lnTo>
                    <a:pt x="312902" y="153288"/>
                  </a:lnTo>
                  <a:lnTo>
                    <a:pt x="218351" y="153288"/>
                  </a:lnTo>
                  <a:lnTo>
                    <a:pt x="218351" y="118363"/>
                  </a:lnTo>
                  <a:close/>
                </a:path>
                <a:path w="333375" h="165100">
                  <a:moveTo>
                    <a:pt x="307682" y="0"/>
                  </a:moveTo>
                  <a:lnTo>
                    <a:pt x="294703" y="0"/>
                  </a:lnTo>
                  <a:lnTo>
                    <a:pt x="294703" y="124967"/>
                  </a:lnTo>
                  <a:lnTo>
                    <a:pt x="307682" y="124967"/>
                  </a:lnTo>
                  <a:lnTo>
                    <a:pt x="307682" y="76708"/>
                  </a:lnTo>
                  <a:lnTo>
                    <a:pt x="333019" y="76708"/>
                  </a:lnTo>
                  <a:lnTo>
                    <a:pt x="333019" y="64770"/>
                  </a:lnTo>
                  <a:lnTo>
                    <a:pt x="307682" y="64770"/>
                  </a:lnTo>
                  <a:lnTo>
                    <a:pt x="307682" y="0"/>
                  </a:lnTo>
                  <a:close/>
                </a:path>
                <a:path w="333375" h="165100">
                  <a:moveTo>
                    <a:pt x="227495" y="42925"/>
                  </a:moveTo>
                  <a:lnTo>
                    <a:pt x="189839" y="58165"/>
                  </a:lnTo>
                  <a:lnTo>
                    <a:pt x="186143" y="83438"/>
                  </a:lnTo>
                  <a:lnTo>
                    <a:pt x="189839" y="90932"/>
                  </a:lnTo>
                  <a:lnTo>
                    <a:pt x="227317" y="106299"/>
                  </a:lnTo>
                  <a:lnTo>
                    <a:pt x="236399" y="105707"/>
                  </a:lnTo>
                  <a:lnTo>
                    <a:pt x="244482" y="103949"/>
                  </a:lnTo>
                  <a:lnTo>
                    <a:pt x="251568" y="101048"/>
                  </a:lnTo>
                  <a:lnTo>
                    <a:pt x="257657" y="97027"/>
                  </a:lnTo>
                  <a:lnTo>
                    <a:pt x="259791" y="95250"/>
                  </a:lnTo>
                  <a:lnTo>
                    <a:pt x="218732" y="95250"/>
                  </a:lnTo>
                  <a:lnTo>
                    <a:pt x="211772" y="93217"/>
                  </a:lnTo>
                  <a:lnTo>
                    <a:pt x="206641" y="89408"/>
                  </a:lnTo>
                  <a:lnTo>
                    <a:pt x="201510" y="85471"/>
                  </a:lnTo>
                  <a:lnTo>
                    <a:pt x="198932" y="80517"/>
                  </a:lnTo>
                  <a:lnTo>
                    <a:pt x="198932" y="68452"/>
                  </a:lnTo>
                  <a:lnTo>
                    <a:pt x="201485" y="63626"/>
                  </a:lnTo>
                  <a:lnTo>
                    <a:pt x="206603" y="59816"/>
                  </a:lnTo>
                  <a:lnTo>
                    <a:pt x="211709" y="55879"/>
                  </a:lnTo>
                  <a:lnTo>
                    <a:pt x="218668" y="53975"/>
                  </a:lnTo>
                  <a:lnTo>
                    <a:pt x="260030" y="53975"/>
                  </a:lnTo>
                  <a:lnTo>
                    <a:pt x="257708" y="52070"/>
                  </a:lnTo>
                  <a:lnTo>
                    <a:pt x="251640" y="48069"/>
                  </a:lnTo>
                  <a:lnTo>
                    <a:pt x="244582" y="45212"/>
                  </a:lnTo>
                  <a:lnTo>
                    <a:pt x="236534" y="43497"/>
                  </a:lnTo>
                  <a:lnTo>
                    <a:pt x="227495" y="42925"/>
                  </a:lnTo>
                  <a:close/>
                </a:path>
                <a:path w="333375" h="165100">
                  <a:moveTo>
                    <a:pt x="260030" y="53975"/>
                  </a:moveTo>
                  <a:lnTo>
                    <a:pt x="236321" y="53975"/>
                  </a:lnTo>
                  <a:lnTo>
                    <a:pt x="243281" y="55879"/>
                  </a:lnTo>
                  <a:lnTo>
                    <a:pt x="248386" y="59816"/>
                  </a:lnTo>
                  <a:lnTo>
                    <a:pt x="253492" y="63626"/>
                  </a:lnTo>
                  <a:lnTo>
                    <a:pt x="256044" y="68452"/>
                  </a:lnTo>
                  <a:lnTo>
                    <a:pt x="256044" y="80517"/>
                  </a:lnTo>
                  <a:lnTo>
                    <a:pt x="253479" y="85471"/>
                  </a:lnTo>
                  <a:lnTo>
                    <a:pt x="248348" y="89408"/>
                  </a:lnTo>
                  <a:lnTo>
                    <a:pt x="243204" y="93217"/>
                  </a:lnTo>
                  <a:lnTo>
                    <a:pt x="236258" y="95250"/>
                  </a:lnTo>
                  <a:lnTo>
                    <a:pt x="259791" y="95250"/>
                  </a:lnTo>
                  <a:lnTo>
                    <a:pt x="265125" y="90804"/>
                  </a:lnTo>
                  <a:lnTo>
                    <a:pt x="268783" y="83438"/>
                  </a:lnTo>
                  <a:lnTo>
                    <a:pt x="268846" y="65532"/>
                  </a:lnTo>
                  <a:lnTo>
                    <a:pt x="265137" y="58165"/>
                  </a:lnTo>
                  <a:lnTo>
                    <a:pt x="260030" y="53975"/>
                  </a:lnTo>
                  <a:close/>
                </a:path>
                <a:path w="333375" h="165100">
                  <a:moveTo>
                    <a:pt x="277202" y="22351"/>
                  </a:moveTo>
                  <a:lnTo>
                    <a:pt x="177342" y="22351"/>
                  </a:lnTo>
                  <a:lnTo>
                    <a:pt x="177342" y="34036"/>
                  </a:lnTo>
                  <a:lnTo>
                    <a:pt x="277202" y="34036"/>
                  </a:lnTo>
                  <a:lnTo>
                    <a:pt x="277202" y="22351"/>
                  </a:lnTo>
                  <a:close/>
                </a:path>
                <a:path w="333375" h="165100">
                  <a:moveTo>
                    <a:pt x="233934" y="635"/>
                  </a:moveTo>
                  <a:lnTo>
                    <a:pt x="220700" y="635"/>
                  </a:lnTo>
                  <a:lnTo>
                    <a:pt x="220700" y="22351"/>
                  </a:lnTo>
                  <a:lnTo>
                    <a:pt x="233934" y="22351"/>
                  </a:lnTo>
                  <a:lnTo>
                    <a:pt x="233934" y="635"/>
                  </a:lnTo>
                  <a:close/>
                </a:path>
                <a:path w="333375" h="165100">
                  <a:moveTo>
                    <a:pt x="45097" y="109092"/>
                  </a:moveTo>
                  <a:lnTo>
                    <a:pt x="32029" y="109092"/>
                  </a:lnTo>
                  <a:lnTo>
                    <a:pt x="32029" y="162433"/>
                  </a:lnTo>
                  <a:lnTo>
                    <a:pt x="139903" y="162433"/>
                  </a:lnTo>
                  <a:lnTo>
                    <a:pt x="139903" y="151002"/>
                  </a:lnTo>
                  <a:lnTo>
                    <a:pt x="45097" y="151002"/>
                  </a:lnTo>
                  <a:lnTo>
                    <a:pt x="45097" y="109092"/>
                  </a:lnTo>
                  <a:close/>
                </a:path>
                <a:path w="333375" h="165100">
                  <a:moveTo>
                    <a:pt x="135470" y="0"/>
                  </a:moveTo>
                  <a:lnTo>
                    <a:pt x="122491" y="0"/>
                  </a:lnTo>
                  <a:lnTo>
                    <a:pt x="122491" y="119379"/>
                  </a:lnTo>
                  <a:lnTo>
                    <a:pt x="135470" y="119379"/>
                  </a:lnTo>
                  <a:lnTo>
                    <a:pt x="135470" y="0"/>
                  </a:lnTo>
                  <a:close/>
                </a:path>
                <a:path w="333375" h="165100">
                  <a:moveTo>
                    <a:pt x="55626" y="5461"/>
                  </a:moveTo>
                  <a:lnTo>
                    <a:pt x="42913" y="5461"/>
                  </a:lnTo>
                  <a:lnTo>
                    <a:pt x="42913" y="27050"/>
                  </a:lnTo>
                  <a:lnTo>
                    <a:pt x="42132" y="36151"/>
                  </a:lnTo>
                  <a:lnTo>
                    <a:pt x="23840" y="71449"/>
                  </a:lnTo>
                  <a:lnTo>
                    <a:pt x="0" y="89915"/>
                  </a:lnTo>
                  <a:lnTo>
                    <a:pt x="9398" y="98933"/>
                  </a:lnTo>
                  <a:lnTo>
                    <a:pt x="38535" y="71449"/>
                  </a:lnTo>
                  <a:lnTo>
                    <a:pt x="49707" y="52832"/>
                  </a:lnTo>
                  <a:lnTo>
                    <a:pt x="63319" y="52832"/>
                  </a:lnTo>
                  <a:lnTo>
                    <a:pt x="62928" y="52250"/>
                  </a:lnTo>
                  <a:lnTo>
                    <a:pt x="58872" y="43830"/>
                  </a:lnTo>
                  <a:lnTo>
                    <a:pt x="56437" y="35434"/>
                  </a:lnTo>
                  <a:lnTo>
                    <a:pt x="55626" y="27050"/>
                  </a:lnTo>
                  <a:lnTo>
                    <a:pt x="55626" y="5461"/>
                  </a:lnTo>
                  <a:close/>
                </a:path>
                <a:path w="333375" h="165100">
                  <a:moveTo>
                    <a:pt x="63319" y="52832"/>
                  </a:moveTo>
                  <a:lnTo>
                    <a:pt x="49707" y="52832"/>
                  </a:lnTo>
                  <a:lnTo>
                    <a:pt x="52419" y="57925"/>
                  </a:lnTo>
                  <a:lnTo>
                    <a:pt x="82903" y="90566"/>
                  </a:lnTo>
                  <a:lnTo>
                    <a:pt x="88976" y="94614"/>
                  </a:lnTo>
                  <a:lnTo>
                    <a:pt x="97675" y="85216"/>
                  </a:lnTo>
                  <a:lnTo>
                    <a:pt x="89822" y="80833"/>
                  </a:lnTo>
                  <a:lnTo>
                    <a:pt x="82359" y="75295"/>
                  </a:lnTo>
                  <a:lnTo>
                    <a:pt x="75287" y="68589"/>
                  </a:lnTo>
                  <a:lnTo>
                    <a:pt x="68605" y="60705"/>
                  </a:lnTo>
                  <a:lnTo>
                    <a:pt x="63319" y="52832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309803" y="1073911"/>
              <a:ext cx="333375" cy="165100"/>
            </a:xfrm>
            <a:custGeom>
              <a:avLst/>
              <a:gdLst/>
              <a:ahLst/>
              <a:cxnLst/>
              <a:rect l="l" t="t" r="r" b="b"/>
              <a:pathLst>
                <a:path w="333375" h="165100">
                  <a:moveTo>
                    <a:pt x="205549" y="118363"/>
                  </a:moveTo>
                  <a:lnTo>
                    <a:pt x="218351" y="118363"/>
                  </a:lnTo>
                  <a:lnTo>
                    <a:pt x="218351" y="153288"/>
                  </a:lnTo>
                  <a:lnTo>
                    <a:pt x="312902" y="153288"/>
                  </a:lnTo>
                  <a:lnTo>
                    <a:pt x="312902" y="164846"/>
                  </a:lnTo>
                  <a:lnTo>
                    <a:pt x="205549" y="164846"/>
                  </a:lnTo>
                  <a:lnTo>
                    <a:pt x="205549" y="118363"/>
                  </a:lnTo>
                  <a:close/>
                </a:path>
                <a:path w="333375" h="165100">
                  <a:moveTo>
                    <a:pt x="32029" y="109092"/>
                  </a:moveTo>
                  <a:lnTo>
                    <a:pt x="45097" y="109092"/>
                  </a:lnTo>
                  <a:lnTo>
                    <a:pt x="45097" y="151002"/>
                  </a:lnTo>
                  <a:lnTo>
                    <a:pt x="139903" y="151002"/>
                  </a:lnTo>
                  <a:lnTo>
                    <a:pt x="139903" y="162433"/>
                  </a:lnTo>
                  <a:lnTo>
                    <a:pt x="32029" y="162433"/>
                  </a:lnTo>
                  <a:lnTo>
                    <a:pt x="32029" y="109092"/>
                  </a:lnTo>
                  <a:close/>
                </a:path>
                <a:path w="333375" h="165100">
                  <a:moveTo>
                    <a:pt x="227495" y="53975"/>
                  </a:moveTo>
                  <a:lnTo>
                    <a:pt x="218668" y="53975"/>
                  </a:lnTo>
                  <a:lnTo>
                    <a:pt x="211709" y="55879"/>
                  </a:lnTo>
                  <a:lnTo>
                    <a:pt x="206603" y="59816"/>
                  </a:lnTo>
                  <a:lnTo>
                    <a:pt x="201485" y="63626"/>
                  </a:lnTo>
                  <a:lnTo>
                    <a:pt x="198932" y="68452"/>
                  </a:lnTo>
                  <a:lnTo>
                    <a:pt x="198932" y="74422"/>
                  </a:lnTo>
                  <a:lnTo>
                    <a:pt x="198932" y="80517"/>
                  </a:lnTo>
                  <a:lnTo>
                    <a:pt x="201510" y="85471"/>
                  </a:lnTo>
                  <a:lnTo>
                    <a:pt x="206641" y="89408"/>
                  </a:lnTo>
                  <a:lnTo>
                    <a:pt x="211772" y="93217"/>
                  </a:lnTo>
                  <a:lnTo>
                    <a:pt x="218732" y="95250"/>
                  </a:lnTo>
                  <a:lnTo>
                    <a:pt x="227495" y="95250"/>
                  </a:lnTo>
                  <a:lnTo>
                    <a:pt x="236258" y="95250"/>
                  </a:lnTo>
                  <a:lnTo>
                    <a:pt x="243204" y="93217"/>
                  </a:lnTo>
                  <a:lnTo>
                    <a:pt x="248348" y="89408"/>
                  </a:lnTo>
                  <a:lnTo>
                    <a:pt x="253479" y="85471"/>
                  </a:lnTo>
                  <a:lnTo>
                    <a:pt x="256044" y="80517"/>
                  </a:lnTo>
                  <a:lnTo>
                    <a:pt x="256044" y="74422"/>
                  </a:lnTo>
                  <a:lnTo>
                    <a:pt x="256044" y="68452"/>
                  </a:lnTo>
                  <a:lnTo>
                    <a:pt x="253492" y="63626"/>
                  </a:lnTo>
                  <a:lnTo>
                    <a:pt x="248386" y="59816"/>
                  </a:lnTo>
                  <a:lnTo>
                    <a:pt x="243281" y="55879"/>
                  </a:lnTo>
                  <a:lnTo>
                    <a:pt x="236321" y="53975"/>
                  </a:lnTo>
                  <a:lnTo>
                    <a:pt x="227495" y="53975"/>
                  </a:lnTo>
                  <a:close/>
                </a:path>
                <a:path w="333375" h="165100">
                  <a:moveTo>
                    <a:pt x="227495" y="42925"/>
                  </a:moveTo>
                  <a:lnTo>
                    <a:pt x="265137" y="58165"/>
                  </a:lnTo>
                  <a:lnTo>
                    <a:pt x="268846" y="65532"/>
                  </a:lnTo>
                  <a:lnTo>
                    <a:pt x="268846" y="74422"/>
                  </a:lnTo>
                  <a:lnTo>
                    <a:pt x="268846" y="83312"/>
                  </a:lnTo>
                  <a:lnTo>
                    <a:pt x="236399" y="105707"/>
                  </a:lnTo>
                  <a:lnTo>
                    <a:pt x="227317" y="106299"/>
                  </a:lnTo>
                  <a:lnTo>
                    <a:pt x="218321" y="105725"/>
                  </a:lnTo>
                  <a:lnTo>
                    <a:pt x="186143" y="83438"/>
                  </a:lnTo>
                  <a:lnTo>
                    <a:pt x="186143" y="74422"/>
                  </a:lnTo>
                  <a:lnTo>
                    <a:pt x="186143" y="65659"/>
                  </a:lnTo>
                  <a:lnTo>
                    <a:pt x="218417" y="43497"/>
                  </a:lnTo>
                  <a:lnTo>
                    <a:pt x="227495" y="42925"/>
                  </a:lnTo>
                  <a:close/>
                </a:path>
                <a:path w="333375" h="165100">
                  <a:moveTo>
                    <a:pt x="42913" y="5461"/>
                  </a:moveTo>
                  <a:lnTo>
                    <a:pt x="55626" y="5461"/>
                  </a:lnTo>
                  <a:lnTo>
                    <a:pt x="55626" y="27050"/>
                  </a:lnTo>
                  <a:lnTo>
                    <a:pt x="56437" y="35434"/>
                  </a:lnTo>
                  <a:lnTo>
                    <a:pt x="75287" y="68589"/>
                  </a:lnTo>
                  <a:lnTo>
                    <a:pt x="97675" y="85216"/>
                  </a:lnTo>
                  <a:lnTo>
                    <a:pt x="88976" y="94614"/>
                  </a:lnTo>
                  <a:lnTo>
                    <a:pt x="60276" y="68923"/>
                  </a:lnTo>
                  <a:lnTo>
                    <a:pt x="49707" y="52832"/>
                  </a:lnTo>
                  <a:lnTo>
                    <a:pt x="46828" y="58787"/>
                  </a:lnTo>
                  <a:lnTo>
                    <a:pt x="21066" y="90566"/>
                  </a:lnTo>
                  <a:lnTo>
                    <a:pt x="9398" y="98933"/>
                  </a:lnTo>
                  <a:lnTo>
                    <a:pt x="0" y="89915"/>
                  </a:lnTo>
                  <a:lnTo>
                    <a:pt x="8624" y="84871"/>
                  </a:lnTo>
                  <a:lnTo>
                    <a:pt x="16571" y="78708"/>
                  </a:lnTo>
                  <a:lnTo>
                    <a:pt x="39790" y="45180"/>
                  </a:lnTo>
                  <a:lnTo>
                    <a:pt x="42913" y="27050"/>
                  </a:lnTo>
                  <a:lnTo>
                    <a:pt x="42913" y="5461"/>
                  </a:lnTo>
                  <a:close/>
                </a:path>
                <a:path w="333375" h="165100">
                  <a:moveTo>
                    <a:pt x="220700" y="635"/>
                  </a:moveTo>
                  <a:lnTo>
                    <a:pt x="233934" y="635"/>
                  </a:lnTo>
                  <a:lnTo>
                    <a:pt x="233934" y="22351"/>
                  </a:lnTo>
                  <a:lnTo>
                    <a:pt x="277202" y="22351"/>
                  </a:lnTo>
                  <a:lnTo>
                    <a:pt x="277202" y="34036"/>
                  </a:lnTo>
                  <a:lnTo>
                    <a:pt x="177342" y="34036"/>
                  </a:lnTo>
                  <a:lnTo>
                    <a:pt x="177342" y="22351"/>
                  </a:lnTo>
                  <a:lnTo>
                    <a:pt x="220700" y="22351"/>
                  </a:lnTo>
                  <a:lnTo>
                    <a:pt x="220700" y="635"/>
                  </a:lnTo>
                  <a:close/>
                </a:path>
                <a:path w="333375" h="165100">
                  <a:moveTo>
                    <a:pt x="294703" y="0"/>
                  </a:moveTo>
                  <a:lnTo>
                    <a:pt x="307682" y="0"/>
                  </a:lnTo>
                  <a:lnTo>
                    <a:pt x="307682" y="64770"/>
                  </a:lnTo>
                  <a:lnTo>
                    <a:pt x="333019" y="64770"/>
                  </a:lnTo>
                  <a:lnTo>
                    <a:pt x="333019" y="76708"/>
                  </a:lnTo>
                  <a:lnTo>
                    <a:pt x="307682" y="76708"/>
                  </a:lnTo>
                  <a:lnTo>
                    <a:pt x="307682" y="124967"/>
                  </a:lnTo>
                  <a:lnTo>
                    <a:pt x="294703" y="124967"/>
                  </a:lnTo>
                  <a:lnTo>
                    <a:pt x="294703" y="0"/>
                  </a:lnTo>
                  <a:close/>
                </a:path>
                <a:path w="333375" h="165100">
                  <a:moveTo>
                    <a:pt x="122491" y="0"/>
                  </a:moveTo>
                  <a:lnTo>
                    <a:pt x="135470" y="0"/>
                  </a:lnTo>
                  <a:lnTo>
                    <a:pt x="135470" y="119379"/>
                  </a:lnTo>
                  <a:lnTo>
                    <a:pt x="122491" y="119379"/>
                  </a:lnTo>
                  <a:lnTo>
                    <a:pt x="122491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0369" y="1069339"/>
            <a:ext cx="1100048" cy="177037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10588" y="1068450"/>
            <a:ext cx="520319" cy="177926"/>
          </a:xfrm>
          <a:prstGeom prst="rect">
            <a:avLst/>
          </a:prstGeom>
        </p:spPr>
      </p:pic>
      <p:grpSp>
        <p:nvGrpSpPr>
          <p:cNvPr id="7" name="object 7" descr=""/>
          <p:cNvGrpSpPr/>
          <p:nvPr/>
        </p:nvGrpSpPr>
        <p:grpSpPr>
          <a:xfrm>
            <a:off x="2505964" y="1069339"/>
            <a:ext cx="878840" cy="177165"/>
            <a:chOff x="2505964" y="1069339"/>
            <a:chExt cx="878840" cy="177165"/>
          </a:xfrm>
        </p:grpSpPr>
        <p:sp>
          <p:nvSpPr>
            <p:cNvPr id="8" name="object 8" descr=""/>
            <p:cNvSpPr/>
            <p:nvPr/>
          </p:nvSpPr>
          <p:spPr>
            <a:xfrm>
              <a:off x="2510536" y="1073911"/>
              <a:ext cx="869950" cy="168275"/>
            </a:xfrm>
            <a:custGeom>
              <a:avLst/>
              <a:gdLst/>
              <a:ahLst/>
              <a:cxnLst/>
              <a:rect l="l" t="t" r="r" b="b"/>
              <a:pathLst>
                <a:path w="869950" h="168275">
                  <a:moveTo>
                    <a:pt x="689990" y="127253"/>
                  </a:moveTo>
                  <a:lnTo>
                    <a:pt x="534162" y="127253"/>
                  </a:lnTo>
                  <a:lnTo>
                    <a:pt x="534162" y="138811"/>
                  </a:lnTo>
                  <a:lnTo>
                    <a:pt x="689990" y="138811"/>
                  </a:lnTo>
                  <a:lnTo>
                    <a:pt x="689990" y="127253"/>
                  </a:lnTo>
                  <a:close/>
                </a:path>
                <a:path w="869950" h="168275">
                  <a:moveTo>
                    <a:pt x="754888" y="108203"/>
                  </a:moveTo>
                  <a:lnTo>
                    <a:pt x="741934" y="108203"/>
                  </a:lnTo>
                  <a:lnTo>
                    <a:pt x="741934" y="161416"/>
                  </a:lnTo>
                  <a:lnTo>
                    <a:pt x="848740" y="161416"/>
                  </a:lnTo>
                  <a:lnTo>
                    <a:pt x="848740" y="149733"/>
                  </a:lnTo>
                  <a:lnTo>
                    <a:pt x="754888" y="149733"/>
                  </a:lnTo>
                  <a:lnTo>
                    <a:pt x="754888" y="108203"/>
                  </a:lnTo>
                  <a:close/>
                </a:path>
                <a:path w="869950" h="168275">
                  <a:moveTo>
                    <a:pt x="844041" y="0"/>
                  </a:moveTo>
                  <a:lnTo>
                    <a:pt x="831088" y="0"/>
                  </a:lnTo>
                  <a:lnTo>
                    <a:pt x="831088" y="122809"/>
                  </a:lnTo>
                  <a:lnTo>
                    <a:pt x="844041" y="122809"/>
                  </a:lnTo>
                  <a:lnTo>
                    <a:pt x="844041" y="63880"/>
                  </a:lnTo>
                  <a:lnTo>
                    <a:pt x="869441" y="63880"/>
                  </a:lnTo>
                  <a:lnTo>
                    <a:pt x="869441" y="52197"/>
                  </a:lnTo>
                  <a:lnTo>
                    <a:pt x="844041" y="52197"/>
                  </a:lnTo>
                  <a:lnTo>
                    <a:pt x="844041" y="0"/>
                  </a:lnTo>
                  <a:close/>
                </a:path>
                <a:path w="869950" h="168275">
                  <a:moveTo>
                    <a:pt x="799084" y="10160"/>
                  </a:moveTo>
                  <a:lnTo>
                    <a:pt x="722502" y="10160"/>
                  </a:lnTo>
                  <a:lnTo>
                    <a:pt x="722502" y="89788"/>
                  </a:lnTo>
                  <a:lnTo>
                    <a:pt x="799084" y="89788"/>
                  </a:lnTo>
                  <a:lnTo>
                    <a:pt x="799084" y="78232"/>
                  </a:lnTo>
                  <a:lnTo>
                    <a:pt x="735330" y="78232"/>
                  </a:lnTo>
                  <a:lnTo>
                    <a:pt x="735330" y="21716"/>
                  </a:lnTo>
                  <a:lnTo>
                    <a:pt x="799084" y="21716"/>
                  </a:lnTo>
                  <a:lnTo>
                    <a:pt x="799084" y="10160"/>
                  </a:lnTo>
                  <a:close/>
                </a:path>
                <a:path w="869950" h="168275">
                  <a:moveTo>
                    <a:pt x="799084" y="21716"/>
                  </a:moveTo>
                  <a:lnTo>
                    <a:pt x="786384" y="21716"/>
                  </a:lnTo>
                  <a:lnTo>
                    <a:pt x="786384" y="78232"/>
                  </a:lnTo>
                  <a:lnTo>
                    <a:pt x="799084" y="78232"/>
                  </a:lnTo>
                  <a:lnTo>
                    <a:pt x="799084" y="21716"/>
                  </a:lnTo>
                  <a:close/>
                </a:path>
                <a:path w="869950" h="168275">
                  <a:moveTo>
                    <a:pt x="333375" y="125349"/>
                  </a:moveTo>
                  <a:lnTo>
                    <a:pt x="177545" y="125349"/>
                  </a:lnTo>
                  <a:lnTo>
                    <a:pt x="177545" y="136905"/>
                  </a:lnTo>
                  <a:lnTo>
                    <a:pt x="333375" y="136905"/>
                  </a:lnTo>
                  <a:lnTo>
                    <a:pt x="333375" y="125349"/>
                  </a:lnTo>
                  <a:close/>
                </a:path>
                <a:path w="869950" h="168275">
                  <a:moveTo>
                    <a:pt x="307548" y="74422"/>
                  </a:moveTo>
                  <a:lnTo>
                    <a:pt x="294766" y="74422"/>
                  </a:lnTo>
                  <a:lnTo>
                    <a:pt x="294288" y="86236"/>
                  </a:lnTo>
                  <a:lnTo>
                    <a:pt x="293608" y="98647"/>
                  </a:lnTo>
                  <a:lnTo>
                    <a:pt x="292713" y="111676"/>
                  </a:lnTo>
                  <a:lnTo>
                    <a:pt x="291591" y="125349"/>
                  </a:lnTo>
                  <a:lnTo>
                    <a:pt x="304164" y="125349"/>
                  </a:lnTo>
                  <a:lnTo>
                    <a:pt x="305738" y="107132"/>
                  </a:lnTo>
                  <a:lnTo>
                    <a:pt x="306847" y="90963"/>
                  </a:lnTo>
                  <a:lnTo>
                    <a:pt x="307504" y="76842"/>
                  </a:lnTo>
                  <a:lnTo>
                    <a:pt x="307548" y="74422"/>
                  </a:lnTo>
                  <a:close/>
                </a:path>
                <a:path w="869950" h="168275">
                  <a:moveTo>
                    <a:pt x="307720" y="16001"/>
                  </a:moveTo>
                  <a:lnTo>
                    <a:pt x="199136" y="16001"/>
                  </a:lnTo>
                  <a:lnTo>
                    <a:pt x="199136" y="27559"/>
                  </a:lnTo>
                  <a:lnTo>
                    <a:pt x="294894" y="27559"/>
                  </a:lnTo>
                  <a:lnTo>
                    <a:pt x="294894" y="63373"/>
                  </a:lnTo>
                  <a:lnTo>
                    <a:pt x="190626" y="66928"/>
                  </a:lnTo>
                  <a:lnTo>
                    <a:pt x="193420" y="79755"/>
                  </a:lnTo>
                  <a:lnTo>
                    <a:pt x="294766" y="74422"/>
                  </a:lnTo>
                  <a:lnTo>
                    <a:pt x="307548" y="74422"/>
                  </a:lnTo>
                  <a:lnTo>
                    <a:pt x="307682" y="66928"/>
                  </a:lnTo>
                  <a:lnTo>
                    <a:pt x="307720" y="16001"/>
                  </a:lnTo>
                  <a:close/>
                </a:path>
                <a:path w="869950" h="168275">
                  <a:moveTo>
                    <a:pt x="663701" y="15621"/>
                  </a:moveTo>
                  <a:lnTo>
                    <a:pt x="560577" y="15621"/>
                  </a:lnTo>
                  <a:lnTo>
                    <a:pt x="560577" y="91059"/>
                  </a:lnTo>
                  <a:lnTo>
                    <a:pt x="666369" y="91059"/>
                  </a:lnTo>
                  <a:lnTo>
                    <a:pt x="666369" y="79375"/>
                  </a:lnTo>
                  <a:lnTo>
                    <a:pt x="573658" y="79375"/>
                  </a:lnTo>
                  <a:lnTo>
                    <a:pt x="573658" y="27177"/>
                  </a:lnTo>
                  <a:lnTo>
                    <a:pt x="663701" y="27177"/>
                  </a:lnTo>
                  <a:lnTo>
                    <a:pt x="663701" y="15621"/>
                  </a:lnTo>
                  <a:close/>
                </a:path>
                <a:path w="869950" h="168275">
                  <a:moveTo>
                    <a:pt x="432438" y="64262"/>
                  </a:moveTo>
                  <a:lnTo>
                    <a:pt x="419226" y="64262"/>
                  </a:lnTo>
                  <a:lnTo>
                    <a:pt x="414200" y="72741"/>
                  </a:lnTo>
                  <a:lnTo>
                    <a:pt x="408257" y="80851"/>
                  </a:lnTo>
                  <a:lnTo>
                    <a:pt x="376824" y="108696"/>
                  </a:lnTo>
                  <a:lnTo>
                    <a:pt x="359409" y="117855"/>
                  </a:lnTo>
                  <a:lnTo>
                    <a:pt x="369569" y="128397"/>
                  </a:lnTo>
                  <a:lnTo>
                    <a:pt x="402076" y="105441"/>
                  </a:lnTo>
                  <a:lnTo>
                    <a:pt x="425497" y="78867"/>
                  </a:lnTo>
                  <a:lnTo>
                    <a:pt x="432438" y="64262"/>
                  </a:lnTo>
                  <a:close/>
                </a:path>
                <a:path w="869950" h="168275">
                  <a:moveTo>
                    <a:pt x="445134" y="14859"/>
                  </a:moveTo>
                  <a:lnTo>
                    <a:pt x="366649" y="14859"/>
                  </a:lnTo>
                  <a:lnTo>
                    <a:pt x="366649" y="26542"/>
                  </a:lnTo>
                  <a:lnTo>
                    <a:pt x="431164" y="26542"/>
                  </a:lnTo>
                  <a:lnTo>
                    <a:pt x="430166" y="33357"/>
                  </a:lnTo>
                  <a:lnTo>
                    <a:pt x="428704" y="40100"/>
                  </a:lnTo>
                  <a:lnTo>
                    <a:pt x="426789" y="46795"/>
                  </a:lnTo>
                  <a:lnTo>
                    <a:pt x="424433" y="53466"/>
                  </a:lnTo>
                  <a:lnTo>
                    <a:pt x="359156" y="57530"/>
                  </a:lnTo>
                  <a:lnTo>
                    <a:pt x="363855" y="69850"/>
                  </a:lnTo>
                  <a:lnTo>
                    <a:pt x="419226" y="64262"/>
                  </a:lnTo>
                  <a:lnTo>
                    <a:pt x="432438" y="64262"/>
                  </a:lnTo>
                  <a:lnTo>
                    <a:pt x="439846" y="48672"/>
                  </a:lnTo>
                  <a:lnTo>
                    <a:pt x="445134" y="14859"/>
                  </a:lnTo>
                  <a:close/>
                </a:path>
                <a:path w="869950" h="168275">
                  <a:moveTo>
                    <a:pt x="112268" y="3301"/>
                  </a:moveTo>
                  <a:lnTo>
                    <a:pt x="99440" y="3301"/>
                  </a:lnTo>
                  <a:lnTo>
                    <a:pt x="99440" y="62864"/>
                  </a:lnTo>
                  <a:lnTo>
                    <a:pt x="69722" y="62864"/>
                  </a:lnTo>
                  <a:lnTo>
                    <a:pt x="69722" y="74422"/>
                  </a:lnTo>
                  <a:lnTo>
                    <a:pt x="99440" y="74422"/>
                  </a:lnTo>
                  <a:lnTo>
                    <a:pt x="99440" y="162813"/>
                  </a:lnTo>
                  <a:lnTo>
                    <a:pt x="112268" y="162813"/>
                  </a:lnTo>
                  <a:lnTo>
                    <a:pt x="112268" y="3301"/>
                  </a:lnTo>
                  <a:close/>
                </a:path>
                <a:path w="869950" h="168275">
                  <a:moveTo>
                    <a:pt x="49783" y="36829"/>
                  </a:moveTo>
                  <a:lnTo>
                    <a:pt x="36702" y="36829"/>
                  </a:lnTo>
                  <a:lnTo>
                    <a:pt x="36666" y="53593"/>
                  </a:lnTo>
                  <a:lnTo>
                    <a:pt x="36012" y="62734"/>
                  </a:lnTo>
                  <a:lnTo>
                    <a:pt x="19913" y="101465"/>
                  </a:lnTo>
                  <a:lnTo>
                    <a:pt x="0" y="121538"/>
                  </a:lnTo>
                  <a:lnTo>
                    <a:pt x="11049" y="130301"/>
                  </a:lnTo>
                  <a:lnTo>
                    <a:pt x="38687" y="94408"/>
                  </a:lnTo>
                  <a:lnTo>
                    <a:pt x="43433" y="82803"/>
                  </a:lnTo>
                  <a:lnTo>
                    <a:pt x="57006" y="82803"/>
                  </a:lnTo>
                  <a:lnTo>
                    <a:pt x="56052" y="81026"/>
                  </a:lnTo>
                  <a:lnTo>
                    <a:pt x="52562" y="71882"/>
                  </a:lnTo>
                  <a:lnTo>
                    <a:pt x="50476" y="62734"/>
                  </a:lnTo>
                  <a:lnTo>
                    <a:pt x="49783" y="53593"/>
                  </a:lnTo>
                  <a:lnTo>
                    <a:pt x="49783" y="36829"/>
                  </a:lnTo>
                  <a:close/>
                </a:path>
                <a:path w="869950" h="168275">
                  <a:moveTo>
                    <a:pt x="57006" y="82803"/>
                  </a:moveTo>
                  <a:lnTo>
                    <a:pt x="43433" y="82803"/>
                  </a:lnTo>
                  <a:lnTo>
                    <a:pt x="45698" y="88114"/>
                  </a:lnTo>
                  <a:lnTo>
                    <a:pt x="71433" y="122189"/>
                  </a:lnTo>
                  <a:lnTo>
                    <a:pt x="76200" y="126237"/>
                  </a:lnTo>
                  <a:lnTo>
                    <a:pt x="86740" y="117093"/>
                  </a:lnTo>
                  <a:lnTo>
                    <a:pt x="79623" y="112190"/>
                  </a:lnTo>
                  <a:lnTo>
                    <a:pt x="72932" y="106045"/>
                  </a:lnTo>
                  <a:lnTo>
                    <a:pt x="66720" y="98716"/>
                  </a:lnTo>
                  <a:lnTo>
                    <a:pt x="60959" y="90170"/>
                  </a:lnTo>
                  <a:lnTo>
                    <a:pt x="57006" y="82803"/>
                  </a:lnTo>
                  <a:close/>
                </a:path>
                <a:path w="869950" h="168275">
                  <a:moveTo>
                    <a:pt x="81661" y="25273"/>
                  </a:moveTo>
                  <a:lnTo>
                    <a:pt x="4571" y="25273"/>
                  </a:lnTo>
                  <a:lnTo>
                    <a:pt x="4571" y="36829"/>
                  </a:lnTo>
                  <a:lnTo>
                    <a:pt x="81661" y="36829"/>
                  </a:lnTo>
                  <a:lnTo>
                    <a:pt x="81661" y="25273"/>
                  </a:lnTo>
                  <a:close/>
                </a:path>
                <a:path w="869950" h="168275">
                  <a:moveTo>
                    <a:pt x="49530" y="2666"/>
                  </a:moveTo>
                  <a:lnTo>
                    <a:pt x="36575" y="2666"/>
                  </a:lnTo>
                  <a:lnTo>
                    <a:pt x="36575" y="25273"/>
                  </a:lnTo>
                  <a:lnTo>
                    <a:pt x="49530" y="25273"/>
                  </a:lnTo>
                  <a:lnTo>
                    <a:pt x="49530" y="2666"/>
                  </a:lnTo>
                  <a:close/>
                </a:path>
                <a:path w="869950" h="168275">
                  <a:moveTo>
                    <a:pt x="486537" y="0"/>
                  </a:moveTo>
                  <a:lnTo>
                    <a:pt x="473456" y="0"/>
                  </a:lnTo>
                  <a:lnTo>
                    <a:pt x="473456" y="167893"/>
                  </a:lnTo>
                  <a:lnTo>
                    <a:pt x="486537" y="167893"/>
                  </a:lnTo>
                  <a:lnTo>
                    <a:pt x="486537" y="80772"/>
                  </a:lnTo>
                  <a:lnTo>
                    <a:pt x="516636" y="80772"/>
                  </a:lnTo>
                  <a:lnTo>
                    <a:pt x="516636" y="69214"/>
                  </a:lnTo>
                  <a:lnTo>
                    <a:pt x="486537" y="69214"/>
                  </a:lnTo>
                  <a:lnTo>
                    <a:pt x="486537" y="0"/>
                  </a:lnTo>
                  <a:close/>
                </a:path>
                <a:path w="869950" h="168275">
                  <a:moveTo>
                    <a:pt x="142494" y="0"/>
                  </a:moveTo>
                  <a:lnTo>
                    <a:pt x="129286" y="0"/>
                  </a:lnTo>
                  <a:lnTo>
                    <a:pt x="129286" y="167893"/>
                  </a:lnTo>
                  <a:lnTo>
                    <a:pt x="142494" y="167893"/>
                  </a:lnTo>
                  <a:lnTo>
                    <a:pt x="142494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2510536" y="1073911"/>
              <a:ext cx="869950" cy="168275"/>
            </a:xfrm>
            <a:custGeom>
              <a:avLst/>
              <a:gdLst/>
              <a:ahLst/>
              <a:cxnLst/>
              <a:rect l="l" t="t" r="r" b="b"/>
              <a:pathLst>
                <a:path w="869950" h="168275">
                  <a:moveTo>
                    <a:pt x="534162" y="127253"/>
                  </a:moveTo>
                  <a:lnTo>
                    <a:pt x="689990" y="127253"/>
                  </a:lnTo>
                  <a:lnTo>
                    <a:pt x="689990" y="138811"/>
                  </a:lnTo>
                  <a:lnTo>
                    <a:pt x="534162" y="138811"/>
                  </a:lnTo>
                  <a:lnTo>
                    <a:pt x="534162" y="127253"/>
                  </a:lnTo>
                  <a:close/>
                </a:path>
                <a:path w="869950" h="168275">
                  <a:moveTo>
                    <a:pt x="741934" y="108203"/>
                  </a:moveTo>
                  <a:lnTo>
                    <a:pt x="754888" y="108203"/>
                  </a:lnTo>
                  <a:lnTo>
                    <a:pt x="754888" y="149733"/>
                  </a:lnTo>
                  <a:lnTo>
                    <a:pt x="848740" y="149733"/>
                  </a:lnTo>
                  <a:lnTo>
                    <a:pt x="848740" y="161416"/>
                  </a:lnTo>
                  <a:lnTo>
                    <a:pt x="741934" y="161416"/>
                  </a:lnTo>
                  <a:lnTo>
                    <a:pt x="741934" y="108203"/>
                  </a:lnTo>
                  <a:close/>
                </a:path>
                <a:path w="869950" h="168275">
                  <a:moveTo>
                    <a:pt x="735330" y="21716"/>
                  </a:moveTo>
                  <a:lnTo>
                    <a:pt x="735330" y="78232"/>
                  </a:lnTo>
                  <a:lnTo>
                    <a:pt x="786384" y="78232"/>
                  </a:lnTo>
                  <a:lnTo>
                    <a:pt x="786384" y="21716"/>
                  </a:lnTo>
                  <a:lnTo>
                    <a:pt x="735330" y="21716"/>
                  </a:lnTo>
                  <a:close/>
                </a:path>
                <a:path w="869950" h="168275">
                  <a:moveTo>
                    <a:pt x="199136" y="16001"/>
                  </a:moveTo>
                  <a:lnTo>
                    <a:pt x="307720" y="16001"/>
                  </a:lnTo>
                  <a:lnTo>
                    <a:pt x="307720" y="64770"/>
                  </a:lnTo>
                  <a:lnTo>
                    <a:pt x="307504" y="76842"/>
                  </a:lnTo>
                  <a:lnTo>
                    <a:pt x="306847" y="90963"/>
                  </a:lnTo>
                  <a:lnTo>
                    <a:pt x="305738" y="107132"/>
                  </a:lnTo>
                  <a:lnTo>
                    <a:pt x="304164" y="125349"/>
                  </a:lnTo>
                  <a:lnTo>
                    <a:pt x="333375" y="125349"/>
                  </a:lnTo>
                  <a:lnTo>
                    <a:pt x="333375" y="136905"/>
                  </a:lnTo>
                  <a:lnTo>
                    <a:pt x="177545" y="136905"/>
                  </a:lnTo>
                  <a:lnTo>
                    <a:pt x="177545" y="125349"/>
                  </a:lnTo>
                  <a:lnTo>
                    <a:pt x="291591" y="125349"/>
                  </a:lnTo>
                  <a:lnTo>
                    <a:pt x="292713" y="111676"/>
                  </a:lnTo>
                  <a:lnTo>
                    <a:pt x="293608" y="98647"/>
                  </a:lnTo>
                  <a:lnTo>
                    <a:pt x="294288" y="86236"/>
                  </a:lnTo>
                  <a:lnTo>
                    <a:pt x="294766" y="74422"/>
                  </a:lnTo>
                  <a:lnTo>
                    <a:pt x="193420" y="79755"/>
                  </a:lnTo>
                  <a:lnTo>
                    <a:pt x="190626" y="66928"/>
                  </a:lnTo>
                  <a:lnTo>
                    <a:pt x="294894" y="63373"/>
                  </a:lnTo>
                  <a:lnTo>
                    <a:pt x="294894" y="27559"/>
                  </a:lnTo>
                  <a:lnTo>
                    <a:pt x="199136" y="27559"/>
                  </a:lnTo>
                  <a:lnTo>
                    <a:pt x="199136" y="16001"/>
                  </a:lnTo>
                  <a:close/>
                </a:path>
                <a:path w="869950" h="168275">
                  <a:moveTo>
                    <a:pt x="560577" y="15621"/>
                  </a:moveTo>
                  <a:lnTo>
                    <a:pt x="663701" y="15621"/>
                  </a:lnTo>
                  <a:lnTo>
                    <a:pt x="663701" y="27177"/>
                  </a:lnTo>
                  <a:lnTo>
                    <a:pt x="573658" y="27177"/>
                  </a:lnTo>
                  <a:lnTo>
                    <a:pt x="573658" y="79375"/>
                  </a:lnTo>
                  <a:lnTo>
                    <a:pt x="666369" y="79375"/>
                  </a:lnTo>
                  <a:lnTo>
                    <a:pt x="666369" y="91059"/>
                  </a:lnTo>
                  <a:lnTo>
                    <a:pt x="560577" y="91059"/>
                  </a:lnTo>
                  <a:lnTo>
                    <a:pt x="560577" y="15621"/>
                  </a:lnTo>
                  <a:close/>
                </a:path>
                <a:path w="869950" h="168275">
                  <a:moveTo>
                    <a:pt x="366649" y="14859"/>
                  </a:moveTo>
                  <a:lnTo>
                    <a:pt x="445134" y="14859"/>
                  </a:lnTo>
                  <a:lnTo>
                    <a:pt x="439846" y="48672"/>
                  </a:lnTo>
                  <a:lnTo>
                    <a:pt x="425497" y="78867"/>
                  </a:lnTo>
                  <a:lnTo>
                    <a:pt x="402076" y="105441"/>
                  </a:lnTo>
                  <a:lnTo>
                    <a:pt x="369569" y="128397"/>
                  </a:lnTo>
                  <a:lnTo>
                    <a:pt x="359409" y="117855"/>
                  </a:lnTo>
                  <a:lnTo>
                    <a:pt x="368194" y="113710"/>
                  </a:lnTo>
                  <a:lnTo>
                    <a:pt x="376824" y="108696"/>
                  </a:lnTo>
                  <a:lnTo>
                    <a:pt x="408257" y="80851"/>
                  </a:lnTo>
                  <a:lnTo>
                    <a:pt x="419226" y="64262"/>
                  </a:lnTo>
                  <a:lnTo>
                    <a:pt x="363855" y="69850"/>
                  </a:lnTo>
                  <a:lnTo>
                    <a:pt x="359156" y="57530"/>
                  </a:lnTo>
                  <a:lnTo>
                    <a:pt x="424433" y="53466"/>
                  </a:lnTo>
                  <a:lnTo>
                    <a:pt x="431164" y="26542"/>
                  </a:lnTo>
                  <a:lnTo>
                    <a:pt x="366649" y="26542"/>
                  </a:lnTo>
                  <a:lnTo>
                    <a:pt x="366649" y="14859"/>
                  </a:lnTo>
                  <a:close/>
                </a:path>
                <a:path w="869950" h="168275">
                  <a:moveTo>
                    <a:pt x="722502" y="10160"/>
                  </a:moveTo>
                  <a:lnTo>
                    <a:pt x="799084" y="10160"/>
                  </a:lnTo>
                  <a:lnTo>
                    <a:pt x="799084" y="89788"/>
                  </a:lnTo>
                  <a:lnTo>
                    <a:pt x="722502" y="89788"/>
                  </a:lnTo>
                  <a:lnTo>
                    <a:pt x="722502" y="10160"/>
                  </a:lnTo>
                  <a:close/>
                </a:path>
                <a:path w="869950" h="168275">
                  <a:moveTo>
                    <a:pt x="99440" y="3301"/>
                  </a:moveTo>
                  <a:lnTo>
                    <a:pt x="112268" y="3301"/>
                  </a:lnTo>
                  <a:lnTo>
                    <a:pt x="112268" y="162813"/>
                  </a:lnTo>
                  <a:lnTo>
                    <a:pt x="99440" y="162813"/>
                  </a:lnTo>
                  <a:lnTo>
                    <a:pt x="99440" y="74422"/>
                  </a:lnTo>
                  <a:lnTo>
                    <a:pt x="69722" y="74422"/>
                  </a:lnTo>
                  <a:lnTo>
                    <a:pt x="69722" y="62864"/>
                  </a:lnTo>
                  <a:lnTo>
                    <a:pt x="99440" y="62864"/>
                  </a:lnTo>
                  <a:lnTo>
                    <a:pt x="99440" y="3301"/>
                  </a:lnTo>
                  <a:close/>
                </a:path>
                <a:path w="869950" h="168275">
                  <a:moveTo>
                    <a:pt x="36575" y="2666"/>
                  </a:moveTo>
                  <a:lnTo>
                    <a:pt x="49530" y="2666"/>
                  </a:lnTo>
                  <a:lnTo>
                    <a:pt x="49530" y="25273"/>
                  </a:lnTo>
                  <a:lnTo>
                    <a:pt x="81661" y="25273"/>
                  </a:lnTo>
                  <a:lnTo>
                    <a:pt x="81661" y="36829"/>
                  </a:lnTo>
                  <a:lnTo>
                    <a:pt x="49783" y="36829"/>
                  </a:lnTo>
                  <a:lnTo>
                    <a:pt x="49783" y="53593"/>
                  </a:lnTo>
                  <a:lnTo>
                    <a:pt x="60959" y="90170"/>
                  </a:lnTo>
                  <a:lnTo>
                    <a:pt x="86740" y="117093"/>
                  </a:lnTo>
                  <a:lnTo>
                    <a:pt x="76200" y="126237"/>
                  </a:lnTo>
                  <a:lnTo>
                    <a:pt x="48688" y="93757"/>
                  </a:lnTo>
                  <a:lnTo>
                    <a:pt x="43433" y="82803"/>
                  </a:lnTo>
                  <a:lnTo>
                    <a:pt x="41483" y="88374"/>
                  </a:lnTo>
                  <a:lnTo>
                    <a:pt x="20780" y="120586"/>
                  </a:lnTo>
                  <a:lnTo>
                    <a:pt x="11049" y="130301"/>
                  </a:lnTo>
                  <a:lnTo>
                    <a:pt x="0" y="121538"/>
                  </a:lnTo>
                  <a:lnTo>
                    <a:pt x="7098" y="116133"/>
                  </a:lnTo>
                  <a:lnTo>
                    <a:pt x="13731" y="109442"/>
                  </a:lnTo>
                  <a:lnTo>
                    <a:pt x="33940" y="72453"/>
                  </a:lnTo>
                  <a:lnTo>
                    <a:pt x="36702" y="53086"/>
                  </a:lnTo>
                  <a:lnTo>
                    <a:pt x="36702" y="36829"/>
                  </a:lnTo>
                  <a:lnTo>
                    <a:pt x="4571" y="36829"/>
                  </a:lnTo>
                  <a:lnTo>
                    <a:pt x="4571" y="25273"/>
                  </a:lnTo>
                  <a:lnTo>
                    <a:pt x="36575" y="25273"/>
                  </a:lnTo>
                  <a:lnTo>
                    <a:pt x="36575" y="2666"/>
                  </a:lnTo>
                  <a:close/>
                </a:path>
                <a:path w="869950" h="168275">
                  <a:moveTo>
                    <a:pt x="831088" y="0"/>
                  </a:moveTo>
                  <a:lnTo>
                    <a:pt x="844041" y="0"/>
                  </a:lnTo>
                  <a:lnTo>
                    <a:pt x="844041" y="52197"/>
                  </a:lnTo>
                  <a:lnTo>
                    <a:pt x="869441" y="52197"/>
                  </a:lnTo>
                  <a:lnTo>
                    <a:pt x="869441" y="63880"/>
                  </a:lnTo>
                  <a:lnTo>
                    <a:pt x="844041" y="63880"/>
                  </a:lnTo>
                  <a:lnTo>
                    <a:pt x="844041" y="122809"/>
                  </a:lnTo>
                  <a:lnTo>
                    <a:pt x="831088" y="122809"/>
                  </a:lnTo>
                  <a:lnTo>
                    <a:pt x="831088" y="0"/>
                  </a:lnTo>
                  <a:close/>
                </a:path>
                <a:path w="869950" h="168275">
                  <a:moveTo>
                    <a:pt x="473456" y="0"/>
                  </a:moveTo>
                  <a:lnTo>
                    <a:pt x="486537" y="0"/>
                  </a:lnTo>
                  <a:lnTo>
                    <a:pt x="486537" y="69214"/>
                  </a:lnTo>
                  <a:lnTo>
                    <a:pt x="516636" y="69214"/>
                  </a:lnTo>
                  <a:lnTo>
                    <a:pt x="516636" y="80772"/>
                  </a:lnTo>
                  <a:lnTo>
                    <a:pt x="486537" y="80772"/>
                  </a:lnTo>
                  <a:lnTo>
                    <a:pt x="486537" y="167893"/>
                  </a:lnTo>
                  <a:lnTo>
                    <a:pt x="473456" y="167893"/>
                  </a:lnTo>
                  <a:lnTo>
                    <a:pt x="473456" y="0"/>
                  </a:lnTo>
                  <a:close/>
                </a:path>
                <a:path w="869950" h="168275">
                  <a:moveTo>
                    <a:pt x="129286" y="0"/>
                  </a:moveTo>
                  <a:lnTo>
                    <a:pt x="142494" y="0"/>
                  </a:lnTo>
                  <a:lnTo>
                    <a:pt x="142494" y="167893"/>
                  </a:lnTo>
                  <a:lnTo>
                    <a:pt x="129286" y="167893"/>
                  </a:lnTo>
                  <a:lnTo>
                    <a:pt x="129286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 descr=""/>
          <p:cNvGrpSpPr/>
          <p:nvPr/>
        </p:nvGrpSpPr>
        <p:grpSpPr>
          <a:xfrm>
            <a:off x="3458336" y="1067688"/>
            <a:ext cx="697865" cy="179070"/>
            <a:chOff x="3458336" y="1067688"/>
            <a:chExt cx="697865" cy="179070"/>
          </a:xfrm>
        </p:grpSpPr>
        <p:sp>
          <p:nvSpPr>
            <p:cNvPr id="11" name="object 11" descr=""/>
            <p:cNvSpPr/>
            <p:nvPr/>
          </p:nvSpPr>
          <p:spPr>
            <a:xfrm>
              <a:off x="3462908" y="1072260"/>
              <a:ext cx="688975" cy="169545"/>
            </a:xfrm>
            <a:custGeom>
              <a:avLst/>
              <a:gdLst/>
              <a:ahLst/>
              <a:cxnLst/>
              <a:rect l="l" t="t" r="r" b="b"/>
              <a:pathLst>
                <a:path w="688975" h="169544">
                  <a:moveTo>
                    <a:pt x="573151" y="113156"/>
                  </a:moveTo>
                  <a:lnTo>
                    <a:pt x="560069" y="113156"/>
                  </a:lnTo>
                  <a:lnTo>
                    <a:pt x="560069" y="163067"/>
                  </a:lnTo>
                  <a:lnTo>
                    <a:pt x="665988" y="163067"/>
                  </a:lnTo>
                  <a:lnTo>
                    <a:pt x="665988" y="151384"/>
                  </a:lnTo>
                  <a:lnTo>
                    <a:pt x="573151" y="151384"/>
                  </a:lnTo>
                  <a:lnTo>
                    <a:pt x="573151" y="113156"/>
                  </a:lnTo>
                  <a:close/>
                </a:path>
                <a:path w="688975" h="169544">
                  <a:moveTo>
                    <a:pt x="262508" y="101980"/>
                  </a:moveTo>
                  <a:lnTo>
                    <a:pt x="221741" y="110998"/>
                  </a:lnTo>
                  <a:lnTo>
                    <a:pt x="207517" y="134492"/>
                  </a:lnTo>
                  <a:lnTo>
                    <a:pt x="208420" y="141378"/>
                  </a:lnTo>
                  <a:lnTo>
                    <a:pt x="239188" y="164845"/>
                  </a:lnTo>
                  <a:lnTo>
                    <a:pt x="262508" y="167131"/>
                  </a:lnTo>
                  <a:lnTo>
                    <a:pt x="274893" y="166560"/>
                  </a:lnTo>
                  <a:lnTo>
                    <a:pt x="285765" y="164845"/>
                  </a:lnTo>
                  <a:lnTo>
                    <a:pt x="295138" y="161988"/>
                  </a:lnTo>
                  <a:lnTo>
                    <a:pt x="303021" y="157987"/>
                  </a:lnTo>
                  <a:lnTo>
                    <a:pt x="305812" y="155828"/>
                  </a:lnTo>
                  <a:lnTo>
                    <a:pt x="262508" y="155828"/>
                  </a:lnTo>
                  <a:lnTo>
                    <a:pt x="253120" y="155467"/>
                  </a:lnTo>
                  <a:lnTo>
                    <a:pt x="221571" y="140842"/>
                  </a:lnTo>
                  <a:lnTo>
                    <a:pt x="221571" y="128142"/>
                  </a:lnTo>
                  <a:lnTo>
                    <a:pt x="262508" y="113029"/>
                  </a:lnTo>
                  <a:lnTo>
                    <a:pt x="305773" y="113029"/>
                  </a:lnTo>
                  <a:lnTo>
                    <a:pt x="303149" y="110998"/>
                  </a:lnTo>
                  <a:lnTo>
                    <a:pt x="295245" y="107070"/>
                  </a:lnTo>
                  <a:lnTo>
                    <a:pt x="285829" y="104251"/>
                  </a:lnTo>
                  <a:lnTo>
                    <a:pt x="274913" y="102550"/>
                  </a:lnTo>
                  <a:lnTo>
                    <a:pt x="262508" y="101980"/>
                  </a:lnTo>
                  <a:close/>
                </a:path>
                <a:path w="688975" h="169544">
                  <a:moveTo>
                    <a:pt x="305773" y="113029"/>
                  </a:moveTo>
                  <a:lnTo>
                    <a:pt x="262508" y="113029"/>
                  </a:lnTo>
                  <a:lnTo>
                    <a:pt x="271857" y="113411"/>
                  </a:lnTo>
                  <a:lnTo>
                    <a:pt x="280094" y="114554"/>
                  </a:lnTo>
                  <a:lnTo>
                    <a:pt x="287083" y="116405"/>
                  </a:lnTo>
                  <a:lnTo>
                    <a:pt x="292988" y="118999"/>
                  </a:lnTo>
                  <a:lnTo>
                    <a:pt x="299974" y="123062"/>
                  </a:lnTo>
                  <a:lnTo>
                    <a:pt x="303402" y="128142"/>
                  </a:lnTo>
                  <a:lnTo>
                    <a:pt x="303402" y="140842"/>
                  </a:lnTo>
                  <a:lnTo>
                    <a:pt x="262508" y="155828"/>
                  </a:lnTo>
                  <a:lnTo>
                    <a:pt x="305812" y="155828"/>
                  </a:lnTo>
                  <a:lnTo>
                    <a:pt x="309336" y="153102"/>
                  </a:lnTo>
                  <a:lnTo>
                    <a:pt x="313817" y="147574"/>
                  </a:lnTo>
                  <a:lnTo>
                    <a:pt x="316487" y="141378"/>
                  </a:lnTo>
                  <a:lnTo>
                    <a:pt x="317373" y="134492"/>
                  </a:lnTo>
                  <a:lnTo>
                    <a:pt x="316489" y="127589"/>
                  </a:lnTo>
                  <a:lnTo>
                    <a:pt x="313832" y="121364"/>
                  </a:lnTo>
                  <a:lnTo>
                    <a:pt x="309389" y="115829"/>
                  </a:lnTo>
                  <a:lnTo>
                    <a:pt x="305773" y="113029"/>
                  </a:lnTo>
                  <a:close/>
                </a:path>
                <a:path w="688975" h="169544">
                  <a:moveTo>
                    <a:pt x="45085" y="110743"/>
                  </a:moveTo>
                  <a:lnTo>
                    <a:pt x="32130" y="110743"/>
                  </a:lnTo>
                  <a:lnTo>
                    <a:pt x="32130" y="164084"/>
                  </a:lnTo>
                  <a:lnTo>
                    <a:pt x="139953" y="164084"/>
                  </a:lnTo>
                  <a:lnTo>
                    <a:pt x="139953" y="152653"/>
                  </a:lnTo>
                  <a:lnTo>
                    <a:pt x="45085" y="152653"/>
                  </a:lnTo>
                  <a:lnTo>
                    <a:pt x="45085" y="110743"/>
                  </a:lnTo>
                  <a:close/>
                </a:path>
                <a:path w="688975" h="169544">
                  <a:moveTo>
                    <a:pt x="135508" y="1650"/>
                  </a:moveTo>
                  <a:lnTo>
                    <a:pt x="122554" y="1650"/>
                  </a:lnTo>
                  <a:lnTo>
                    <a:pt x="122554" y="121030"/>
                  </a:lnTo>
                  <a:lnTo>
                    <a:pt x="135508" y="121030"/>
                  </a:lnTo>
                  <a:lnTo>
                    <a:pt x="135508" y="1650"/>
                  </a:lnTo>
                  <a:close/>
                </a:path>
                <a:path w="688975" h="169544">
                  <a:moveTo>
                    <a:pt x="55625" y="7112"/>
                  </a:moveTo>
                  <a:lnTo>
                    <a:pt x="42925" y="7112"/>
                  </a:lnTo>
                  <a:lnTo>
                    <a:pt x="42925" y="28701"/>
                  </a:lnTo>
                  <a:lnTo>
                    <a:pt x="42160" y="37802"/>
                  </a:lnTo>
                  <a:lnTo>
                    <a:pt x="23860" y="73100"/>
                  </a:lnTo>
                  <a:lnTo>
                    <a:pt x="0" y="91566"/>
                  </a:lnTo>
                  <a:lnTo>
                    <a:pt x="9398" y="100584"/>
                  </a:lnTo>
                  <a:lnTo>
                    <a:pt x="38551" y="73100"/>
                  </a:lnTo>
                  <a:lnTo>
                    <a:pt x="49783" y="54483"/>
                  </a:lnTo>
                  <a:lnTo>
                    <a:pt x="63360" y="54483"/>
                  </a:lnTo>
                  <a:lnTo>
                    <a:pt x="62966" y="53901"/>
                  </a:lnTo>
                  <a:lnTo>
                    <a:pt x="58880" y="45481"/>
                  </a:lnTo>
                  <a:lnTo>
                    <a:pt x="56437" y="37085"/>
                  </a:lnTo>
                  <a:lnTo>
                    <a:pt x="55625" y="28701"/>
                  </a:lnTo>
                  <a:lnTo>
                    <a:pt x="55625" y="7112"/>
                  </a:lnTo>
                  <a:close/>
                </a:path>
                <a:path w="688975" h="169544">
                  <a:moveTo>
                    <a:pt x="63360" y="54483"/>
                  </a:moveTo>
                  <a:lnTo>
                    <a:pt x="49783" y="54483"/>
                  </a:lnTo>
                  <a:lnTo>
                    <a:pt x="52476" y="59576"/>
                  </a:lnTo>
                  <a:lnTo>
                    <a:pt x="82980" y="92217"/>
                  </a:lnTo>
                  <a:lnTo>
                    <a:pt x="89026" y="96265"/>
                  </a:lnTo>
                  <a:lnTo>
                    <a:pt x="97789" y="86867"/>
                  </a:lnTo>
                  <a:lnTo>
                    <a:pt x="89906" y="82484"/>
                  </a:lnTo>
                  <a:lnTo>
                    <a:pt x="82438" y="76946"/>
                  </a:lnTo>
                  <a:lnTo>
                    <a:pt x="75376" y="70240"/>
                  </a:lnTo>
                  <a:lnTo>
                    <a:pt x="68706" y="62356"/>
                  </a:lnTo>
                  <a:lnTo>
                    <a:pt x="63360" y="54483"/>
                  </a:lnTo>
                  <a:close/>
                </a:path>
                <a:path w="688975" h="169544">
                  <a:moveTo>
                    <a:pt x="688593" y="87122"/>
                  </a:moveTo>
                  <a:lnTo>
                    <a:pt x="532764" y="87122"/>
                  </a:lnTo>
                  <a:lnTo>
                    <a:pt x="532764" y="98933"/>
                  </a:lnTo>
                  <a:lnTo>
                    <a:pt x="688593" y="98933"/>
                  </a:lnTo>
                  <a:lnTo>
                    <a:pt x="688593" y="87122"/>
                  </a:lnTo>
                  <a:close/>
                </a:path>
                <a:path w="688975" h="169544">
                  <a:moveTo>
                    <a:pt x="406145" y="53086"/>
                  </a:moveTo>
                  <a:lnTo>
                    <a:pt x="370572" y="69441"/>
                  </a:lnTo>
                  <a:lnTo>
                    <a:pt x="363981" y="90550"/>
                  </a:lnTo>
                  <a:lnTo>
                    <a:pt x="364683" y="97789"/>
                  </a:lnTo>
                  <a:lnTo>
                    <a:pt x="397212" y="127222"/>
                  </a:lnTo>
                  <a:lnTo>
                    <a:pt x="406018" y="127888"/>
                  </a:lnTo>
                  <a:lnTo>
                    <a:pt x="415006" y="127220"/>
                  </a:lnTo>
                  <a:lnTo>
                    <a:pt x="423118" y="125206"/>
                  </a:lnTo>
                  <a:lnTo>
                    <a:pt x="430289" y="121888"/>
                  </a:lnTo>
                  <a:lnTo>
                    <a:pt x="436625" y="117221"/>
                  </a:lnTo>
                  <a:lnTo>
                    <a:pt x="436978" y="116839"/>
                  </a:lnTo>
                  <a:lnTo>
                    <a:pt x="397637" y="116839"/>
                  </a:lnTo>
                  <a:lnTo>
                    <a:pt x="390651" y="114173"/>
                  </a:lnTo>
                  <a:lnTo>
                    <a:pt x="385063" y="109092"/>
                  </a:lnTo>
                  <a:lnTo>
                    <a:pt x="379602" y="103886"/>
                  </a:lnTo>
                  <a:lnTo>
                    <a:pt x="376808" y="97789"/>
                  </a:lnTo>
                  <a:lnTo>
                    <a:pt x="376923" y="83044"/>
                  </a:lnTo>
                  <a:lnTo>
                    <a:pt x="379475" y="77088"/>
                  </a:lnTo>
                  <a:lnTo>
                    <a:pt x="385063" y="72009"/>
                  </a:lnTo>
                  <a:lnTo>
                    <a:pt x="390525" y="66801"/>
                  </a:lnTo>
                  <a:lnTo>
                    <a:pt x="397637" y="64135"/>
                  </a:lnTo>
                  <a:lnTo>
                    <a:pt x="436856" y="64135"/>
                  </a:lnTo>
                  <a:lnTo>
                    <a:pt x="436625" y="63880"/>
                  </a:lnTo>
                  <a:lnTo>
                    <a:pt x="430291" y="59193"/>
                  </a:lnTo>
                  <a:lnTo>
                    <a:pt x="423100" y="55816"/>
                  </a:lnTo>
                  <a:lnTo>
                    <a:pt x="415051" y="53772"/>
                  </a:lnTo>
                  <a:lnTo>
                    <a:pt x="406145" y="53086"/>
                  </a:lnTo>
                  <a:close/>
                </a:path>
                <a:path w="688975" h="169544">
                  <a:moveTo>
                    <a:pt x="436856" y="64135"/>
                  </a:moveTo>
                  <a:lnTo>
                    <a:pt x="414781" y="64135"/>
                  </a:lnTo>
                  <a:lnTo>
                    <a:pt x="421893" y="66801"/>
                  </a:lnTo>
                  <a:lnTo>
                    <a:pt x="427354" y="72009"/>
                  </a:lnTo>
                  <a:lnTo>
                    <a:pt x="432815" y="77088"/>
                  </a:lnTo>
                  <a:lnTo>
                    <a:pt x="435489" y="83044"/>
                  </a:lnTo>
                  <a:lnTo>
                    <a:pt x="435610" y="97789"/>
                  </a:lnTo>
                  <a:lnTo>
                    <a:pt x="432815" y="103886"/>
                  </a:lnTo>
                  <a:lnTo>
                    <a:pt x="427354" y="109092"/>
                  </a:lnTo>
                  <a:lnTo>
                    <a:pt x="421766" y="114173"/>
                  </a:lnTo>
                  <a:lnTo>
                    <a:pt x="414781" y="116839"/>
                  </a:lnTo>
                  <a:lnTo>
                    <a:pt x="436978" y="116839"/>
                  </a:lnTo>
                  <a:lnTo>
                    <a:pt x="441793" y="111629"/>
                  </a:lnTo>
                  <a:lnTo>
                    <a:pt x="445484" y="105346"/>
                  </a:lnTo>
                  <a:lnTo>
                    <a:pt x="447698" y="98397"/>
                  </a:lnTo>
                  <a:lnTo>
                    <a:pt x="448437" y="90804"/>
                  </a:lnTo>
                  <a:lnTo>
                    <a:pt x="447724" y="83312"/>
                  </a:lnTo>
                  <a:lnTo>
                    <a:pt x="447642" y="82863"/>
                  </a:lnTo>
                  <a:lnTo>
                    <a:pt x="445484" y="75961"/>
                  </a:lnTo>
                  <a:lnTo>
                    <a:pt x="441793" y="69570"/>
                  </a:lnTo>
                  <a:lnTo>
                    <a:pt x="436856" y="64135"/>
                  </a:lnTo>
                  <a:close/>
                </a:path>
                <a:path w="688975" h="169544">
                  <a:moveTo>
                    <a:pt x="573786" y="7747"/>
                  </a:moveTo>
                  <a:lnTo>
                    <a:pt x="560831" y="7747"/>
                  </a:lnTo>
                  <a:lnTo>
                    <a:pt x="560831" y="64008"/>
                  </a:lnTo>
                  <a:lnTo>
                    <a:pt x="665606" y="64008"/>
                  </a:lnTo>
                  <a:lnTo>
                    <a:pt x="665606" y="52450"/>
                  </a:lnTo>
                  <a:lnTo>
                    <a:pt x="573786" y="52450"/>
                  </a:lnTo>
                  <a:lnTo>
                    <a:pt x="573786" y="7747"/>
                  </a:lnTo>
                  <a:close/>
                </a:path>
                <a:path w="688975" h="169544">
                  <a:moveTo>
                    <a:pt x="485139" y="1650"/>
                  </a:moveTo>
                  <a:lnTo>
                    <a:pt x="472186" y="1650"/>
                  </a:lnTo>
                  <a:lnTo>
                    <a:pt x="472186" y="169544"/>
                  </a:lnTo>
                  <a:lnTo>
                    <a:pt x="485139" y="169544"/>
                  </a:lnTo>
                  <a:lnTo>
                    <a:pt x="485139" y="90424"/>
                  </a:lnTo>
                  <a:lnTo>
                    <a:pt x="513588" y="90424"/>
                  </a:lnTo>
                  <a:lnTo>
                    <a:pt x="513588" y="78866"/>
                  </a:lnTo>
                  <a:lnTo>
                    <a:pt x="485139" y="78866"/>
                  </a:lnTo>
                  <a:lnTo>
                    <a:pt x="485139" y="1650"/>
                  </a:lnTo>
                  <a:close/>
                </a:path>
                <a:path w="688975" h="169544">
                  <a:moveTo>
                    <a:pt x="456056" y="28321"/>
                  </a:moveTo>
                  <a:lnTo>
                    <a:pt x="356362" y="28321"/>
                  </a:lnTo>
                  <a:lnTo>
                    <a:pt x="356362" y="40131"/>
                  </a:lnTo>
                  <a:lnTo>
                    <a:pt x="456056" y="40131"/>
                  </a:lnTo>
                  <a:lnTo>
                    <a:pt x="456056" y="28321"/>
                  </a:lnTo>
                  <a:close/>
                </a:path>
                <a:path w="688975" h="169544">
                  <a:moveTo>
                    <a:pt x="412623" y="1650"/>
                  </a:moveTo>
                  <a:lnTo>
                    <a:pt x="399541" y="1650"/>
                  </a:lnTo>
                  <a:lnTo>
                    <a:pt x="399541" y="28321"/>
                  </a:lnTo>
                  <a:lnTo>
                    <a:pt x="412623" y="28321"/>
                  </a:lnTo>
                  <a:lnTo>
                    <a:pt x="412623" y="1650"/>
                  </a:lnTo>
                  <a:close/>
                </a:path>
                <a:path w="688975" h="169544">
                  <a:moveTo>
                    <a:pt x="313943" y="1650"/>
                  </a:moveTo>
                  <a:lnTo>
                    <a:pt x="300989" y="1650"/>
                  </a:lnTo>
                  <a:lnTo>
                    <a:pt x="300989" y="47243"/>
                  </a:lnTo>
                  <a:lnTo>
                    <a:pt x="267969" y="47243"/>
                  </a:lnTo>
                  <a:lnTo>
                    <a:pt x="267969" y="58800"/>
                  </a:lnTo>
                  <a:lnTo>
                    <a:pt x="300989" y="58800"/>
                  </a:lnTo>
                  <a:lnTo>
                    <a:pt x="300989" y="98551"/>
                  </a:lnTo>
                  <a:lnTo>
                    <a:pt x="313943" y="98551"/>
                  </a:lnTo>
                  <a:lnTo>
                    <a:pt x="313943" y="1650"/>
                  </a:lnTo>
                  <a:close/>
                </a:path>
                <a:path w="688975" h="169544">
                  <a:moveTo>
                    <a:pt x="235585" y="30987"/>
                  </a:moveTo>
                  <a:lnTo>
                    <a:pt x="222630" y="30987"/>
                  </a:lnTo>
                  <a:lnTo>
                    <a:pt x="222630" y="39242"/>
                  </a:lnTo>
                  <a:lnTo>
                    <a:pt x="221799" y="45910"/>
                  </a:lnTo>
                  <a:lnTo>
                    <a:pt x="195246" y="79629"/>
                  </a:lnTo>
                  <a:lnTo>
                    <a:pt x="178688" y="88011"/>
                  </a:lnTo>
                  <a:lnTo>
                    <a:pt x="188340" y="98043"/>
                  </a:lnTo>
                  <a:lnTo>
                    <a:pt x="222456" y="69802"/>
                  </a:lnTo>
                  <a:lnTo>
                    <a:pt x="229107" y="58927"/>
                  </a:lnTo>
                  <a:lnTo>
                    <a:pt x="243138" y="58927"/>
                  </a:lnTo>
                  <a:lnTo>
                    <a:pt x="242978" y="58741"/>
                  </a:lnTo>
                  <a:lnTo>
                    <a:pt x="238855" y="52069"/>
                  </a:lnTo>
                  <a:lnTo>
                    <a:pt x="236398" y="45493"/>
                  </a:lnTo>
                  <a:lnTo>
                    <a:pt x="235616" y="39242"/>
                  </a:lnTo>
                  <a:lnTo>
                    <a:pt x="235585" y="30987"/>
                  </a:lnTo>
                  <a:close/>
                </a:path>
                <a:path w="688975" h="169544">
                  <a:moveTo>
                    <a:pt x="243138" y="58927"/>
                  </a:moveTo>
                  <a:lnTo>
                    <a:pt x="229107" y="58927"/>
                  </a:lnTo>
                  <a:lnTo>
                    <a:pt x="236444" y="69594"/>
                  </a:lnTo>
                  <a:lnTo>
                    <a:pt x="245697" y="79105"/>
                  </a:lnTo>
                  <a:lnTo>
                    <a:pt x="256879" y="87449"/>
                  </a:lnTo>
                  <a:lnTo>
                    <a:pt x="270003" y="94613"/>
                  </a:lnTo>
                  <a:lnTo>
                    <a:pt x="278764" y="83947"/>
                  </a:lnTo>
                  <a:lnTo>
                    <a:pt x="270599" y="81016"/>
                  </a:lnTo>
                  <a:lnTo>
                    <a:pt x="262874" y="76977"/>
                  </a:lnTo>
                  <a:lnTo>
                    <a:pt x="255601" y="71820"/>
                  </a:lnTo>
                  <a:lnTo>
                    <a:pt x="248792" y="65531"/>
                  </a:lnTo>
                  <a:lnTo>
                    <a:pt x="243138" y="58927"/>
                  </a:lnTo>
                  <a:close/>
                </a:path>
                <a:path w="688975" h="169544">
                  <a:moveTo>
                    <a:pt x="273812" y="19558"/>
                  </a:moveTo>
                  <a:lnTo>
                    <a:pt x="184150" y="19558"/>
                  </a:lnTo>
                  <a:lnTo>
                    <a:pt x="184150" y="30987"/>
                  </a:lnTo>
                  <a:lnTo>
                    <a:pt x="273812" y="30987"/>
                  </a:lnTo>
                  <a:lnTo>
                    <a:pt x="273812" y="19558"/>
                  </a:lnTo>
                  <a:close/>
                </a:path>
                <a:path w="688975" h="169544">
                  <a:moveTo>
                    <a:pt x="235585" y="0"/>
                  </a:moveTo>
                  <a:lnTo>
                    <a:pt x="222630" y="0"/>
                  </a:lnTo>
                  <a:lnTo>
                    <a:pt x="222630" y="19558"/>
                  </a:lnTo>
                  <a:lnTo>
                    <a:pt x="235585" y="19558"/>
                  </a:lnTo>
                  <a:lnTo>
                    <a:pt x="235585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3462908" y="1072260"/>
              <a:ext cx="688975" cy="169545"/>
            </a:xfrm>
            <a:custGeom>
              <a:avLst/>
              <a:gdLst/>
              <a:ahLst/>
              <a:cxnLst/>
              <a:rect l="l" t="t" r="r" b="b"/>
              <a:pathLst>
                <a:path w="688975" h="169544">
                  <a:moveTo>
                    <a:pt x="560069" y="113156"/>
                  </a:moveTo>
                  <a:lnTo>
                    <a:pt x="573151" y="113156"/>
                  </a:lnTo>
                  <a:lnTo>
                    <a:pt x="573151" y="151384"/>
                  </a:lnTo>
                  <a:lnTo>
                    <a:pt x="665988" y="151384"/>
                  </a:lnTo>
                  <a:lnTo>
                    <a:pt x="665988" y="163067"/>
                  </a:lnTo>
                  <a:lnTo>
                    <a:pt x="560069" y="163067"/>
                  </a:lnTo>
                  <a:lnTo>
                    <a:pt x="560069" y="113156"/>
                  </a:lnTo>
                  <a:close/>
                </a:path>
                <a:path w="688975" h="169544">
                  <a:moveTo>
                    <a:pt x="262508" y="113029"/>
                  </a:moveTo>
                  <a:lnTo>
                    <a:pt x="224916" y="123062"/>
                  </a:lnTo>
                  <a:lnTo>
                    <a:pt x="221487" y="128269"/>
                  </a:lnTo>
                  <a:lnTo>
                    <a:pt x="221487" y="134492"/>
                  </a:lnTo>
                  <a:lnTo>
                    <a:pt x="221487" y="140715"/>
                  </a:lnTo>
                  <a:lnTo>
                    <a:pt x="262508" y="155828"/>
                  </a:lnTo>
                  <a:lnTo>
                    <a:pt x="271770" y="155467"/>
                  </a:lnTo>
                  <a:lnTo>
                    <a:pt x="303402" y="140842"/>
                  </a:lnTo>
                  <a:lnTo>
                    <a:pt x="303402" y="134492"/>
                  </a:lnTo>
                  <a:lnTo>
                    <a:pt x="303402" y="128142"/>
                  </a:lnTo>
                  <a:lnTo>
                    <a:pt x="271843" y="113409"/>
                  </a:lnTo>
                  <a:lnTo>
                    <a:pt x="262508" y="113029"/>
                  </a:lnTo>
                  <a:close/>
                </a:path>
                <a:path w="688975" h="169544">
                  <a:moveTo>
                    <a:pt x="32130" y="110743"/>
                  </a:moveTo>
                  <a:lnTo>
                    <a:pt x="45085" y="110743"/>
                  </a:lnTo>
                  <a:lnTo>
                    <a:pt x="45085" y="152653"/>
                  </a:lnTo>
                  <a:lnTo>
                    <a:pt x="139953" y="152653"/>
                  </a:lnTo>
                  <a:lnTo>
                    <a:pt x="139953" y="164084"/>
                  </a:lnTo>
                  <a:lnTo>
                    <a:pt x="32130" y="164084"/>
                  </a:lnTo>
                  <a:lnTo>
                    <a:pt x="32130" y="110743"/>
                  </a:lnTo>
                  <a:close/>
                </a:path>
                <a:path w="688975" h="169544">
                  <a:moveTo>
                    <a:pt x="262508" y="101980"/>
                  </a:moveTo>
                  <a:lnTo>
                    <a:pt x="303149" y="110998"/>
                  </a:lnTo>
                  <a:lnTo>
                    <a:pt x="317373" y="134492"/>
                  </a:lnTo>
                  <a:lnTo>
                    <a:pt x="316487" y="141378"/>
                  </a:lnTo>
                  <a:lnTo>
                    <a:pt x="285765" y="164845"/>
                  </a:lnTo>
                  <a:lnTo>
                    <a:pt x="262508" y="167131"/>
                  </a:lnTo>
                  <a:lnTo>
                    <a:pt x="250104" y="166560"/>
                  </a:lnTo>
                  <a:lnTo>
                    <a:pt x="211121" y="147573"/>
                  </a:lnTo>
                  <a:lnTo>
                    <a:pt x="207517" y="134492"/>
                  </a:lnTo>
                  <a:lnTo>
                    <a:pt x="208401" y="127589"/>
                  </a:lnTo>
                  <a:lnTo>
                    <a:pt x="239077" y="104251"/>
                  </a:lnTo>
                  <a:lnTo>
                    <a:pt x="262508" y="101980"/>
                  </a:lnTo>
                  <a:close/>
                </a:path>
                <a:path w="688975" h="169544">
                  <a:moveTo>
                    <a:pt x="532764" y="87122"/>
                  </a:moveTo>
                  <a:lnTo>
                    <a:pt x="688593" y="87122"/>
                  </a:lnTo>
                  <a:lnTo>
                    <a:pt x="688593" y="98933"/>
                  </a:lnTo>
                  <a:lnTo>
                    <a:pt x="532764" y="98933"/>
                  </a:lnTo>
                  <a:lnTo>
                    <a:pt x="532764" y="87122"/>
                  </a:lnTo>
                  <a:close/>
                </a:path>
                <a:path w="688975" h="169544">
                  <a:moveTo>
                    <a:pt x="406145" y="64135"/>
                  </a:moveTo>
                  <a:lnTo>
                    <a:pt x="397637" y="64135"/>
                  </a:lnTo>
                  <a:lnTo>
                    <a:pt x="390525" y="66801"/>
                  </a:lnTo>
                  <a:lnTo>
                    <a:pt x="385063" y="72009"/>
                  </a:lnTo>
                  <a:lnTo>
                    <a:pt x="379475" y="77088"/>
                  </a:lnTo>
                  <a:lnTo>
                    <a:pt x="376808" y="83312"/>
                  </a:lnTo>
                  <a:lnTo>
                    <a:pt x="376808" y="90550"/>
                  </a:lnTo>
                  <a:lnTo>
                    <a:pt x="376808" y="97789"/>
                  </a:lnTo>
                  <a:lnTo>
                    <a:pt x="379602" y="103886"/>
                  </a:lnTo>
                  <a:lnTo>
                    <a:pt x="385063" y="109092"/>
                  </a:lnTo>
                  <a:lnTo>
                    <a:pt x="390651" y="114173"/>
                  </a:lnTo>
                  <a:lnTo>
                    <a:pt x="397637" y="116839"/>
                  </a:lnTo>
                  <a:lnTo>
                    <a:pt x="406145" y="116839"/>
                  </a:lnTo>
                  <a:lnTo>
                    <a:pt x="414781" y="116839"/>
                  </a:lnTo>
                  <a:lnTo>
                    <a:pt x="421766" y="114173"/>
                  </a:lnTo>
                  <a:lnTo>
                    <a:pt x="427354" y="109092"/>
                  </a:lnTo>
                  <a:lnTo>
                    <a:pt x="432815" y="103886"/>
                  </a:lnTo>
                  <a:lnTo>
                    <a:pt x="435610" y="97789"/>
                  </a:lnTo>
                  <a:lnTo>
                    <a:pt x="435610" y="90550"/>
                  </a:lnTo>
                  <a:lnTo>
                    <a:pt x="435610" y="83312"/>
                  </a:lnTo>
                  <a:lnTo>
                    <a:pt x="432815" y="77088"/>
                  </a:lnTo>
                  <a:lnTo>
                    <a:pt x="427354" y="72009"/>
                  </a:lnTo>
                  <a:lnTo>
                    <a:pt x="421893" y="66801"/>
                  </a:lnTo>
                  <a:lnTo>
                    <a:pt x="414781" y="64135"/>
                  </a:lnTo>
                  <a:lnTo>
                    <a:pt x="406145" y="64135"/>
                  </a:lnTo>
                  <a:close/>
                </a:path>
                <a:path w="688975" h="169544">
                  <a:moveTo>
                    <a:pt x="406145" y="53086"/>
                  </a:moveTo>
                  <a:lnTo>
                    <a:pt x="441793" y="69570"/>
                  </a:lnTo>
                  <a:lnTo>
                    <a:pt x="448437" y="90804"/>
                  </a:lnTo>
                  <a:lnTo>
                    <a:pt x="447698" y="98397"/>
                  </a:lnTo>
                  <a:lnTo>
                    <a:pt x="414998" y="127222"/>
                  </a:lnTo>
                  <a:lnTo>
                    <a:pt x="406018" y="127888"/>
                  </a:lnTo>
                  <a:lnTo>
                    <a:pt x="397186" y="127220"/>
                  </a:lnTo>
                  <a:lnTo>
                    <a:pt x="364718" y="98145"/>
                  </a:lnTo>
                  <a:lnTo>
                    <a:pt x="363981" y="90550"/>
                  </a:lnTo>
                  <a:lnTo>
                    <a:pt x="364718" y="82863"/>
                  </a:lnTo>
                  <a:lnTo>
                    <a:pt x="397240" y="53752"/>
                  </a:lnTo>
                  <a:lnTo>
                    <a:pt x="406145" y="53086"/>
                  </a:lnTo>
                  <a:close/>
                </a:path>
                <a:path w="688975" h="169544">
                  <a:moveTo>
                    <a:pt x="560831" y="7747"/>
                  </a:moveTo>
                  <a:lnTo>
                    <a:pt x="573786" y="7747"/>
                  </a:lnTo>
                  <a:lnTo>
                    <a:pt x="573786" y="52450"/>
                  </a:lnTo>
                  <a:lnTo>
                    <a:pt x="665606" y="52450"/>
                  </a:lnTo>
                  <a:lnTo>
                    <a:pt x="665606" y="64008"/>
                  </a:lnTo>
                  <a:lnTo>
                    <a:pt x="560831" y="64008"/>
                  </a:lnTo>
                  <a:lnTo>
                    <a:pt x="560831" y="7747"/>
                  </a:lnTo>
                  <a:close/>
                </a:path>
                <a:path w="688975" h="169544">
                  <a:moveTo>
                    <a:pt x="42925" y="7112"/>
                  </a:moveTo>
                  <a:lnTo>
                    <a:pt x="55625" y="7112"/>
                  </a:lnTo>
                  <a:lnTo>
                    <a:pt x="55625" y="28701"/>
                  </a:lnTo>
                  <a:lnTo>
                    <a:pt x="56437" y="37085"/>
                  </a:lnTo>
                  <a:lnTo>
                    <a:pt x="75376" y="70240"/>
                  </a:lnTo>
                  <a:lnTo>
                    <a:pt x="97789" y="86867"/>
                  </a:lnTo>
                  <a:lnTo>
                    <a:pt x="89026" y="96265"/>
                  </a:lnTo>
                  <a:lnTo>
                    <a:pt x="60338" y="70574"/>
                  </a:lnTo>
                  <a:lnTo>
                    <a:pt x="49783" y="54483"/>
                  </a:lnTo>
                  <a:lnTo>
                    <a:pt x="46876" y="60438"/>
                  </a:lnTo>
                  <a:lnTo>
                    <a:pt x="21097" y="92217"/>
                  </a:lnTo>
                  <a:lnTo>
                    <a:pt x="9398" y="100584"/>
                  </a:lnTo>
                  <a:lnTo>
                    <a:pt x="0" y="91566"/>
                  </a:lnTo>
                  <a:lnTo>
                    <a:pt x="8620" y="86522"/>
                  </a:lnTo>
                  <a:lnTo>
                    <a:pt x="16573" y="80359"/>
                  </a:lnTo>
                  <a:lnTo>
                    <a:pt x="39846" y="46831"/>
                  </a:lnTo>
                  <a:lnTo>
                    <a:pt x="42925" y="28701"/>
                  </a:lnTo>
                  <a:lnTo>
                    <a:pt x="42925" y="7112"/>
                  </a:lnTo>
                  <a:close/>
                </a:path>
                <a:path w="688975" h="169544">
                  <a:moveTo>
                    <a:pt x="472186" y="1650"/>
                  </a:moveTo>
                  <a:lnTo>
                    <a:pt x="485139" y="1650"/>
                  </a:lnTo>
                  <a:lnTo>
                    <a:pt x="485139" y="78866"/>
                  </a:lnTo>
                  <a:lnTo>
                    <a:pt x="513588" y="78866"/>
                  </a:lnTo>
                  <a:lnTo>
                    <a:pt x="513588" y="90424"/>
                  </a:lnTo>
                  <a:lnTo>
                    <a:pt x="485139" y="90424"/>
                  </a:lnTo>
                  <a:lnTo>
                    <a:pt x="485139" y="169544"/>
                  </a:lnTo>
                  <a:lnTo>
                    <a:pt x="472186" y="169544"/>
                  </a:lnTo>
                  <a:lnTo>
                    <a:pt x="472186" y="1650"/>
                  </a:lnTo>
                  <a:close/>
                </a:path>
                <a:path w="688975" h="169544">
                  <a:moveTo>
                    <a:pt x="399541" y="1650"/>
                  </a:moveTo>
                  <a:lnTo>
                    <a:pt x="412623" y="1650"/>
                  </a:lnTo>
                  <a:lnTo>
                    <a:pt x="412623" y="28321"/>
                  </a:lnTo>
                  <a:lnTo>
                    <a:pt x="456056" y="28321"/>
                  </a:lnTo>
                  <a:lnTo>
                    <a:pt x="456056" y="40131"/>
                  </a:lnTo>
                  <a:lnTo>
                    <a:pt x="356362" y="40131"/>
                  </a:lnTo>
                  <a:lnTo>
                    <a:pt x="356362" y="28321"/>
                  </a:lnTo>
                  <a:lnTo>
                    <a:pt x="399541" y="28321"/>
                  </a:lnTo>
                  <a:lnTo>
                    <a:pt x="399541" y="1650"/>
                  </a:lnTo>
                  <a:close/>
                </a:path>
                <a:path w="688975" h="169544">
                  <a:moveTo>
                    <a:pt x="300989" y="1650"/>
                  </a:moveTo>
                  <a:lnTo>
                    <a:pt x="313943" y="1650"/>
                  </a:lnTo>
                  <a:lnTo>
                    <a:pt x="313943" y="98551"/>
                  </a:lnTo>
                  <a:lnTo>
                    <a:pt x="300989" y="98551"/>
                  </a:lnTo>
                  <a:lnTo>
                    <a:pt x="300989" y="58800"/>
                  </a:lnTo>
                  <a:lnTo>
                    <a:pt x="267969" y="58800"/>
                  </a:lnTo>
                  <a:lnTo>
                    <a:pt x="267969" y="47243"/>
                  </a:lnTo>
                  <a:lnTo>
                    <a:pt x="300989" y="47243"/>
                  </a:lnTo>
                  <a:lnTo>
                    <a:pt x="300989" y="1650"/>
                  </a:lnTo>
                  <a:close/>
                </a:path>
                <a:path w="688975" h="169544">
                  <a:moveTo>
                    <a:pt x="122554" y="1650"/>
                  </a:moveTo>
                  <a:lnTo>
                    <a:pt x="135508" y="1650"/>
                  </a:lnTo>
                  <a:lnTo>
                    <a:pt x="135508" y="121030"/>
                  </a:lnTo>
                  <a:lnTo>
                    <a:pt x="122554" y="121030"/>
                  </a:lnTo>
                  <a:lnTo>
                    <a:pt x="122554" y="1650"/>
                  </a:lnTo>
                  <a:close/>
                </a:path>
                <a:path w="688975" h="169544">
                  <a:moveTo>
                    <a:pt x="222630" y="0"/>
                  </a:moveTo>
                  <a:lnTo>
                    <a:pt x="235585" y="0"/>
                  </a:lnTo>
                  <a:lnTo>
                    <a:pt x="235585" y="19558"/>
                  </a:lnTo>
                  <a:lnTo>
                    <a:pt x="273812" y="19558"/>
                  </a:lnTo>
                  <a:lnTo>
                    <a:pt x="273812" y="30987"/>
                  </a:lnTo>
                  <a:lnTo>
                    <a:pt x="235585" y="30987"/>
                  </a:lnTo>
                  <a:lnTo>
                    <a:pt x="235585" y="38988"/>
                  </a:lnTo>
                  <a:lnTo>
                    <a:pt x="255601" y="71820"/>
                  </a:lnTo>
                  <a:lnTo>
                    <a:pt x="278764" y="83947"/>
                  </a:lnTo>
                  <a:lnTo>
                    <a:pt x="270001" y="94614"/>
                  </a:lnTo>
                  <a:lnTo>
                    <a:pt x="256879" y="87449"/>
                  </a:lnTo>
                  <a:lnTo>
                    <a:pt x="245697" y="79105"/>
                  </a:lnTo>
                  <a:lnTo>
                    <a:pt x="236444" y="69594"/>
                  </a:lnTo>
                  <a:lnTo>
                    <a:pt x="229107" y="58927"/>
                  </a:lnTo>
                  <a:lnTo>
                    <a:pt x="226204" y="64359"/>
                  </a:lnTo>
                  <a:lnTo>
                    <a:pt x="194504" y="94613"/>
                  </a:lnTo>
                  <a:lnTo>
                    <a:pt x="188340" y="98043"/>
                  </a:lnTo>
                  <a:lnTo>
                    <a:pt x="178688" y="88011"/>
                  </a:lnTo>
                  <a:lnTo>
                    <a:pt x="187259" y="84343"/>
                  </a:lnTo>
                  <a:lnTo>
                    <a:pt x="195246" y="79629"/>
                  </a:lnTo>
                  <a:lnTo>
                    <a:pt x="221799" y="45910"/>
                  </a:lnTo>
                  <a:lnTo>
                    <a:pt x="222630" y="39242"/>
                  </a:lnTo>
                  <a:lnTo>
                    <a:pt x="222630" y="30987"/>
                  </a:lnTo>
                  <a:lnTo>
                    <a:pt x="184150" y="30987"/>
                  </a:lnTo>
                  <a:lnTo>
                    <a:pt x="184150" y="19558"/>
                  </a:lnTo>
                  <a:lnTo>
                    <a:pt x="222630" y="19558"/>
                  </a:lnTo>
                  <a:lnTo>
                    <a:pt x="22263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" name="object 13" descr=""/>
          <p:cNvGrpSpPr/>
          <p:nvPr/>
        </p:nvGrpSpPr>
        <p:grpSpPr>
          <a:xfrm>
            <a:off x="4238752" y="1069339"/>
            <a:ext cx="511809" cy="175260"/>
            <a:chOff x="4238752" y="1069339"/>
            <a:chExt cx="511809" cy="175260"/>
          </a:xfrm>
        </p:grpSpPr>
        <p:sp>
          <p:nvSpPr>
            <p:cNvPr id="14" name="object 14" descr=""/>
            <p:cNvSpPr/>
            <p:nvPr/>
          </p:nvSpPr>
          <p:spPr>
            <a:xfrm>
              <a:off x="4243324" y="1073911"/>
              <a:ext cx="502920" cy="166370"/>
            </a:xfrm>
            <a:custGeom>
              <a:avLst/>
              <a:gdLst/>
              <a:ahLst/>
              <a:cxnLst/>
              <a:rect l="l" t="t" r="r" b="b"/>
              <a:pathLst>
                <a:path w="502920" h="166369">
                  <a:moveTo>
                    <a:pt x="217677" y="96012"/>
                  </a:moveTo>
                  <a:lnTo>
                    <a:pt x="204850" y="96012"/>
                  </a:lnTo>
                  <a:lnTo>
                    <a:pt x="204850" y="163322"/>
                  </a:lnTo>
                  <a:lnTo>
                    <a:pt x="308101" y="163322"/>
                  </a:lnTo>
                  <a:lnTo>
                    <a:pt x="308101" y="151891"/>
                  </a:lnTo>
                  <a:lnTo>
                    <a:pt x="217677" y="151891"/>
                  </a:lnTo>
                  <a:lnTo>
                    <a:pt x="217677" y="130683"/>
                  </a:lnTo>
                  <a:lnTo>
                    <a:pt x="308101" y="130683"/>
                  </a:lnTo>
                  <a:lnTo>
                    <a:pt x="308101" y="119252"/>
                  </a:lnTo>
                  <a:lnTo>
                    <a:pt x="217677" y="119252"/>
                  </a:lnTo>
                  <a:lnTo>
                    <a:pt x="217677" y="96012"/>
                  </a:lnTo>
                  <a:close/>
                </a:path>
                <a:path w="502920" h="166369">
                  <a:moveTo>
                    <a:pt x="308101" y="130683"/>
                  </a:moveTo>
                  <a:lnTo>
                    <a:pt x="295148" y="130683"/>
                  </a:lnTo>
                  <a:lnTo>
                    <a:pt x="295148" y="151891"/>
                  </a:lnTo>
                  <a:lnTo>
                    <a:pt x="308101" y="151891"/>
                  </a:lnTo>
                  <a:lnTo>
                    <a:pt x="308101" y="130683"/>
                  </a:lnTo>
                  <a:close/>
                </a:path>
                <a:path w="502920" h="166369">
                  <a:moveTo>
                    <a:pt x="308101" y="96012"/>
                  </a:moveTo>
                  <a:lnTo>
                    <a:pt x="295148" y="96012"/>
                  </a:lnTo>
                  <a:lnTo>
                    <a:pt x="295148" y="119252"/>
                  </a:lnTo>
                  <a:lnTo>
                    <a:pt x="308101" y="119252"/>
                  </a:lnTo>
                  <a:lnTo>
                    <a:pt x="308101" y="96012"/>
                  </a:lnTo>
                  <a:close/>
                </a:path>
                <a:path w="502920" h="166369">
                  <a:moveTo>
                    <a:pt x="69723" y="103504"/>
                  </a:moveTo>
                  <a:lnTo>
                    <a:pt x="29210" y="112013"/>
                  </a:lnTo>
                  <a:lnTo>
                    <a:pt x="15112" y="134365"/>
                  </a:lnTo>
                  <a:lnTo>
                    <a:pt x="15922" y="140588"/>
                  </a:lnTo>
                  <a:lnTo>
                    <a:pt x="46481" y="163496"/>
                  </a:lnTo>
                  <a:lnTo>
                    <a:pt x="69723" y="165608"/>
                  </a:lnTo>
                  <a:lnTo>
                    <a:pt x="82194" y="165082"/>
                  </a:lnTo>
                  <a:lnTo>
                    <a:pt x="93147" y="163496"/>
                  </a:lnTo>
                  <a:lnTo>
                    <a:pt x="102477" y="160893"/>
                  </a:lnTo>
                  <a:lnTo>
                    <a:pt x="110362" y="157225"/>
                  </a:lnTo>
                  <a:lnTo>
                    <a:pt x="114144" y="154432"/>
                  </a:lnTo>
                  <a:lnTo>
                    <a:pt x="69723" y="154432"/>
                  </a:lnTo>
                  <a:lnTo>
                    <a:pt x="60481" y="154098"/>
                  </a:lnTo>
                  <a:lnTo>
                    <a:pt x="28955" y="140588"/>
                  </a:lnTo>
                  <a:lnTo>
                    <a:pt x="28955" y="128142"/>
                  </a:lnTo>
                  <a:lnTo>
                    <a:pt x="69723" y="114808"/>
                  </a:lnTo>
                  <a:lnTo>
                    <a:pt x="114371" y="114808"/>
                  </a:lnTo>
                  <a:lnTo>
                    <a:pt x="110362" y="111887"/>
                  </a:lnTo>
                  <a:lnTo>
                    <a:pt x="102530" y="108219"/>
                  </a:lnTo>
                  <a:lnTo>
                    <a:pt x="93138" y="105600"/>
                  </a:lnTo>
                  <a:lnTo>
                    <a:pt x="82198" y="104028"/>
                  </a:lnTo>
                  <a:lnTo>
                    <a:pt x="69723" y="103504"/>
                  </a:lnTo>
                  <a:close/>
                </a:path>
                <a:path w="502920" h="166369">
                  <a:moveTo>
                    <a:pt x="114371" y="114808"/>
                  </a:moveTo>
                  <a:lnTo>
                    <a:pt x="69723" y="114808"/>
                  </a:lnTo>
                  <a:lnTo>
                    <a:pt x="79275" y="115121"/>
                  </a:lnTo>
                  <a:lnTo>
                    <a:pt x="87566" y="116077"/>
                  </a:lnTo>
                  <a:lnTo>
                    <a:pt x="110871" y="140588"/>
                  </a:lnTo>
                  <a:lnTo>
                    <a:pt x="107314" y="145414"/>
                  </a:lnTo>
                  <a:lnTo>
                    <a:pt x="69723" y="154432"/>
                  </a:lnTo>
                  <a:lnTo>
                    <a:pt x="114144" y="154432"/>
                  </a:lnTo>
                  <a:lnTo>
                    <a:pt x="116550" y="152654"/>
                  </a:lnTo>
                  <a:lnTo>
                    <a:pt x="120999" y="147320"/>
                  </a:lnTo>
                  <a:lnTo>
                    <a:pt x="123686" y="141224"/>
                  </a:lnTo>
                  <a:lnTo>
                    <a:pt x="124587" y="134365"/>
                  </a:lnTo>
                  <a:lnTo>
                    <a:pt x="123703" y="127674"/>
                  </a:lnTo>
                  <a:lnTo>
                    <a:pt x="121046" y="121697"/>
                  </a:lnTo>
                  <a:lnTo>
                    <a:pt x="116603" y="116435"/>
                  </a:lnTo>
                  <a:lnTo>
                    <a:pt x="114371" y="114808"/>
                  </a:lnTo>
                  <a:close/>
                </a:path>
                <a:path w="502920" h="166369">
                  <a:moveTo>
                    <a:pt x="477265" y="100457"/>
                  </a:moveTo>
                  <a:lnTo>
                    <a:pt x="371855" y="100457"/>
                  </a:lnTo>
                  <a:lnTo>
                    <a:pt x="371855" y="111378"/>
                  </a:lnTo>
                  <a:lnTo>
                    <a:pt x="464438" y="111378"/>
                  </a:lnTo>
                  <a:lnTo>
                    <a:pt x="464438" y="127762"/>
                  </a:lnTo>
                  <a:lnTo>
                    <a:pt x="371855" y="127762"/>
                  </a:lnTo>
                  <a:lnTo>
                    <a:pt x="371855" y="166115"/>
                  </a:lnTo>
                  <a:lnTo>
                    <a:pt x="481711" y="166115"/>
                  </a:lnTo>
                  <a:lnTo>
                    <a:pt x="481711" y="155321"/>
                  </a:lnTo>
                  <a:lnTo>
                    <a:pt x="384683" y="155321"/>
                  </a:lnTo>
                  <a:lnTo>
                    <a:pt x="384683" y="137922"/>
                  </a:lnTo>
                  <a:lnTo>
                    <a:pt x="477265" y="137922"/>
                  </a:lnTo>
                  <a:lnTo>
                    <a:pt x="477265" y="100457"/>
                  </a:lnTo>
                  <a:close/>
                </a:path>
                <a:path w="502920" h="166369">
                  <a:moveTo>
                    <a:pt x="502538" y="74167"/>
                  </a:moveTo>
                  <a:lnTo>
                    <a:pt x="346710" y="74167"/>
                  </a:lnTo>
                  <a:lnTo>
                    <a:pt x="346710" y="84836"/>
                  </a:lnTo>
                  <a:lnTo>
                    <a:pt x="502538" y="84836"/>
                  </a:lnTo>
                  <a:lnTo>
                    <a:pt x="502538" y="74167"/>
                  </a:lnTo>
                  <a:close/>
                </a:path>
                <a:path w="502920" h="166369">
                  <a:moveTo>
                    <a:pt x="12700" y="7747"/>
                  </a:moveTo>
                  <a:lnTo>
                    <a:pt x="0" y="7747"/>
                  </a:lnTo>
                  <a:lnTo>
                    <a:pt x="0" y="86867"/>
                  </a:lnTo>
                  <a:lnTo>
                    <a:pt x="76962" y="86867"/>
                  </a:lnTo>
                  <a:lnTo>
                    <a:pt x="76962" y="75564"/>
                  </a:lnTo>
                  <a:lnTo>
                    <a:pt x="12700" y="75564"/>
                  </a:lnTo>
                  <a:lnTo>
                    <a:pt x="12700" y="48260"/>
                  </a:lnTo>
                  <a:lnTo>
                    <a:pt x="76962" y="48260"/>
                  </a:lnTo>
                  <a:lnTo>
                    <a:pt x="76962" y="36829"/>
                  </a:lnTo>
                  <a:lnTo>
                    <a:pt x="12700" y="36829"/>
                  </a:lnTo>
                  <a:lnTo>
                    <a:pt x="12700" y="7747"/>
                  </a:lnTo>
                  <a:close/>
                </a:path>
                <a:path w="502920" h="166369">
                  <a:moveTo>
                    <a:pt x="76962" y="48260"/>
                  </a:moveTo>
                  <a:lnTo>
                    <a:pt x="64135" y="48260"/>
                  </a:lnTo>
                  <a:lnTo>
                    <a:pt x="64135" y="75564"/>
                  </a:lnTo>
                  <a:lnTo>
                    <a:pt x="76962" y="75564"/>
                  </a:lnTo>
                  <a:lnTo>
                    <a:pt x="76962" y="48260"/>
                  </a:lnTo>
                  <a:close/>
                </a:path>
                <a:path w="502920" h="166369">
                  <a:moveTo>
                    <a:pt x="76962" y="7747"/>
                  </a:moveTo>
                  <a:lnTo>
                    <a:pt x="64135" y="7747"/>
                  </a:lnTo>
                  <a:lnTo>
                    <a:pt x="64135" y="36829"/>
                  </a:lnTo>
                  <a:lnTo>
                    <a:pt x="76962" y="36829"/>
                  </a:lnTo>
                  <a:lnTo>
                    <a:pt x="76962" y="7747"/>
                  </a:lnTo>
                  <a:close/>
                </a:path>
                <a:path w="502920" h="166369">
                  <a:moveTo>
                    <a:pt x="308228" y="49529"/>
                  </a:moveTo>
                  <a:lnTo>
                    <a:pt x="295148" y="49529"/>
                  </a:lnTo>
                  <a:lnTo>
                    <a:pt x="295148" y="86740"/>
                  </a:lnTo>
                  <a:lnTo>
                    <a:pt x="308228" y="86740"/>
                  </a:lnTo>
                  <a:lnTo>
                    <a:pt x="308228" y="49529"/>
                  </a:lnTo>
                  <a:close/>
                </a:path>
                <a:path w="502920" h="166369">
                  <a:moveTo>
                    <a:pt x="198881" y="5461"/>
                  </a:moveTo>
                  <a:lnTo>
                    <a:pt x="186054" y="5461"/>
                  </a:lnTo>
                  <a:lnTo>
                    <a:pt x="186054" y="80390"/>
                  </a:lnTo>
                  <a:lnTo>
                    <a:pt x="263651" y="80390"/>
                  </a:lnTo>
                  <a:lnTo>
                    <a:pt x="263651" y="68834"/>
                  </a:lnTo>
                  <a:lnTo>
                    <a:pt x="198881" y="68834"/>
                  </a:lnTo>
                  <a:lnTo>
                    <a:pt x="198881" y="43814"/>
                  </a:lnTo>
                  <a:lnTo>
                    <a:pt x="308228" y="43814"/>
                  </a:lnTo>
                  <a:lnTo>
                    <a:pt x="308228" y="37718"/>
                  </a:lnTo>
                  <a:lnTo>
                    <a:pt x="263651" y="37718"/>
                  </a:lnTo>
                  <a:lnTo>
                    <a:pt x="263651" y="32385"/>
                  </a:lnTo>
                  <a:lnTo>
                    <a:pt x="198881" y="32385"/>
                  </a:lnTo>
                  <a:lnTo>
                    <a:pt x="198881" y="5461"/>
                  </a:lnTo>
                  <a:close/>
                </a:path>
                <a:path w="502920" h="166369">
                  <a:moveTo>
                    <a:pt x="308228" y="43814"/>
                  </a:moveTo>
                  <a:lnTo>
                    <a:pt x="250571" y="43814"/>
                  </a:lnTo>
                  <a:lnTo>
                    <a:pt x="250571" y="68834"/>
                  </a:lnTo>
                  <a:lnTo>
                    <a:pt x="263651" y="68834"/>
                  </a:lnTo>
                  <a:lnTo>
                    <a:pt x="263651" y="49529"/>
                  </a:lnTo>
                  <a:lnTo>
                    <a:pt x="308228" y="49529"/>
                  </a:lnTo>
                  <a:lnTo>
                    <a:pt x="308228" y="43814"/>
                  </a:lnTo>
                  <a:close/>
                </a:path>
                <a:path w="502920" h="166369">
                  <a:moveTo>
                    <a:pt x="308228" y="0"/>
                  </a:moveTo>
                  <a:lnTo>
                    <a:pt x="295148" y="0"/>
                  </a:lnTo>
                  <a:lnTo>
                    <a:pt x="295148" y="37718"/>
                  </a:lnTo>
                  <a:lnTo>
                    <a:pt x="308228" y="37718"/>
                  </a:lnTo>
                  <a:lnTo>
                    <a:pt x="308228" y="0"/>
                  </a:lnTo>
                  <a:close/>
                </a:path>
                <a:path w="502920" h="166369">
                  <a:moveTo>
                    <a:pt x="263651" y="5461"/>
                  </a:moveTo>
                  <a:lnTo>
                    <a:pt x="250571" y="5461"/>
                  </a:lnTo>
                  <a:lnTo>
                    <a:pt x="250571" y="32385"/>
                  </a:lnTo>
                  <a:lnTo>
                    <a:pt x="263651" y="32385"/>
                  </a:lnTo>
                  <a:lnTo>
                    <a:pt x="263651" y="5461"/>
                  </a:lnTo>
                  <a:close/>
                </a:path>
                <a:path w="502920" h="166369">
                  <a:moveTo>
                    <a:pt x="424688" y="635"/>
                  </a:moveTo>
                  <a:lnTo>
                    <a:pt x="384810" y="8762"/>
                  </a:lnTo>
                  <a:lnTo>
                    <a:pt x="370839" y="30225"/>
                  </a:lnTo>
                  <a:lnTo>
                    <a:pt x="371719" y="36653"/>
                  </a:lnTo>
                  <a:lnTo>
                    <a:pt x="412474" y="59316"/>
                  </a:lnTo>
                  <a:lnTo>
                    <a:pt x="424688" y="59816"/>
                  </a:lnTo>
                  <a:lnTo>
                    <a:pt x="436901" y="59316"/>
                  </a:lnTo>
                  <a:lnTo>
                    <a:pt x="447627" y="57816"/>
                  </a:lnTo>
                  <a:lnTo>
                    <a:pt x="456852" y="55316"/>
                  </a:lnTo>
                  <a:lnTo>
                    <a:pt x="464565" y="51815"/>
                  </a:lnTo>
                  <a:lnTo>
                    <a:pt x="467576" y="49657"/>
                  </a:lnTo>
                  <a:lnTo>
                    <a:pt x="424688" y="49657"/>
                  </a:lnTo>
                  <a:lnTo>
                    <a:pt x="415613" y="49323"/>
                  </a:lnTo>
                  <a:lnTo>
                    <a:pt x="384301" y="36067"/>
                  </a:lnTo>
                  <a:lnTo>
                    <a:pt x="384301" y="24511"/>
                  </a:lnTo>
                  <a:lnTo>
                    <a:pt x="424688" y="11049"/>
                  </a:lnTo>
                  <a:lnTo>
                    <a:pt x="467944" y="11049"/>
                  </a:lnTo>
                  <a:lnTo>
                    <a:pt x="464565" y="8636"/>
                  </a:lnTo>
                  <a:lnTo>
                    <a:pt x="456924" y="5135"/>
                  </a:lnTo>
                  <a:lnTo>
                    <a:pt x="447722" y="2635"/>
                  </a:lnTo>
                  <a:lnTo>
                    <a:pt x="436973" y="1135"/>
                  </a:lnTo>
                  <a:lnTo>
                    <a:pt x="424688" y="635"/>
                  </a:lnTo>
                  <a:close/>
                </a:path>
                <a:path w="502920" h="166369">
                  <a:moveTo>
                    <a:pt x="467944" y="11049"/>
                  </a:moveTo>
                  <a:lnTo>
                    <a:pt x="424688" y="11049"/>
                  </a:lnTo>
                  <a:lnTo>
                    <a:pt x="433689" y="11382"/>
                  </a:lnTo>
                  <a:lnTo>
                    <a:pt x="441642" y="12382"/>
                  </a:lnTo>
                  <a:lnTo>
                    <a:pt x="448548" y="14049"/>
                  </a:lnTo>
                  <a:lnTo>
                    <a:pt x="454405" y="16383"/>
                  </a:lnTo>
                  <a:lnTo>
                    <a:pt x="461390" y="19938"/>
                  </a:lnTo>
                  <a:lnTo>
                    <a:pt x="464850" y="24511"/>
                  </a:lnTo>
                  <a:lnTo>
                    <a:pt x="464850" y="36067"/>
                  </a:lnTo>
                  <a:lnTo>
                    <a:pt x="424688" y="49657"/>
                  </a:lnTo>
                  <a:lnTo>
                    <a:pt x="467576" y="49657"/>
                  </a:lnTo>
                  <a:lnTo>
                    <a:pt x="470640" y="47460"/>
                  </a:lnTo>
                  <a:lnTo>
                    <a:pt x="474964" y="42402"/>
                  </a:lnTo>
                  <a:lnTo>
                    <a:pt x="477549" y="36653"/>
                  </a:lnTo>
                  <a:lnTo>
                    <a:pt x="478409" y="30225"/>
                  </a:lnTo>
                  <a:lnTo>
                    <a:pt x="477549" y="23745"/>
                  </a:lnTo>
                  <a:lnTo>
                    <a:pt x="474964" y="18002"/>
                  </a:lnTo>
                  <a:lnTo>
                    <a:pt x="470640" y="12973"/>
                  </a:lnTo>
                  <a:lnTo>
                    <a:pt x="467944" y="11049"/>
                  </a:lnTo>
                  <a:close/>
                </a:path>
                <a:path w="502920" h="166369">
                  <a:moveTo>
                    <a:pt x="121665" y="0"/>
                  </a:moveTo>
                  <a:lnTo>
                    <a:pt x="108712" y="0"/>
                  </a:lnTo>
                  <a:lnTo>
                    <a:pt x="108712" y="99313"/>
                  </a:lnTo>
                  <a:lnTo>
                    <a:pt x="121665" y="99313"/>
                  </a:lnTo>
                  <a:lnTo>
                    <a:pt x="121665" y="58165"/>
                  </a:lnTo>
                  <a:lnTo>
                    <a:pt x="147065" y="58165"/>
                  </a:lnTo>
                  <a:lnTo>
                    <a:pt x="147065" y="46482"/>
                  </a:lnTo>
                  <a:lnTo>
                    <a:pt x="121665" y="46482"/>
                  </a:lnTo>
                  <a:lnTo>
                    <a:pt x="121665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4243324" y="1073911"/>
              <a:ext cx="502920" cy="166370"/>
            </a:xfrm>
            <a:custGeom>
              <a:avLst/>
              <a:gdLst/>
              <a:ahLst/>
              <a:cxnLst/>
              <a:rect l="l" t="t" r="r" b="b"/>
              <a:pathLst>
                <a:path w="502920" h="166369">
                  <a:moveTo>
                    <a:pt x="217677" y="130683"/>
                  </a:moveTo>
                  <a:lnTo>
                    <a:pt x="217677" y="151891"/>
                  </a:lnTo>
                  <a:lnTo>
                    <a:pt x="295148" y="151891"/>
                  </a:lnTo>
                  <a:lnTo>
                    <a:pt x="295148" y="130683"/>
                  </a:lnTo>
                  <a:lnTo>
                    <a:pt x="217677" y="130683"/>
                  </a:lnTo>
                  <a:close/>
                </a:path>
                <a:path w="502920" h="166369">
                  <a:moveTo>
                    <a:pt x="69723" y="114808"/>
                  </a:moveTo>
                  <a:lnTo>
                    <a:pt x="32385" y="123316"/>
                  </a:lnTo>
                  <a:lnTo>
                    <a:pt x="28955" y="128142"/>
                  </a:lnTo>
                  <a:lnTo>
                    <a:pt x="28955" y="134365"/>
                  </a:lnTo>
                  <a:lnTo>
                    <a:pt x="28955" y="140588"/>
                  </a:lnTo>
                  <a:lnTo>
                    <a:pt x="69723" y="154432"/>
                  </a:lnTo>
                  <a:lnTo>
                    <a:pt x="79130" y="154098"/>
                  </a:lnTo>
                  <a:lnTo>
                    <a:pt x="110871" y="140588"/>
                  </a:lnTo>
                  <a:lnTo>
                    <a:pt x="110871" y="134365"/>
                  </a:lnTo>
                  <a:lnTo>
                    <a:pt x="110871" y="128270"/>
                  </a:lnTo>
                  <a:lnTo>
                    <a:pt x="79275" y="115121"/>
                  </a:lnTo>
                  <a:lnTo>
                    <a:pt x="69723" y="114808"/>
                  </a:lnTo>
                  <a:close/>
                </a:path>
                <a:path w="502920" h="166369">
                  <a:moveTo>
                    <a:pt x="69723" y="103504"/>
                  </a:moveTo>
                  <a:lnTo>
                    <a:pt x="110362" y="111887"/>
                  </a:lnTo>
                  <a:lnTo>
                    <a:pt x="124587" y="134365"/>
                  </a:lnTo>
                  <a:lnTo>
                    <a:pt x="123686" y="141224"/>
                  </a:lnTo>
                  <a:lnTo>
                    <a:pt x="82180" y="165084"/>
                  </a:lnTo>
                  <a:lnTo>
                    <a:pt x="69723" y="165608"/>
                  </a:lnTo>
                  <a:lnTo>
                    <a:pt x="57340" y="165082"/>
                  </a:lnTo>
                  <a:lnTo>
                    <a:pt x="18653" y="147208"/>
                  </a:lnTo>
                  <a:lnTo>
                    <a:pt x="15112" y="134365"/>
                  </a:lnTo>
                  <a:lnTo>
                    <a:pt x="15994" y="127694"/>
                  </a:lnTo>
                  <a:lnTo>
                    <a:pt x="57338" y="104030"/>
                  </a:lnTo>
                  <a:lnTo>
                    <a:pt x="69723" y="103504"/>
                  </a:lnTo>
                  <a:close/>
                </a:path>
                <a:path w="502920" h="166369">
                  <a:moveTo>
                    <a:pt x="371855" y="100457"/>
                  </a:moveTo>
                  <a:lnTo>
                    <a:pt x="477265" y="100457"/>
                  </a:lnTo>
                  <a:lnTo>
                    <a:pt x="477265" y="137922"/>
                  </a:lnTo>
                  <a:lnTo>
                    <a:pt x="384683" y="137922"/>
                  </a:lnTo>
                  <a:lnTo>
                    <a:pt x="384683" y="155321"/>
                  </a:lnTo>
                  <a:lnTo>
                    <a:pt x="481711" y="155321"/>
                  </a:lnTo>
                  <a:lnTo>
                    <a:pt x="481711" y="166115"/>
                  </a:lnTo>
                  <a:lnTo>
                    <a:pt x="371855" y="166115"/>
                  </a:lnTo>
                  <a:lnTo>
                    <a:pt x="371855" y="127762"/>
                  </a:lnTo>
                  <a:lnTo>
                    <a:pt x="464438" y="127762"/>
                  </a:lnTo>
                  <a:lnTo>
                    <a:pt x="464438" y="111378"/>
                  </a:lnTo>
                  <a:lnTo>
                    <a:pt x="371855" y="111378"/>
                  </a:lnTo>
                  <a:lnTo>
                    <a:pt x="371855" y="100457"/>
                  </a:lnTo>
                  <a:close/>
                </a:path>
                <a:path w="502920" h="166369">
                  <a:moveTo>
                    <a:pt x="204850" y="96012"/>
                  </a:moveTo>
                  <a:lnTo>
                    <a:pt x="217677" y="96012"/>
                  </a:lnTo>
                  <a:lnTo>
                    <a:pt x="217677" y="119252"/>
                  </a:lnTo>
                  <a:lnTo>
                    <a:pt x="295148" y="119252"/>
                  </a:lnTo>
                  <a:lnTo>
                    <a:pt x="295148" y="96012"/>
                  </a:lnTo>
                  <a:lnTo>
                    <a:pt x="308101" y="96012"/>
                  </a:lnTo>
                  <a:lnTo>
                    <a:pt x="308101" y="163322"/>
                  </a:lnTo>
                  <a:lnTo>
                    <a:pt x="204850" y="163322"/>
                  </a:lnTo>
                  <a:lnTo>
                    <a:pt x="204850" y="96012"/>
                  </a:lnTo>
                  <a:close/>
                </a:path>
                <a:path w="502920" h="166369">
                  <a:moveTo>
                    <a:pt x="346710" y="74167"/>
                  </a:moveTo>
                  <a:lnTo>
                    <a:pt x="502538" y="74167"/>
                  </a:lnTo>
                  <a:lnTo>
                    <a:pt x="502538" y="84836"/>
                  </a:lnTo>
                  <a:lnTo>
                    <a:pt x="346710" y="84836"/>
                  </a:lnTo>
                  <a:lnTo>
                    <a:pt x="346710" y="74167"/>
                  </a:lnTo>
                  <a:close/>
                </a:path>
                <a:path w="502920" h="166369">
                  <a:moveTo>
                    <a:pt x="12700" y="48260"/>
                  </a:moveTo>
                  <a:lnTo>
                    <a:pt x="12700" y="75564"/>
                  </a:lnTo>
                  <a:lnTo>
                    <a:pt x="64135" y="75564"/>
                  </a:lnTo>
                  <a:lnTo>
                    <a:pt x="64135" y="48260"/>
                  </a:lnTo>
                  <a:lnTo>
                    <a:pt x="12700" y="48260"/>
                  </a:lnTo>
                  <a:close/>
                </a:path>
                <a:path w="502920" h="166369">
                  <a:moveTo>
                    <a:pt x="198881" y="43814"/>
                  </a:moveTo>
                  <a:lnTo>
                    <a:pt x="198881" y="68834"/>
                  </a:lnTo>
                  <a:lnTo>
                    <a:pt x="250571" y="68834"/>
                  </a:lnTo>
                  <a:lnTo>
                    <a:pt x="250571" y="43814"/>
                  </a:lnTo>
                  <a:lnTo>
                    <a:pt x="198881" y="43814"/>
                  </a:lnTo>
                  <a:close/>
                </a:path>
                <a:path w="502920" h="166369">
                  <a:moveTo>
                    <a:pt x="424688" y="11049"/>
                  </a:moveTo>
                  <a:lnTo>
                    <a:pt x="384301" y="24511"/>
                  </a:lnTo>
                  <a:lnTo>
                    <a:pt x="384301" y="30225"/>
                  </a:lnTo>
                  <a:lnTo>
                    <a:pt x="384301" y="36067"/>
                  </a:lnTo>
                  <a:lnTo>
                    <a:pt x="424688" y="49657"/>
                  </a:lnTo>
                  <a:lnTo>
                    <a:pt x="433689" y="49323"/>
                  </a:lnTo>
                  <a:lnTo>
                    <a:pt x="464947" y="35940"/>
                  </a:lnTo>
                  <a:lnTo>
                    <a:pt x="464947" y="30225"/>
                  </a:lnTo>
                  <a:lnTo>
                    <a:pt x="464947" y="24637"/>
                  </a:lnTo>
                  <a:lnTo>
                    <a:pt x="433689" y="11382"/>
                  </a:lnTo>
                  <a:lnTo>
                    <a:pt x="424688" y="11049"/>
                  </a:lnTo>
                  <a:close/>
                </a:path>
                <a:path w="502920" h="166369">
                  <a:moveTo>
                    <a:pt x="0" y="7747"/>
                  </a:moveTo>
                  <a:lnTo>
                    <a:pt x="12700" y="7747"/>
                  </a:lnTo>
                  <a:lnTo>
                    <a:pt x="12700" y="36829"/>
                  </a:lnTo>
                  <a:lnTo>
                    <a:pt x="64135" y="36829"/>
                  </a:lnTo>
                  <a:lnTo>
                    <a:pt x="64135" y="7747"/>
                  </a:lnTo>
                  <a:lnTo>
                    <a:pt x="76962" y="7747"/>
                  </a:lnTo>
                  <a:lnTo>
                    <a:pt x="76962" y="86867"/>
                  </a:lnTo>
                  <a:lnTo>
                    <a:pt x="0" y="86867"/>
                  </a:lnTo>
                  <a:lnTo>
                    <a:pt x="0" y="7747"/>
                  </a:lnTo>
                  <a:close/>
                </a:path>
                <a:path w="502920" h="166369">
                  <a:moveTo>
                    <a:pt x="424688" y="635"/>
                  </a:moveTo>
                  <a:lnTo>
                    <a:pt x="464565" y="8636"/>
                  </a:lnTo>
                  <a:lnTo>
                    <a:pt x="478409" y="30225"/>
                  </a:lnTo>
                  <a:lnTo>
                    <a:pt x="477549" y="36653"/>
                  </a:lnTo>
                  <a:lnTo>
                    <a:pt x="436901" y="59316"/>
                  </a:lnTo>
                  <a:lnTo>
                    <a:pt x="424688" y="59816"/>
                  </a:lnTo>
                  <a:lnTo>
                    <a:pt x="412474" y="59316"/>
                  </a:lnTo>
                  <a:lnTo>
                    <a:pt x="374348" y="42402"/>
                  </a:lnTo>
                  <a:lnTo>
                    <a:pt x="370839" y="30225"/>
                  </a:lnTo>
                  <a:lnTo>
                    <a:pt x="371719" y="23872"/>
                  </a:lnTo>
                  <a:lnTo>
                    <a:pt x="412474" y="1137"/>
                  </a:lnTo>
                  <a:lnTo>
                    <a:pt x="424688" y="635"/>
                  </a:lnTo>
                  <a:close/>
                </a:path>
                <a:path w="502920" h="166369">
                  <a:moveTo>
                    <a:pt x="295148" y="0"/>
                  </a:moveTo>
                  <a:lnTo>
                    <a:pt x="308228" y="0"/>
                  </a:lnTo>
                  <a:lnTo>
                    <a:pt x="308228" y="86740"/>
                  </a:lnTo>
                  <a:lnTo>
                    <a:pt x="295148" y="86740"/>
                  </a:lnTo>
                  <a:lnTo>
                    <a:pt x="295148" y="49529"/>
                  </a:lnTo>
                  <a:lnTo>
                    <a:pt x="263651" y="49529"/>
                  </a:lnTo>
                  <a:lnTo>
                    <a:pt x="263651" y="80390"/>
                  </a:lnTo>
                  <a:lnTo>
                    <a:pt x="186054" y="80390"/>
                  </a:lnTo>
                  <a:lnTo>
                    <a:pt x="186054" y="5461"/>
                  </a:lnTo>
                  <a:lnTo>
                    <a:pt x="198881" y="5461"/>
                  </a:lnTo>
                  <a:lnTo>
                    <a:pt x="198881" y="32385"/>
                  </a:lnTo>
                  <a:lnTo>
                    <a:pt x="250571" y="32385"/>
                  </a:lnTo>
                  <a:lnTo>
                    <a:pt x="250571" y="5461"/>
                  </a:lnTo>
                  <a:lnTo>
                    <a:pt x="263651" y="5461"/>
                  </a:lnTo>
                  <a:lnTo>
                    <a:pt x="263651" y="37718"/>
                  </a:lnTo>
                  <a:lnTo>
                    <a:pt x="295148" y="37718"/>
                  </a:lnTo>
                  <a:lnTo>
                    <a:pt x="295148" y="0"/>
                  </a:lnTo>
                  <a:close/>
                </a:path>
                <a:path w="502920" h="166369">
                  <a:moveTo>
                    <a:pt x="108712" y="0"/>
                  </a:moveTo>
                  <a:lnTo>
                    <a:pt x="121665" y="0"/>
                  </a:lnTo>
                  <a:lnTo>
                    <a:pt x="121665" y="46482"/>
                  </a:lnTo>
                  <a:lnTo>
                    <a:pt x="147065" y="46482"/>
                  </a:lnTo>
                  <a:lnTo>
                    <a:pt x="147065" y="58165"/>
                  </a:lnTo>
                  <a:lnTo>
                    <a:pt x="121665" y="58165"/>
                  </a:lnTo>
                  <a:lnTo>
                    <a:pt x="121665" y="99313"/>
                  </a:lnTo>
                  <a:lnTo>
                    <a:pt x="108712" y="99313"/>
                  </a:lnTo>
                  <a:lnTo>
                    <a:pt x="108712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6" name="object 1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31079" y="1069339"/>
            <a:ext cx="918337" cy="177037"/>
          </a:xfrm>
          <a:prstGeom prst="rect">
            <a:avLst/>
          </a:prstGeom>
        </p:spPr>
      </p:pic>
      <p:pic>
        <p:nvPicPr>
          <p:cNvPr id="17" name="object 1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7500" y="732662"/>
            <a:ext cx="664578" cy="227457"/>
          </a:xfrm>
          <a:prstGeom prst="rect">
            <a:avLst/>
          </a:prstGeom>
        </p:spPr>
      </p:pic>
      <p:grpSp>
        <p:nvGrpSpPr>
          <p:cNvPr id="18" name="object 18" descr=""/>
          <p:cNvGrpSpPr/>
          <p:nvPr/>
        </p:nvGrpSpPr>
        <p:grpSpPr>
          <a:xfrm>
            <a:off x="1078598" y="735711"/>
            <a:ext cx="1134110" cy="224790"/>
            <a:chOff x="1078598" y="735711"/>
            <a:chExt cx="1134110" cy="224790"/>
          </a:xfrm>
        </p:grpSpPr>
        <p:sp>
          <p:nvSpPr>
            <p:cNvPr id="19" name="object 19" descr=""/>
            <p:cNvSpPr/>
            <p:nvPr/>
          </p:nvSpPr>
          <p:spPr>
            <a:xfrm>
              <a:off x="1083170" y="740283"/>
              <a:ext cx="1124585" cy="215265"/>
            </a:xfrm>
            <a:custGeom>
              <a:avLst/>
              <a:gdLst/>
              <a:ahLst/>
              <a:cxnLst/>
              <a:rect l="l" t="t" r="r" b="b"/>
              <a:pathLst>
                <a:path w="1124585" h="215265">
                  <a:moveTo>
                    <a:pt x="889520" y="160274"/>
                  </a:moveTo>
                  <a:lnTo>
                    <a:pt x="689749" y="160274"/>
                  </a:lnTo>
                  <a:lnTo>
                    <a:pt x="689749" y="183641"/>
                  </a:lnTo>
                  <a:lnTo>
                    <a:pt x="889520" y="183641"/>
                  </a:lnTo>
                  <a:lnTo>
                    <a:pt x="889520" y="160274"/>
                  </a:lnTo>
                  <a:close/>
                </a:path>
                <a:path w="1124585" h="215265">
                  <a:moveTo>
                    <a:pt x="985024" y="134365"/>
                  </a:moveTo>
                  <a:lnTo>
                    <a:pt x="956957" y="134365"/>
                  </a:lnTo>
                  <a:lnTo>
                    <a:pt x="956957" y="207771"/>
                  </a:lnTo>
                  <a:lnTo>
                    <a:pt x="1097546" y="207771"/>
                  </a:lnTo>
                  <a:lnTo>
                    <a:pt x="1097546" y="184276"/>
                  </a:lnTo>
                  <a:lnTo>
                    <a:pt x="985024" y="184276"/>
                  </a:lnTo>
                  <a:lnTo>
                    <a:pt x="985024" y="134365"/>
                  </a:lnTo>
                  <a:close/>
                </a:path>
                <a:path w="1124585" h="215265">
                  <a:moveTo>
                    <a:pt x="1091577" y="0"/>
                  </a:moveTo>
                  <a:lnTo>
                    <a:pt x="1063764" y="0"/>
                  </a:lnTo>
                  <a:lnTo>
                    <a:pt x="1063764" y="155066"/>
                  </a:lnTo>
                  <a:lnTo>
                    <a:pt x="1091577" y="155066"/>
                  </a:lnTo>
                  <a:lnTo>
                    <a:pt x="1091577" y="87502"/>
                  </a:lnTo>
                  <a:lnTo>
                    <a:pt x="1124470" y="87502"/>
                  </a:lnTo>
                  <a:lnTo>
                    <a:pt x="1124470" y="63880"/>
                  </a:lnTo>
                  <a:lnTo>
                    <a:pt x="1091577" y="63880"/>
                  </a:lnTo>
                  <a:lnTo>
                    <a:pt x="1091577" y="0"/>
                  </a:lnTo>
                  <a:close/>
                </a:path>
                <a:path w="1124585" h="215265">
                  <a:moveTo>
                    <a:pt x="1028712" y="13969"/>
                  </a:moveTo>
                  <a:lnTo>
                    <a:pt x="927874" y="13969"/>
                  </a:lnTo>
                  <a:lnTo>
                    <a:pt x="927874" y="111759"/>
                  </a:lnTo>
                  <a:lnTo>
                    <a:pt x="1028712" y="111759"/>
                  </a:lnTo>
                  <a:lnTo>
                    <a:pt x="1028712" y="88518"/>
                  </a:lnTo>
                  <a:lnTo>
                    <a:pt x="955814" y="88518"/>
                  </a:lnTo>
                  <a:lnTo>
                    <a:pt x="955814" y="37211"/>
                  </a:lnTo>
                  <a:lnTo>
                    <a:pt x="1028712" y="37211"/>
                  </a:lnTo>
                  <a:lnTo>
                    <a:pt x="1028712" y="13969"/>
                  </a:lnTo>
                  <a:close/>
                </a:path>
                <a:path w="1124585" h="215265">
                  <a:moveTo>
                    <a:pt x="1028712" y="37211"/>
                  </a:moveTo>
                  <a:lnTo>
                    <a:pt x="1001026" y="37211"/>
                  </a:lnTo>
                  <a:lnTo>
                    <a:pt x="1001026" y="88518"/>
                  </a:lnTo>
                  <a:lnTo>
                    <a:pt x="1028712" y="88518"/>
                  </a:lnTo>
                  <a:lnTo>
                    <a:pt x="1028712" y="37211"/>
                  </a:lnTo>
                  <a:close/>
                </a:path>
                <a:path w="1124585" h="215265">
                  <a:moveTo>
                    <a:pt x="432320" y="160274"/>
                  </a:moveTo>
                  <a:lnTo>
                    <a:pt x="232549" y="160274"/>
                  </a:lnTo>
                  <a:lnTo>
                    <a:pt x="232549" y="183006"/>
                  </a:lnTo>
                  <a:lnTo>
                    <a:pt x="432320" y="183006"/>
                  </a:lnTo>
                  <a:lnTo>
                    <a:pt x="432320" y="160274"/>
                  </a:lnTo>
                  <a:close/>
                </a:path>
                <a:path w="1124585" h="215265">
                  <a:moveTo>
                    <a:pt x="401911" y="104393"/>
                  </a:moveTo>
                  <a:lnTo>
                    <a:pt x="374281" y="104393"/>
                  </a:lnTo>
                  <a:lnTo>
                    <a:pt x="373730" y="117090"/>
                  </a:lnTo>
                  <a:lnTo>
                    <a:pt x="373011" y="130619"/>
                  </a:lnTo>
                  <a:lnTo>
                    <a:pt x="372102" y="145006"/>
                  </a:lnTo>
                  <a:lnTo>
                    <a:pt x="370979" y="160274"/>
                  </a:lnTo>
                  <a:lnTo>
                    <a:pt x="398030" y="160274"/>
                  </a:lnTo>
                  <a:lnTo>
                    <a:pt x="400030" y="134933"/>
                  </a:lnTo>
                  <a:lnTo>
                    <a:pt x="401459" y="113569"/>
                  </a:lnTo>
                  <a:lnTo>
                    <a:pt x="401911" y="104393"/>
                  </a:lnTo>
                  <a:close/>
                </a:path>
                <a:path w="1124585" h="215265">
                  <a:moveTo>
                    <a:pt x="402602" y="19176"/>
                  </a:moveTo>
                  <a:lnTo>
                    <a:pt x="257441" y="19176"/>
                  </a:lnTo>
                  <a:lnTo>
                    <a:pt x="257441" y="42290"/>
                  </a:lnTo>
                  <a:lnTo>
                    <a:pt x="374535" y="42290"/>
                  </a:lnTo>
                  <a:lnTo>
                    <a:pt x="374535" y="82295"/>
                  </a:lnTo>
                  <a:lnTo>
                    <a:pt x="245630" y="86359"/>
                  </a:lnTo>
                  <a:lnTo>
                    <a:pt x="251980" y="110616"/>
                  </a:lnTo>
                  <a:lnTo>
                    <a:pt x="374281" y="104393"/>
                  </a:lnTo>
                  <a:lnTo>
                    <a:pt x="401911" y="104393"/>
                  </a:lnTo>
                  <a:lnTo>
                    <a:pt x="402316" y="96158"/>
                  </a:lnTo>
                  <a:lnTo>
                    <a:pt x="402524" y="86359"/>
                  </a:lnTo>
                  <a:lnTo>
                    <a:pt x="402602" y="19176"/>
                  </a:lnTo>
                  <a:close/>
                </a:path>
                <a:path w="1124585" h="215265">
                  <a:moveTo>
                    <a:pt x="857643" y="18922"/>
                  </a:moveTo>
                  <a:lnTo>
                    <a:pt x="721499" y="18922"/>
                  </a:lnTo>
                  <a:lnTo>
                    <a:pt x="721499" y="117475"/>
                  </a:lnTo>
                  <a:lnTo>
                    <a:pt x="860945" y="117475"/>
                  </a:lnTo>
                  <a:lnTo>
                    <a:pt x="860945" y="94233"/>
                  </a:lnTo>
                  <a:lnTo>
                    <a:pt x="749693" y="94233"/>
                  </a:lnTo>
                  <a:lnTo>
                    <a:pt x="749693" y="42290"/>
                  </a:lnTo>
                  <a:lnTo>
                    <a:pt x="857643" y="42290"/>
                  </a:lnTo>
                  <a:lnTo>
                    <a:pt x="857643" y="18922"/>
                  </a:lnTo>
                  <a:close/>
                </a:path>
                <a:path w="1124585" h="215265">
                  <a:moveTo>
                    <a:pt x="558752" y="91186"/>
                  </a:moveTo>
                  <a:lnTo>
                    <a:pt x="527697" y="91186"/>
                  </a:lnTo>
                  <a:lnTo>
                    <a:pt x="513624" y="109402"/>
                  </a:lnTo>
                  <a:lnTo>
                    <a:pt x="497693" y="124809"/>
                  </a:lnTo>
                  <a:lnTo>
                    <a:pt x="479906" y="137406"/>
                  </a:lnTo>
                  <a:lnTo>
                    <a:pt x="460260" y="147192"/>
                  </a:lnTo>
                  <a:lnTo>
                    <a:pt x="481215" y="168020"/>
                  </a:lnTo>
                  <a:lnTo>
                    <a:pt x="502309" y="154924"/>
                  </a:lnTo>
                  <a:lnTo>
                    <a:pt x="520998" y="140017"/>
                  </a:lnTo>
                  <a:lnTo>
                    <a:pt x="537258" y="123301"/>
                  </a:lnTo>
                  <a:lnTo>
                    <a:pt x="551065" y="104775"/>
                  </a:lnTo>
                  <a:lnTo>
                    <a:pt x="558752" y="91186"/>
                  </a:lnTo>
                  <a:close/>
                </a:path>
                <a:path w="1124585" h="215265">
                  <a:moveTo>
                    <a:pt x="579767" y="18541"/>
                  </a:moveTo>
                  <a:lnTo>
                    <a:pt x="473087" y="18541"/>
                  </a:lnTo>
                  <a:lnTo>
                    <a:pt x="473087" y="42037"/>
                  </a:lnTo>
                  <a:lnTo>
                    <a:pt x="548144" y="42037"/>
                  </a:lnTo>
                  <a:lnTo>
                    <a:pt x="547170" y="47994"/>
                  </a:lnTo>
                  <a:lnTo>
                    <a:pt x="545588" y="54260"/>
                  </a:lnTo>
                  <a:lnTo>
                    <a:pt x="543411" y="60860"/>
                  </a:lnTo>
                  <a:lnTo>
                    <a:pt x="540651" y="67817"/>
                  </a:lnTo>
                  <a:lnTo>
                    <a:pt x="462673" y="72897"/>
                  </a:lnTo>
                  <a:lnTo>
                    <a:pt x="472452" y="96392"/>
                  </a:lnTo>
                  <a:lnTo>
                    <a:pt x="527697" y="91186"/>
                  </a:lnTo>
                  <a:lnTo>
                    <a:pt x="558752" y="91186"/>
                  </a:lnTo>
                  <a:lnTo>
                    <a:pt x="562354" y="84818"/>
                  </a:lnTo>
                  <a:lnTo>
                    <a:pt x="570893" y="63801"/>
                  </a:lnTo>
                  <a:lnTo>
                    <a:pt x="576693" y="41713"/>
                  </a:lnTo>
                  <a:lnTo>
                    <a:pt x="579767" y="18541"/>
                  </a:lnTo>
                  <a:close/>
                </a:path>
                <a:path w="1124585" h="215265">
                  <a:moveTo>
                    <a:pt x="148793" y="4317"/>
                  </a:moveTo>
                  <a:lnTo>
                    <a:pt x="121221" y="4317"/>
                  </a:lnTo>
                  <a:lnTo>
                    <a:pt x="121221" y="77724"/>
                  </a:lnTo>
                  <a:lnTo>
                    <a:pt x="90970" y="77724"/>
                  </a:lnTo>
                  <a:lnTo>
                    <a:pt x="90970" y="100711"/>
                  </a:lnTo>
                  <a:lnTo>
                    <a:pt x="121221" y="100711"/>
                  </a:lnTo>
                  <a:lnTo>
                    <a:pt x="121221" y="208914"/>
                  </a:lnTo>
                  <a:lnTo>
                    <a:pt x="148793" y="208914"/>
                  </a:lnTo>
                  <a:lnTo>
                    <a:pt x="148793" y="4317"/>
                  </a:lnTo>
                  <a:close/>
                </a:path>
                <a:path w="1124585" h="215265">
                  <a:moveTo>
                    <a:pt x="71323" y="54609"/>
                  </a:moveTo>
                  <a:lnTo>
                    <a:pt x="43865" y="54609"/>
                  </a:lnTo>
                  <a:lnTo>
                    <a:pt x="43817" y="69468"/>
                  </a:lnTo>
                  <a:lnTo>
                    <a:pt x="43108" y="80728"/>
                  </a:lnTo>
                  <a:lnTo>
                    <a:pt x="25233" y="126436"/>
                  </a:lnTo>
                  <a:lnTo>
                    <a:pt x="0" y="151511"/>
                  </a:lnTo>
                  <a:lnTo>
                    <a:pt x="21551" y="168401"/>
                  </a:lnTo>
                  <a:lnTo>
                    <a:pt x="31855" y="158569"/>
                  </a:lnTo>
                  <a:lnTo>
                    <a:pt x="41335" y="147177"/>
                  </a:lnTo>
                  <a:lnTo>
                    <a:pt x="49991" y="134237"/>
                  </a:lnTo>
                  <a:lnTo>
                    <a:pt x="57823" y="119761"/>
                  </a:lnTo>
                  <a:lnTo>
                    <a:pt x="87835" y="119761"/>
                  </a:lnTo>
                  <a:lnTo>
                    <a:pt x="72046" y="80639"/>
                  </a:lnTo>
                  <a:lnTo>
                    <a:pt x="71323" y="69468"/>
                  </a:lnTo>
                  <a:lnTo>
                    <a:pt x="71323" y="54609"/>
                  </a:lnTo>
                  <a:close/>
                </a:path>
                <a:path w="1124585" h="215265">
                  <a:moveTo>
                    <a:pt x="87835" y="119761"/>
                  </a:moveTo>
                  <a:lnTo>
                    <a:pt x="57823" y="119761"/>
                  </a:lnTo>
                  <a:lnTo>
                    <a:pt x="64883" y="131476"/>
                  </a:lnTo>
                  <a:lnTo>
                    <a:pt x="73452" y="142621"/>
                  </a:lnTo>
                  <a:lnTo>
                    <a:pt x="83528" y="153193"/>
                  </a:lnTo>
                  <a:lnTo>
                    <a:pt x="95110" y="163194"/>
                  </a:lnTo>
                  <a:lnTo>
                    <a:pt x="114300" y="143509"/>
                  </a:lnTo>
                  <a:lnTo>
                    <a:pt x="104886" y="137413"/>
                  </a:lnTo>
                  <a:lnTo>
                    <a:pt x="96513" y="130174"/>
                  </a:lnTo>
                  <a:lnTo>
                    <a:pt x="89179" y="121792"/>
                  </a:lnTo>
                  <a:lnTo>
                    <a:pt x="87835" y="119761"/>
                  </a:lnTo>
                  <a:close/>
                </a:path>
                <a:path w="1124585" h="215265">
                  <a:moveTo>
                    <a:pt x="107492" y="30733"/>
                  </a:moveTo>
                  <a:lnTo>
                    <a:pt x="7594" y="30733"/>
                  </a:lnTo>
                  <a:lnTo>
                    <a:pt x="7594" y="54609"/>
                  </a:lnTo>
                  <a:lnTo>
                    <a:pt x="107492" y="54609"/>
                  </a:lnTo>
                  <a:lnTo>
                    <a:pt x="107492" y="30733"/>
                  </a:lnTo>
                  <a:close/>
                </a:path>
                <a:path w="1124585" h="215265">
                  <a:moveTo>
                    <a:pt x="71107" y="3428"/>
                  </a:moveTo>
                  <a:lnTo>
                    <a:pt x="43649" y="3428"/>
                  </a:lnTo>
                  <a:lnTo>
                    <a:pt x="43649" y="30733"/>
                  </a:lnTo>
                  <a:lnTo>
                    <a:pt x="71107" y="30733"/>
                  </a:lnTo>
                  <a:lnTo>
                    <a:pt x="71107" y="3428"/>
                  </a:lnTo>
                  <a:close/>
                </a:path>
                <a:path w="1124585" h="215265">
                  <a:moveTo>
                    <a:pt x="634885" y="0"/>
                  </a:moveTo>
                  <a:lnTo>
                    <a:pt x="606818" y="0"/>
                  </a:lnTo>
                  <a:lnTo>
                    <a:pt x="606818" y="215264"/>
                  </a:lnTo>
                  <a:lnTo>
                    <a:pt x="634885" y="215264"/>
                  </a:lnTo>
                  <a:lnTo>
                    <a:pt x="634885" y="108330"/>
                  </a:lnTo>
                  <a:lnTo>
                    <a:pt x="668286" y="108330"/>
                  </a:lnTo>
                  <a:lnTo>
                    <a:pt x="668286" y="84836"/>
                  </a:lnTo>
                  <a:lnTo>
                    <a:pt x="634885" y="84836"/>
                  </a:lnTo>
                  <a:lnTo>
                    <a:pt x="634885" y="0"/>
                  </a:lnTo>
                  <a:close/>
                </a:path>
                <a:path w="1124585" h="215265">
                  <a:moveTo>
                    <a:pt x="191274" y="0"/>
                  </a:moveTo>
                  <a:lnTo>
                    <a:pt x="163525" y="0"/>
                  </a:lnTo>
                  <a:lnTo>
                    <a:pt x="163525" y="215264"/>
                  </a:lnTo>
                  <a:lnTo>
                    <a:pt x="191274" y="215264"/>
                  </a:lnTo>
                  <a:lnTo>
                    <a:pt x="191274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1083170" y="740283"/>
              <a:ext cx="1124585" cy="215265"/>
            </a:xfrm>
            <a:custGeom>
              <a:avLst/>
              <a:gdLst/>
              <a:ahLst/>
              <a:cxnLst/>
              <a:rect l="l" t="t" r="r" b="b"/>
              <a:pathLst>
                <a:path w="1124585" h="215265">
                  <a:moveTo>
                    <a:pt x="689749" y="160274"/>
                  </a:moveTo>
                  <a:lnTo>
                    <a:pt x="889520" y="160274"/>
                  </a:lnTo>
                  <a:lnTo>
                    <a:pt x="889520" y="183641"/>
                  </a:lnTo>
                  <a:lnTo>
                    <a:pt x="689749" y="183641"/>
                  </a:lnTo>
                  <a:lnTo>
                    <a:pt x="689749" y="160274"/>
                  </a:lnTo>
                  <a:close/>
                </a:path>
                <a:path w="1124585" h="215265">
                  <a:moveTo>
                    <a:pt x="956957" y="134365"/>
                  </a:moveTo>
                  <a:lnTo>
                    <a:pt x="985024" y="134365"/>
                  </a:lnTo>
                  <a:lnTo>
                    <a:pt x="985024" y="184276"/>
                  </a:lnTo>
                  <a:lnTo>
                    <a:pt x="1097546" y="184276"/>
                  </a:lnTo>
                  <a:lnTo>
                    <a:pt x="1097546" y="207771"/>
                  </a:lnTo>
                  <a:lnTo>
                    <a:pt x="956957" y="207771"/>
                  </a:lnTo>
                  <a:lnTo>
                    <a:pt x="956957" y="134365"/>
                  </a:lnTo>
                  <a:close/>
                </a:path>
                <a:path w="1124585" h="215265">
                  <a:moveTo>
                    <a:pt x="955814" y="37211"/>
                  </a:moveTo>
                  <a:lnTo>
                    <a:pt x="955814" y="88518"/>
                  </a:lnTo>
                  <a:lnTo>
                    <a:pt x="1001026" y="88518"/>
                  </a:lnTo>
                  <a:lnTo>
                    <a:pt x="1001026" y="37211"/>
                  </a:lnTo>
                  <a:lnTo>
                    <a:pt x="955814" y="37211"/>
                  </a:lnTo>
                  <a:close/>
                </a:path>
                <a:path w="1124585" h="215265">
                  <a:moveTo>
                    <a:pt x="257441" y="19176"/>
                  </a:moveTo>
                  <a:lnTo>
                    <a:pt x="402602" y="19176"/>
                  </a:lnTo>
                  <a:lnTo>
                    <a:pt x="402602" y="82676"/>
                  </a:lnTo>
                  <a:lnTo>
                    <a:pt x="402316" y="96158"/>
                  </a:lnTo>
                  <a:lnTo>
                    <a:pt x="401459" y="113569"/>
                  </a:lnTo>
                  <a:lnTo>
                    <a:pt x="400030" y="134933"/>
                  </a:lnTo>
                  <a:lnTo>
                    <a:pt x="398030" y="160274"/>
                  </a:lnTo>
                  <a:lnTo>
                    <a:pt x="432320" y="160274"/>
                  </a:lnTo>
                  <a:lnTo>
                    <a:pt x="432320" y="183006"/>
                  </a:lnTo>
                  <a:lnTo>
                    <a:pt x="232549" y="183006"/>
                  </a:lnTo>
                  <a:lnTo>
                    <a:pt x="232549" y="160274"/>
                  </a:lnTo>
                  <a:lnTo>
                    <a:pt x="370979" y="160274"/>
                  </a:lnTo>
                  <a:lnTo>
                    <a:pt x="372102" y="145006"/>
                  </a:lnTo>
                  <a:lnTo>
                    <a:pt x="373011" y="130619"/>
                  </a:lnTo>
                  <a:lnTo>
                    <a:pt x="373730" y="117090"/>
                  </a:lnTo>
                  <a:lnTo>
                    <a:pt x="374281" y="104393"/>
                  </a:lnTo>
                  <a:lnTo>
                    <a:pt x="251980" y="110616"/>
                  </a:lnTo>
                  <a:lnTo>
                    <a:pt x="245630" y="86359"/>
                  </a:lnTo>
                  <a:lnTo>
                    <a:pt x="374535" y="82295"/>
                  </a:lnTo>
                  <a:lnTo>
                    <a:pt x="374535" y="42290"/>
                  </a:lnTo>
                  <a:lnTo>
                    <a:pt x="257441" y="42290"/>
                  </a:lnTo>
                  <a:lnTo>
                    <a:pt x="257441" y="19176"/>
                  </a:lnTo>
                  <a:close/>
                </a:path>
                <a:path w="1124585" h="215265">
                  <a:moveTo>
                    <a:pt x="721499" y="18922"/>
                  </a:moveTo>
                  <a:lnTo>
                    <a:pt x="857643" y="18922"/>
                  </a:lnTo>
                  <a:lnTo>
                    <a:pt x="857643" y="42290"/>
                  </a:lnTo>
                  <a:lnTo>
                    <a:pt x="749693" y="42290"/>
                  </a:lnTo>
                  <a:lnTo>
                    <a:pt x="749693" y="94233"/>
                  </a:lnTo>
                  <a:lnTo>
                    <a:pt x="860945" y="94233"/>
                  </a:lnTo>
                  <a:lnTo>
                    <a:pt x="860945" y="117475"/>
                  </a:lnTo>
                  <a:lnTo>
                    <a:pt x="721499" y="117475"/>
                  </a:lnTo>
                  <a:lnTo>
                    <a:pt x="721499" y="18922"/>
                  </a:lnTo>
                  <a:close/>
                </a:path>
                <a:path w="1124585" h="215265">
                  <a:moveTo>
                    <a:pt x="473087" y="18541"/>
                  </a:moveTo>
                  <a:lnTo>
                    <a:pt x="579767" y="18541"/>
                  </a:lnTo>
                  <a:lnTo>
                    <a:pt x="576693" y="41713"/>
                  </a:lnTo>
                  <a:lnTo>
                    <a:pt x="562354" y="84818"/>
                  </a:lnTo>
                  <a:lnTo>
                    <a:pt x="537258" y="123301"/>
                  </a:lnTo>
                  <a:lnTo>
                    <a:pt x="502309" y="154924"/>
                  </a:lnTo>
                  <a:lnTo>
                    <a:pt x="481215" y="168020"/>
                  </a:lnTo>
                  <a:lnTo>
                    <a:pt x="460260" y="147192"/>
                  </a:lnTo>
                  <a:lnTo>
                    <a:pt x="479906" y="137406"/>
                  </a:lnTo>
                  <a:lnTo>
                    <a:pt x="497693" y="124809"/>
                  </a:lnTo>
                  <a:lnTo>
                    <a:pt x="513624" y="109402"/>
                  </a:lnTo>
                  <a:lnTo>
                    <a:pt x="527697" y="91186"/>
                  </a:lnTo>
                  <a:lnTo>
                    <a:pt x="472452" y="96392"/>
                  </a:lnTo>
                  <a:lnTo>
                    <a:pt x="462673" y="72897"/>
                  </a:lnTo>
                  <a:lnTo>
                    <a:pt x="540651" y="67817"/>
                  </a:lnTo>
                  <a:lnTo>
                    <a:pt x="548144" y="42037"/>
                  </a:lnTo>
                  <a:lnTo>
                    <a:pt x="473087" y="42037"/>
                  </a:lnTo>
                  <a:lnTo>
                    <a:pt x="473087" y="18541"/>
                  </a:lnTo>
                  <a:close/>
                </a:path>
                <a:path w="1124585" h="215265">
                  <a:moveTo>
                    <a:pt x="927874" y="13969"/>
                  </a:moveTo>
                  <a:lnTo>
                    <a:pt x="1028712" y="13969"/>
                  </a:lnTo>
                  <a:lnTo>
                    <a:pt x="1028712" y="111759"/>
                  </a:lnTo>
                  <a:lnTo>
                    <a:pt x="927874" y="111759"/>
                  </a:lnTo>
                  <a:lnTo>
                    <a:pt x="927874" y="13969"/>
                  </a:lnTo>
                  <a:close/>
                </a:path>
                <a:path w="1124585" h="215265">
                  <a:moveTo>
                    <a:pt x="121221" y="4317"/>
                  </a:moveTo>
                  <a:lnTo>
                    <a:pt x="148793" y="4317"/>
                  </a:lnTo>
                  <a:lnTo>
                    <a:pt x="148793" y="208914"/>
                  </a:lnTo>
                  <a:lnTo>
                    <a:pt x="121221" y="208914"/>
                  </a:lnTo>
                  <a:lnTo>
                    <a:pt x="121221" y="100711"/>
                  </a:lnTo>
                  <a:lnTo>
                    <a:pt x="90970" y="100711"/>
                  </a:lnTo>
                  <a:lnTo>
                    <a:pt x="90970" y="77724"/>
                  </a:lnTo>
                  <a:lnTo>
                    <a:pt x="121221" y="77724"/>
                  </a:lnTo>
                  <a:lnTo>
                    <a:pt x="121221" y="4317"/>
                  </a:lnTo>
                  <a:close/>
                </a:path>
                <a:path w="1124585" h="215265">
                  <a:moveTo>
                    <a:pt x="43649" y="3428"/>
                  </a:moveTo>
                  <a:lnTo>
                    <a:pt x="71107" y="3428"/>
                  </a:lnTo>
                  <a:lnTo>
                    <a:pt x="71107" y="30733"/>
                  </a:lnTo>
                  <a:lnTo>
                    <a:pt x="107492" y="30733"/>
                  </a:lnTo>
                  <a:lnTo>
                    <a:pt x="107492" y="54609"/>
                  </a:lnTo>
                  <a:lnTo>
                    <a:pt x="71323" y="54609"/>
                  </a:lnTo>
                  <a:lnTo>
                    <a:pt x="71323" y="69468"/>
                  </a:lnTo>
                  <a:lnTo>
                    <a:pt x="82880" y="112267"/>
                  </a:lnTo>
                  <a:lnTo>
                    <a:pt x="114300" y="143509"/>
                  </a:lnTo>
                  <a:lnTo>
                    <a:pt x="95110" y="163194"/>
                  </a:lnTo>
                  <a:lnTo>
                    <a:pt x="83528" y="153193"/>
                  </a:lnTo>
                  <a:lnTo>
                    <a:pt x="73452" y="142621"/>
                  </a:lnTo>
                  <a:lnTo>
                    <a:pt x="64883" y="131476"/>
                  </a:lnTo>
                  <a:lnTo>
                    <a:pt x="57823" y="119761"/>
                  </a:lnTo>
                  <a:lnTo>
                    <a:pt x="49991" y="134237"/>
                  </a:lnTo>
                  <a:lnTo>
                    <a:pt x="41335" y="147177"/>
                  </a:lnTo>
                  <a:lnTo>
                    <a:pt x="31855" y="158569"/>
                  </a:lnTo>
                  <a:lnTo>
                    <a:pt x="21551" y="168401"/>
                  </a:lnTo>
                  <a:lnTo>
                    <a:pt x="0" y="151511"/>
                  </a:lnTo>
                  <a:lnTo>
                    <a:pt x="9350" y="144343"/>
                  </a:lnTo>
                  <a:lnTo>
                    <a:pt x="17762" y="135985"/>
                  </a:lnTo>
                  <a:lnTo>
                    <a:pt x="40838" y="92582"/>
                  </a:lnTo>
                  <a:lnTo>
                    <a:pt x="43865" y="68706"/>
                  </a:lnTo>
                  <a:lnTo>
                    <a:pt x="43865" y="54609"/>
                  </a:lnTo>
                  <a:lnTo>
                    <a:pt x="7594" y="54609"/>
                  </a:lnTo>
                  <a:lnTo>
                    <a:pt x="7594" y="30733"/>
                  </a:lnTo>
                  <a:lnTo>
                    <a:pt x="43649" y="30733"/>
                  </a:lnTo>
                  <a:lnTo>
                    <a:pt x="43649" y="3428"/>
                  </a:lnTo>
                  <a:close/>
                </a:path>
                <a:path w="1124585" h="215265">
                  <a:moveTo>
                    <a:pt x="1063764" y="0"/>
                  </a:moveTo>
                  <a:lnTo>
                    <a:pt x="1091577" y="0"/>
                  </a:lnTo>
                  <a:lnTo>
                    <a:pt x="1091577" y="63880"/>
                  </a:lnTo>
                  <a:lnTo>
                    <a:pt x="1124470" y="63880"/>
                  </a:lnTo>
                  <a:lnTo>
                    <a:pt x="1124470" y="87502"/>
                  </a:lnTo>
                  <a:lnTo>
                    <a:pt x="1091577" y="87502"/>
                  </a:lnTo>
                  <a:lnTo>
                    <a:pt x="1091577" y="155066"/>
                  </a:lnTo>
                  <a:lnTo>
                    <a:pt x="1063764" y="155066"/>
                  </a:lnTo>
                  <a:lnTo>
                    <a:pt x="1063764" y="0"/>
                  </a:lnTo>
                  <a:close/>
                </a:path>
                <a:path w="1124585" h="215265">
                  <a:moveTo>
                    <a:pt x="606818" y="0"/>
                  </a:moveTo>
                  <a:lnTo>
                    <a:pt x="634885" y="0"/>
                  </a:lnTo>
                  <a:lnTo>
                    <a:pt x="634885" y="84836"/>
                  </a:lnTo>
                  <a:lnTo>
                    <a:pt x="668286" y="84836"/>
                  </a:lnTo>
                  <a:lnTo>
                    <a:pt x="668286" y="108330"/>
                  </a:lnTo>
                  <a:lnTo>
                    <a:pt x="634885" y="108330"/>
                  </a:lnTo>
                  <a:lnTo>
                    <a:pt x="634885" y="215264"/>
                  </a:lnTo>
                  <a:lnTo>
                    <a:pt x="606818" y="215264"/>
                  </a:lnTo>
                  <a:lnTo>
                    <a:pt x="606818" y="0"/>
                  </a:lnTo>
                  <a:close/>
                </a:path>
                <a:path w="1124585" h="215265">
                  <a:moveTo>
                    <a:pt x="163525" y="0"/>
                  </a:moveTo>
                  <a:lnTo>
                    <a:pt x="191274" y="0"/>
                  </a:lnTo>
                  <a:lnTo>
                    <a:pt x="191274" y="215264"/>
                  </a:lnTo>
                  <a:lnTo>
                    <a:pt x="163525" y="215264"/>
                  </a:lnTo>
                  <a:lnTo>
                    <a:pt x="163525" y="0"/>
                  </a:lnTo>
                  <a:close/>
                </a:path>
              </a:pathLst>
            </a:custGeom>
            <a:ln w="9144">
              <a:solidFill>
                <a:srgbClr val="683C2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1" name="object 2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306066" y="732662"/>
            <a:ext cx="875284" cy="227457"/>
          </a:xfrm>
          <a:prstGeom prst="rect">
            <a:avLst/>
          </a:prstGeom>
        </p:spPr>
      </p:pic>
      <p:grpSp>
        <p:nvGrpSpPr>
          <p:cNvPr id="22" name="object 22" descr=""/>
          <p:cNvGrpSpPr/>
          <p:nvPr/>
        </p:nvGrpSpPr>
        <p:grpSpPr>
          <a:xfrm>
            <a:off x="7883207" y="1826831"/>
            <a:ext cx="1721485" cy="3329304"/>
            <a:chOff x="7883207" y="1826831"/>
            <a:chExt cx="1721485" cy="3329304"/>
          </a:xfrm>
        </p:grpSpPr>
        <p:pic>
          <p:nvPicPr>
            <p:cNvPr id="23" name="object 2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892795" y="1836420"/>
              <a:ext cx="1702307" cy="3310128"/>
            </a:xfrm>
            <a:prstGeom prst="rect">
              <a:avLst/>
            </a:prstGeom>
          </p:spPr>
        </p:pic>
        <p:sp>
          <p:nvSpPr>
            <p:cNvPr id="24" name="object 24" descr=""/>
            <p:cNvSpPr/>
            <p:nvPr/>
          </p:nvSpPr>
          <p:spPr>
            <a:xfrm>
              <a:off x="7887969" y="1831594"/>
              <a:ext cx="1711960" cy="3319779"/>
            </a:xfrm>
            <a:custGeom>
              <a:avLst/>
              <a:gdLst/>
              <a:ahLst/>
              <a:cxnLst/>
              <a:rect l="l" t="t" r="r" b="b"/>
              <a:pathLst>
                <a:path w="1711959" h="3319779">
                  <a:moveTo>
                    <a:pt x="0" y="3319653"/>
                  </a:moveTo>
                  <a:lnTo>
                    <a:pt x="1711832" y="3319653"/>
                  </a:lnTo>
                  <a:lnTo>
                    <a:pt x="1711832" y="0"/>
                  </a:lnTo>
                  <a:lnTo>
                    <a:pt x="0" y="0"/>
                  </a:lnTo>
                  <a:lnTo>
                    <a:pt x="0" y="3319653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5" name="object 25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018276" y="1833372"/>
            <a:ext cx="1709927" cy="3313176"/>
          </a:xfrm>
          <a:prstGeom prst="rect">
            <a:avLst/>
          </a:prstGeom>
        </p:spPr>
      </p:pic>
      <p:grpSp>
        <p:nvGrpSpPr>
          <p:cNvPr id="26" name="object 26" descr=""/>
          <p:cNvGrpSpPr/>
          <p:nvPr/>
        </p:nvGrpSpPr>
        <p:grpSpPr>
          <a:xfrm>
            <a:off x="2063686" y="1808543"/>
            <a:ext cx="1870075" cy="3318510"/>
            <a:chOff x="2063686" y="1808543"/>
            <a:chExt cx="1870075" cy="3318510"/>
          </a:xfrm>
        </p:grpSpPr>
        <p:pic>
          <p:nvPicPr>
            <p:cNvPr id="27" name="object 2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20467" y="1818131"/>
              <a:ext cx="1703832" cy="3299460"/>
            </a:xfrm>
            <a:prstGeom prst="rect">
              <a:avLst/>
            </a:prstGeom>
          </p:spPr>
        </p:pic>
        <p:sp>
          <p:nvSpPr>
            <p:cNvPr id="28" name="object 28" descr=""/>
            <p:cNvSpPr/>
            <p:nvPr/>
          </p:nvSpPr>
          <p:spPr>
            <a:xfrm>
              <a:off x="2215641" y="1813305"/>
              <a:ext cx="1713864" cy="3308985"/>
            </a:xfrm>
            <a:custGeom>
              <a:avLst/>
              <a:gdLst/>
              <a:ahLst/>
              <a:cxnLst/>
              <a:rect l="l" t="t" r="r" b="b"/>
              <a:pathLst>
                <a:path w="1713864" h="3308985">
                  <a:moveTo>
                    <a:pt x="0" y="3308985"/>
                  </a:moveTo>
                  <a:lnTo>
                    <a:pt x="1713357" y="3308985"/>
                  </a:lnTo>
                  <a:lnTo>
                    <a:pt x="1713357" y="0"/>
                  </a:lnTo>
                  <a:lnTo>
                    <a:pt x="0" y="0"/>
                  </a:lnTo>
                  <a:lnTo>
                    <a:pt x="0" y="3308985"/>
                  </a:lnTo>
                  <a:close/>
                </a:path>
              </a:pathLst>
            </a:custGeom>
            <a:ln w="952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2077973" y="3187445"/>
              <a:ext cx="94615" cy="178435"/>
            </a:xfrm>
            <a:custGeom>
              <a:avLst/>
              <a:gdLst/>
              <a:ahLst/>
              <a:cxnLst/>
              <a:rect l="l" t="t" r="r" b="b"/>
              <a:pathLst>
                <a:path w="94614" h="178435">
                  <a:moveTo>
                    <a:pt x="0" y="0"/>
                  </a:moveTo>
                  <a:lnTo>
                    <a:pt x="94106" y="89026"/>
                  </a:lnTo>
                  <a:lnTo>
                    <a:pt x="0" y="178180"/>
                  </a:lnTo>
                </a:path>
              </a:pathLst>
            </a:custGeom>
            <a:ln w="28575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26563" y="4718304"/>
              <a:ext cx="1075943" cy="118872"/>
            </a:xfrm>
            <a:prstGeom prst="rect">
              <a:avLst/>
            </a:prstGeom>
          </p:spPr>
        </p:pic>
      </p:grpSp>
      <p:grpSp>
        <p:nvGrpSpPr>
          <p:cNvPr id="31" name="object 31" descr=""/>
          <p:cNvGrpSpPr/>
          <p:nvPr/>
        </p:nvGrpSpPr>
        <p:grpSpPr>
          <a:xfrm>
            <a:off x="4628641" y="5690870"/>
            <a:ext cx="3204845" cy="772160"/>
            <a:chOff x="4628641" y="5690870"/>
            <a:chExt cx="3204845" cy="772160"/>
          </a:xfrm>
        </p:grpSpPr>
        <p:sp>
          <p:nvSpPr>
            <p:cNvPr id="32" name="object 32" descr=""/>
            <p:cNvSpPr/>
            <p:nvPr/>
          </p:nvSpPr>
          <p:spPr>
            <a:xfrm>
              <a:off x="4641341" y="5703570"/>
              <a:ext cx="3179445" cy="746760"/>
            </a:xfrm>
            <a:custGeom>
              <a:avLst/>
              <a:gdLst/>
              <a:ahLst/>
              <a:cxnLst/>
              <a:rect l="l" t="t" r="r" b="b"/>
              <a:pathLst>
                <a:path w="3179445" h="746760">
                  <a:moveTo>
                    <a:pt x="3179064" y="0"/>
                  </a:moveTo>
                  <a:lnTo>
                    <a:pt x="0" y="0"/>
                  </a:lnTo>
                  <a:lnTo>
                    <a:pt x="0" y="746759"/>
                  </a:lnTo>
                  <a:lnTo>
                    <a:pt x="3179064" y="746759"/>
                  </a:lnTo>
                  <a:lnTo>
                    <a:pt x="3179064" y="0"/>
                  </a:lnTo>
                  <a:close/>
                </a:path>
              </a:pathLst>
            </a:custGeom>
            <a:solidFill>
              <a:srgbClr val="FFF5CC">
                <a:alpha val="2392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4641341" y="5703570"/>
              <a:ext cx="3179445" cy="746760"/>
            </a:xfrm>
            <a:custGeom>
              <a:avLst/>
              <a:gdLst/>
              <a:ahLst/>
              <a:cxnLst/>
              <a:rect l="l" t="t" r="r" b="b"/>
              <a:pathLst>
                <a:path w="3179445" h="746760">
                  <a:moveTo>
                    <a:pt x="0" y="746759"/>
                  </a:moveTo>
                  <a:lnTo>
                    <a:pt x="3179064" y="746759"/>
                  </a:lnTo>
                  <a:lnTo>
                    <a:pt x="3179064" y="0"/>
                  </a:lnTo>
                  <a:lnTo>
                    <a:pt x="0" y="0"/>
                  </a:lnTo>
                  <a:lnTo>
                    <a:pt x="0" y="746759"/>
                  </a:lnTo>
                  <a:close/>
                </a:path>
              </a:pathLst>
            </a:custGeom>
            <a:ln w="25400">
              <a:solidFill>
                <a:srgbClr val="ED4242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4" name="object 34" descr=""/>
          <p:cNvGrpSpPr/>
          <p:nvPr/>
        </p:nvGrpSpPr>
        <p:grpSpPr>
          <a:xfrm>
            <a:off x="336422" y="1816163"/>
            <a:ext cx="1723389" cy="3310890"/>
            <a:chOff x="336422" y="1816163"/>
            <a:chExt cx="1723389" cy="3310890"/>
          </a:xfrm>
        </p:grpSpPr>
        <p:pic>
          <p:nvPicPr>
            <p:cNvPr id="35" name="object 35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45947" y="1825752"/>
              <a:ext cx="1703832" cy="3291840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341185" y="1820926"/>
              <a:ext cx="1713864" cy="3301365"/>
            </a:xfrm>
            <a:custGeom>
              <a:avLst/>
              <a:gdLst/>
              <a:ahLst/>
              <a:cxnLst/>
              <a:rect l="l" t="t" r="r" b="b"/>
              <a:pathLst>
                <a:path w="1713864" h="3301365">
                  <a:moveTo>
                    <a:pt x="0" y="3301365"/>
                  </a:moveTo>
                  <a:lnTo>
                    <a:pt x="1713357" y="3301365"/>
                  </a:lnTo>
                  <a:lnTo>
                    <a:pt x="1713357" y="0"/>
                  </a:lnTo>
                  <a:lnTo>
                    <a:pt x="0" y="0"/>
                  </a:lnTo>
                  <a:lnTo>
                    <a:pt x="0" y="330136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7" name="object 37" descr=""/>
          <p:cNvSpPr txBox="1"/>
          <p:nvPr/>
        </p:nvSpPr>
        <p:spPr>
          <a:xfrm>
            <a:off x="451205" y="5203291"/>
            <a:ext cx="146113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53670">
              <a:lnSpc>
                <a:spcPct val="150000"/>
              </a:lnSpc>
              <a:spcBef>
                <a:spcPts val="100"/>
              </a:spcBef>
            </a:pP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학생증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카드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연결</a:t>
            </a:r>
            <a:r>
              <a:rPr dirty="0" sz="800" spc="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spc="-25" b="1" i="1">
                <a:solidFill>
                  <a:srgbClr val="164393"/>
                </a:solidFill>
                <a:latin typeface="맑은 고딕"/>
                <a:cs typeface="맑은 고딕"/>
              </a:rPr>
              <a:t>계좌의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정보를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입력해주세요</a:t>
            </a:r>
            <a:r>
              <a:rPr dirty="0" sz="800" spc="-10" b="1">
                <a:solidFill>
                  <a:srgbClr val="164393"/>
                </a:solidFill>
                <a:latin typeface="맑은 고딕"/>
                <a:cs typeface="맑은 고딕"/>
              </a:rPr>
              <a:t>(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비밀번호</a:t>
            </a:r>
            <a:r>
              <a:rPr dirty="0" sz="800" spc="-10" b="1">
                <a:solidFill>
                  <a:srgbClr val="164393"/>
                </a:solidFill>
                <a:latin typeface="맑은 고딕"/>
                <a:cs typeface="맑은 고딕"/>
              </a:rPr>
              <a:t>)</a:t>
            </a:r>
            <a:endParaRPr sz="800">
              <a:latin typeface="맑은 고딕"/>
              <a:cs typeface="맑은 고딕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2522347" y="5201259"/>
            <a:ext cx="97980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51435">
              <a:lnSpc>
                <a:spcPct val="150000"/>
              </a:lnSpc>
              <a:spcBef>
                <a:spcPts val="100"/>
              </a:spcBef>
            </a:pP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체크카드에</a:t>
            </a:r>
            <a:r>
              <a:rPr dirty="0" sz="800" spc="-2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spc="-25" b="1" i="1">
                <a:solidFill>
                  <a:srgbClr val="164393"/>
                </a:solidFill>
                <a:latin typeface="맑은 고딕"/>
                <a:cs typeface="맑은 고딕"/>
              </a:rPr>
              <a:t>필요한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정보를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입력해주세요</a:t>
            </a:r>
            <a:endParaRPr sz="800">
              <a:latin typeface="맑은 고딕"/>
              <a:cs typeface="맑은 고딕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6456045" y="5270753"/>
            <a:ext cx="94996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최종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학적</a:t>
            </a:r>
            <a:r>
              <a:rPr dirty="0" sz="800" spc="5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정보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spc="-25" b="1" i="1">
                <a:solidFill>
                  <a:srgbClr val="164393"/>
                </a:solidFill>
                <a:latin typeface="맑은 고딕"/>
                <a:cs typeface="맑은 고딕"/>
              </a:rPr>
              <a:t>확인</a:t>
            </a:r>
            <a:endParaRPr sz="800">
              <a:latin typeface="맑은 고딕"/>
              <a:cs typeface="맑은 고딕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8509761" y="5254878"/>
            <a:ext cx="46926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b="1" i="1">
                <a:solidFill>
                  <a:srgbClr val="C00000"/>
                </a:solidFill>
                <a:latin typeface="맑은 고딕"/>
                <a:cs typeface="맑은 고딕"/>
              </a:rPr>
              <a:t>신청</a:t>
            </a:r>
            <a:r>
              <a:rPr dirty="0" sz="800" spc="-20" b="1" i="1">
                <a:solidFill>
                  <a:srgbClr val="C00000"/>
                </a:solidFill>
                <a:latin typeface="맑은 고딕"/>
                <a:cs typeface="맑은 고딕"/>
              </a:rPr>
              <a:t> </a:t>
            </a:r>
            <a:r>
              <a:rPr dirty="0" sz="800" spc="-35" b="1" i="1">
                <a:solidFill>
                  <a:srgbClr val="C00000"/>
                </a:solidFill>
                <a:latin typeface="맑은 고딕"/>
                <a:cs typeface="맑은 고딕"/>
              </a:rPr>
              <a:t>완료</a:t>
            </a:r>
            <a:endParaRPr sz="800">
              <a:latin typeface="맑은 고딕"/>
              <a:cs typeface="맑은 고딕"/>
            </a:endParaRPr>
          </a:p>
        </p:txBody>
      </p:sp>
      <p:pic>
        <p:nvPicPr>
          <p:cNvPr id="41" name="object 41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801611" y="2554223"/>
            <a:ext cx="929640" cy="124967"/>
          </a:xfrm>
          <a:prstGeom prst="rect">
            <a:avLst/>
          </a:prstGeom>
        </p:spPr>
      </p:pic>
      <p:grpSp>
        <p:nvGrpSpPr>
          <p:cNvPr id="42" name="object 42" descr=""/>
          <p:cNvGrpSpPr/>
          <p:nvPr/>
        </p:nvGrpSpPr>
        <p:grpSpPr>
          <a:xfrm>
            <a:off x="2194814" y="1803971"/>
            <a:ext cx="3769995" cy="3352165"/>
            <a:chOff x="2194814" y="1803971"/>
            <a:chExt cx="3769995" cy="3352165"/>
          </a:xfrm>
        </p:grpSpPr>
        <p:sp>
          <p:nvSpPr>
            <p:cNvPr id="43" name="object 43" descr=""/>
            <p:cNvSpPr/>
            <p:nvPr/>
          </p:nvSpPr>
          <p:spPr>
            <a:xfrm>
              <a:off x="2207514" y="3324605"/>
              <a:ext cx="1713230" cy="1793875"/>
            </a:xfrm>
            <a:custGeom>
              <a:avLst/>
              <a:gdLst/>
              <a:ahLst/>
              <a:cxnLst/>
              <a:rect l="l" t="t" r="r" b="b"/>
              <a:pathLst>
                <a:path w="1713229" h="1793875">
                  <a:moveTo>
                    <a:pt x="0" y="1793748"/>
                  </a:moveTo>
                  <a:lnTo>
                    <a:pt x="1712976" y="1793748"/>
                  </a:lnTo>
                  <a:lnTo>
                    <a:pt x="1712976" y="0"/>
                  </a:lnTo>
                  <a:lnTo>
                    <a:pt x="0" y="0"/>
                  </a:lnTo>
                  <a:lnTo>
                    <a:pt x="0" y="1793748"/>
                  </a:lnTo>
                  <a:close/>
                </a:path>
              </a:pathLst>
            </a:custGeom>
            <a:ln w="25399">
              <a:solidFill>
                <a:srgbClr val="16439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360676" y="4698491"/>
              <a:ext cx="1271015" cy="143256"/>
            </a:xfrm>
            <a:prstGeom prst="rect">
              <a:avLst/>
            </a:prstGeom>
          </p:spPr>
        </p:pic>
        <p:sp>
          <p:nvSpPr>
            <p:cNvPr id="45" name="object 45" descr=""/>
            <p:cNvSpPr/>
            <p:nvPr/>
          </p:nvSpPr>
          <p:spPr>
            <a:xfrm>
              <a:off x="3969258" y="3196589"/>
              <a:ext cx="94615" cy="177165"/>
            </a:xfrm>
            <a:custGeom>
              <a:avLst/>
              <a:gdLst/>
              <a:ahLst/>
              <a:cxnLst/>
              <a:rect l="l" t="t" r="r" b="b"/>
              <a:pathLst>
                <a:path w="94614" h="177164">
                  <a:moveTo>
                    <a:pt x="0" y="0"/>
                  </a:moveTo>
                  <a:lnTo>
                    <a:pt x="94106" y="88264"/>
                  </a:lnTo>
                  <a:lnTo>
                    <a:pt x="0" y="176657"/>
                  </a:lnTo>
                </a:path>
              </a:pathLst>
            </a:custGeom>
            <a:ln w="28575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107180" y="1813559"/>
              <a:ext cx="1703831" cy="3332988"/>
            </a:xfrm>
            <a:prstGeom prst="rect">
              <a:avLst/>
            </a:prstGeom>
          </p:spPr>
        </p:pic>
        <p:sp>
          <p:nvSpPr>
            <p:cNvPr id="47" name="object 47" descr=""/>
            <p:cNvSpPr/>
            <p:nvPr/>
          </p:nvSpPr>
          <p:spPr>
            <a:xfrm>
              <a:off x="4102354" y="1808733"/>
              <a:ext cx="1713864" cy="3342640"/>
            </a:xfrm>
            <a:custGeom>
              <a:avLst/>
              <a:gdLst/>
              <a:ahLst/>
              <a:cxnLst/>
              <a:rect l="l" t="t" r="r" b="b"/>
              <a:pathLst>
                <a:path w="1713864" h="3342640">
                  <a:moveTo>
                    <a:pt x="0" y="3342513"/>
                  </a:moveTo>
                  <a:lnTo>
                    <a:pt x="1713356" y="3342513"/>
                  </a:lnTo>
                  <a:lnTo>
                    <a:pt x="1713356" y="0"/>
                  </a:lnTo>
                  <a:lnTo>
                    <a:pt x="0" y="0"/>
                  </a:lnTo>
                  <a:lnTo>
                    <a:pt x="0" y="3342513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5855970" y="3187445"/>
              <a:ext cx="94615" cy="178435"/>
            </a:xfrm>
            <a:custGeom>
              <a:avLst/>
              <a:gdLst/>
              <a:ahLst/>
              <a:cxnLst/>
              <a:rect l="l" t="t" r="r" b="b"/>
              <a:pathLst>
                <a:path w="94614" h="178435">
                  <a:moveTo>
                    <a:pt x="0" y="0"/>
                  </a:moveTo>
                  <a:lnTo>
                    <a:pt x="94106" y="89026"/>
                  </a:lnTo>
                  <a:lnTo>
                    <a:pt x="0" y="178180"/>
                  </a:lnTo>
                </a:path>
              </a:pathLst>
            </a:custGeom>
            <a:ln w="28575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9" name="object 49" descr=""/>
          <p:cNvGrpSpPr/>
          <p:nvPr/>
        </p:nvGrpSpPr>
        <p:grpSpPr>
          <a:xfrm>
            <a:off x="1892807" y="5783579"/>
            <a:ext cx="2689860" cy="548640"/>
            <a:chOff x="1892807" y="5783579"/>
            <a:chExt cx="2689860" cy="548640"/>
          </a:xfrm>
        </p:grpSpPr>
        <p:pic>
          <p:nvPicPr>
            <p:cNvPr id="50" name="object 50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92807" y="5911595"/>
              <a:ext cx="2337816" cy="338327"/>
            </a:xfrm>
            <a:prstGeom prst="rect">
              <a:avLst/>
            </a:prstGeom>
          </p:spPr>
        </p:pic>
        <p:pic>
          <p:nvPicPr>
            <p:cNvPr id="51" name="object 51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090415" y="5783579"/>
              <a:ext cx="492251" cy="548640"/>
            </a:xfrm>
            <a:prstGeom prst="rect">
              <a:avLst/>
            </a:prstGeom>
          </p:spPr>
        </p:pic>
      </p:grpSp>
      <p:sp>
        <p:nvSpPr>
          <p:cNvPr id="52" name="object 52" descr=""/>
          <p:cNvSpPr txBox="1"/>
          <p:nvPr/>
        </p:nvSpPr>
        <p:spPr>
          <a:xfrm>
            <a:off x="6013450" y="1828545"/>
            <a:ext cx="1719580" cy="3322954"/>
          </a:xfrm>
          <a:prstGeom prst="rect">
            <a:avLst/>
          </a:prstGeom>
          <a:ln w="9525">
            <a:solidFill>
              <a:srgbClr val="BEBEBE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>
              <a:latin typeface="Times New Roman"/>
              <a:cs typeface="Times New Roman"/>
            </a:endParaRPr>
          </a:p>
          <a:p>
            <a:pPr algn="r" marR="20955">
              <a:lnSpc>
                <a:spcPct val="100000"/>
              </a:lnSpc>
            </a:pPr>
            <a:r>
              <a:rPr dirty="0" sz="700" spc="-10">
                <a:latin typeface="맑은 고딕"/>
                <a:cs typeface="맑은 고딕"/>
              </a:rPr>
              <a:t>신한쏠대학교</a:t>
            </a:r>
            <a:endParaRPr sz="700">
              <a:latin typeface="맑은 고딕"/>
              <a:cs typeface="맑은 고딕"/>
            </a:endParaRPr>
          </a:p>
        </p:txBody>
      </p:sp>
      <p:sp>
        <p:nvSpPr>
          <p:cNvPr id="53" name="object 53" descr=""/>
          <p:cNvSpPr/>
          <p:nvPr/>
        </p:nvSpPr>
        <p:spPr>
          <a:xfrm>
            <a:off x="7753350" y="3196589"/>
            <a:ext cx="94615" cy="177165"/>
          </a:xfrm>
          <a:custGeom>
            <a:avLst/>
            <a:gdLst/>
            <a:ahLst/>
            <a:cxnLst/>
            <a:rect l="l" t="t" r="r" b="b"/>
            <a:pathLst>
              <a:path w="94615" h="177164">
                <a:moveTo>
                  <a:pt x="0" y="0"/>
                </a:moveTo>
                <a:lnTo>
                  <a:pt x="94106" y="88264"/>
                </a:lnTo>
                <a:lnTo>
                  <a:pt x="0" y="176657"/>
                </a:lnTo>
              </a:path>
            </a:pathLst>
          </a:custGeom>
          <a:ln w="28575">
            <a:solidFill>
              <a:srgbClr val="293984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54" name="object 54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32231" y="1491996"/>
            <a:ext cx="3183635" cy="230124"/>
          </a:xfrm>
          <a:prstGeom prst="rect">
            <a:avLst/>
          </a:prstGeom>
        </p:spPr>
      </p:pic>
      <p:pic>
        <p:nvPicPr>
          <p:cNvPr id="55" name="object 55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9052559" y="2950464"/>
            <a:ext cx="493775" cy="641603"/>
          </a:xfrm>
          <a:prstGeom prst="rect">
            <a:avLst/>
          </a:prstGeom>
        </p:spPr>
      </p:pic>
      <p:sp>
        <p:nvSpPr>
          <p:cNvPr id="56" name="object 56" descr=""/>
          <p:cNvSpPr txBox="1"/>
          <p:nvPr/>
        </p:nvSpPr>
        <p:spPr>
          <a:xfrm>
            <a:off x="4572127" y="5292597"/>
            <a:ext cx="77533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b="1" i="1">
                <a:solidFill>
                  <a:srgbClr val="164393"/>
                </a:solidFill>
                <a:latin typeface="맑은 고딕"/>
                <a:cs typeface="맑은 고딕"/>
              </a:rPr>
              <a:t>학생증</a:t>
            </a:r>
            <a:r>
              <a:rPr dirty="0" sz="800" spc="-10" b="1" i="1">
                <a:solidFill>
                  <a:srgbClr val="164393"/>
                </a:solidFill>
                <a:latin typeface="맑은 고딕"/>
                <a:cs typeface="맑은 고딕"/>
              </a:rPr>
              <a:t> </a:t>
            </a:r>
            <a:r>
              <a:rPr dirty="0" sz="800" spc="-20" b="1" i="1">
                <a:solidFill>
                  <a:srgbClr val="164393"/>
                </a:solidFill>
                <a:latin typeface="맑은 고딕"/>
                <a:cs typeface="맑은 고딕"/>
              </a:rPr>
              <a:t>사진등록</a:t>
            </a:r>
            <a:endParaRPr sz="800">
              <a:latin typeface="맑은 고딕"/>
              <a:cs typeface="맑은 고딕"/>
            </a:endParaRPr>
          </a:p>
        </p:txBody>
      </p:sp>
      <p:grpSp>
        <p:nvGrpSpPr>
          <p:cNvPr id="57" name="object 57" descr=""/>
          <p:cNvGrpSpPr/>
          <p:nvPr/>
        </p:nvGrpSpPr>
        <p:grpSpPr>
          <a:xfrm>
            <a:off x="4720082" y="5800039"/>
            <a:ext cx="337185" cy="117475"/>
            <a:chOff x="4720082" y="5800039"/>
            <a:chExt cx="337185" cy="117475"/>
          </a:xfrm>
        </p:grpSpPr>
        <p:sp>
          <p:nvSpPr>
            <p:cNvPr id="58" name="object 58" descr=""/>
            <p:cNvSpPr/>
            <p:nvPr/>
          </p:nvSpPr>
          <p:spPr>
            <a:xfrm>
              <a:off x="4724654" y="5804611"/>
              <a:ext cx="328295" cy="108585"/>
            </a:xfrm>
            <a:custGeom>
              <a:avLst/>
              <a:gdLst/>
              <a:ahLst/>
              <a:cxnLst/>
              <a:rect l="l" t="t" r="r" b="b"/>
              <a:pathLst>
                <a:path w="328295" h="108585">
                  <a:moveTo>
                    <a:pt x="277749" y="67081"/>
                  </a:moveTo>
                  <a:lnTo>
                    <a:pt x="243332" y="80810"/>
                  </a:lnTo>
                  <a:lnTo>
                    <a:pt x="243332" y="93243"/>
                  </a:lnTo>
                  <a:lnTo>
                    <a:pt x="277749" y="107099"/>
                  </a:lnTo>
                  <a:lnTo>
                    <a:pt x="285632" y="106763"/>
                  </a:lnTo>
                  <a:lnTo>
                    <a:pt x="292528" y="105757"/>
                  </a:lnTo>
                  <a:lnTo>
                    <a:pt x="298448" y="104082"/>
                  </a:lnTo>
                  <a:lnTo>
                    <a:pt x="303403" y="101739"/>
                  </a:lnTo>
                  <a:lnTo>
                    <a:pt x="306291" y="100012"/>
                  </a:lnTo>
                  <a:lnTo>
                    <a:pt x="269367" y="100012"/>
                  </a:lnTo>
                  <a:lnTo>
                    <a:pt x="263017" y="98856"/>
                  </a:lnTo>
                  <a:lnTo>
                    <a:pt x="254126" y="94246"/>
                  </a:lnTo>
                  <a:lnTo>
                    <a:pt x="251968" y="91046"/>
                  </a:lnTo>
                  <a:lnTo>
                    <a:pt x="251968" y="82931"/>
                  </a:lnTo>
                  <a:lnTo>
                    <a:pt x="254126" y="79794"/>
                  </a:lnTo>
                  <a:lnTo>
                    <a:pt x="262763" y="75298"/>
                  </a:lnTo>
                  <a:lnTo>
                    <a:pt x="269240" y="74168"/>
                  </a:lnTo>
                  <a:lnTo>
                    <a:pt x="306292" y="74168"/>
                  </a:lnTo>
                  <a:lnTo>
                    <a:pt x="303403" y="72415"/>
                  </a:lnTo>
                  <a:lnTo>
                    <a:pt x="298448" y="70081"/>
                  </a:lnTo>
                  <a:lnTo>
                    <a:pt x="292528" y="68414"/>
                  </a:lnTo>
                  <a:lnTo>
                    <a:pt x="285632" y="67414"/>
                  </a:lnTo>
                  <a:lnTo>
                    <a:pt x="277749" y="67081"/>
                  </a:lnTo>
                  <a:close/>
                </a:path>
                <a:path w="328295" h="108585">
                  <a:moveTo>
                    <a:pt x="306292" y="74168"/>
                  </a:moveTo>
                  <a:lnTo>
                    <a:pt x="286258" y="74168"/>
                  </a:lnTo>
                  <a:lnTo>
                    <a:pt x="292735" y="75298"/>
                  </a:lnTo>
                  <a:lnTo>
                    <a:pt x="297053" y="77546"/>
                  </a:lnTo>
                  <a:lnTo>
                    <a:pt x="301498" y="79794"/>
                  </a:lnTo>
                  <a:lnTo>
                    <a:pt x="303657" y="82931"/>
                  </a:lnTo>
                  <a:lnTo>
                    <a:pt x="303657" y="91046"/>
                  </a:lnTo>
                  <a:lnTo>
                    <a:pt x="301371" y="94246"/>
                  </a:lnTo>
                  <a:lnTo>
                    <a:pt x="296925" y="96545"/>
                  </a:lnTo>
                  <a:lnTo>
                    <a:pt x="292608" y="98856"/>
                  </a:lnTo>
                  <a:lnTo>
                    <a:pt x="286131" y="100012"/>
                  </a:lnTo>
                  <a:lnTo>
                    <a:pt x="306291" y="100012"/>
                  </a:lnTo>
                  <a:lnTo>
                    <a:pt x="309372" y="98171"/>
                  </a:lnTo>
                  <a:lnTo>
                    <a:pt x="312293" y="93243"/>
                  </a:lnTo>
                  <a:lnTo>
                    <a:pt x="312293" y="80810"/>
                  </a:lnTo>
                  <a:lnTo>
                    <a:pt x="309245" y="75958"/>
                  </a:lnTo>
                  <a:lnTo>
                    <a:pt x="306292" y="74168"/>
                  </a:lnTo>
                  <a:close/>
                </a:path>
                <a:path w="328295" h="108585">
                  <a:moveTo>
                    <a:pt x="168656" y="65239"/>
                  </a:moveTo>
                  <a:lnTo>
                    <a:pt x="132715" y="79768"/>
                  </a:lnTo>
                  <a:lnTo>
                    <a:pt x="132715" y="91897"/>
                  </a:lnTo>
                  <a:lnTo>
                    <a:pt x="168656" y="106375"/>
                  </a:lnTo>
                  <a:lnTo>
                    <a:pt x="176678" y="106017"/>
                  </a:lnTo>
                  <a:lnTo>
                    <a:pt x="183784" y="104944"/>
                  </a:lnTo>
                  <a:lnTo>
                    <a:pt x="189962" y="103155"/>
                  </a:lnTo>
                  <a:lnTo>
                    <a:pt x="195199" y="100647"/>
                  </a:lnTo>
                  <a:lnTo>
                    <a:pt x="197418" y="99288"/>
                  </a:lnTo>
                  <a:lnTo>
                    <a:pt x="160020" y="99288"/>
                  </a:lnTo>
                  <a:lnTo>
                    <a:pt x="153288" y="98031"/>
                  </a:lnTo>
                  <a:lnTo>
                    <a:pt x="143891" y="93002"/>
                  </a:lnTo>
                  <a:lnTo>
                    <a:pt x="141632" y="89814"/>
                  </a:lnTo>
                  <a:lnTo>
                    <a:pt x="141632" y="81889"/>
                  </a:lnTo>
                  <a:lnTo>
                    <a:pt x="143891" y="78701"/>
                  </a:lnTo>
                  <a:lnTo>
                    <a:pt x="148635" y="76123"/>
                  </a:lnTo>
                  <a:lnTo>
                    <a:pt x="153162" y="73596"/>
                  </a:lnTo>
                  <a:lnTo>
                    <a:pt x="159893" y="72326"/>
                  </a:lnTo>
                  <a:lnTo>
                    <a:pt x="197369" y="72326"/>
                  </a:lnTo>
                  <a:lnTo>
                    <a:pt x="195199" y="70993"/>
                  </a:lnTo>
                  <a:lnTo>
                    <a:pt x="189962" y="68476"/>
                  </a:lnTo>
                  <a:lnTo>
                    <a:pt x="183784" y="66678"/>
                  </a:lnTo>
                  <a:lnTo>
                    <a:pt x="176678" y="65599"/>
                  </a:lnTo>
                  <a:lnTo>
                    <a:pt x="168656" y="65239"/>
                  </a:lnTo>
                  <a:close/>
                </a:path>
                <a:path w="328295" h="108585">
                  <a:moveTo>
                    <a:pt x="197369" y="72326"/>
                  </a:moveTo>
                  <a:lnTo>
                    <a:pt x="177292" y="72326"/>
                  </a:lnTo>
                  <a:lnTo>
                    <a:pt x="183896" y="73596"/>
                  </a:lnTo>
                  <a:lnTo>
                    <a:pt x="188643" y="76149"/>
                  </a:lnTo>
                  <a:lnTo>
                    <a:pt x="193421" y="78651"/>
                  </a:lnTo>
                  <a:lnTo>
                    <a:pt x="195707" y="81889"/>
                  </a:lnTo>
                  <a:lnTo>
                    <a:pt x="195707" y="89814"/>
                  </a:lnTo>
                  <a:lnTo>
                    <a:pt x="193421" y="93052"/>
                  </a:lnTo>
                  <a:lnTo>
                    <a:pt x="188595" y="95542"/>
                  </a:lnTo>
                  <a:lnTo>
                    <a:pt x="183896" y="98031"/>
                  </a:lnTo>
                  <a:lnTo>
                    <a:pt x="177165" y="99288"/>
                  </a:lnTo>
                  <a:lnTo>
                    <a:pt x="197418" y="99288"/>
                  </a:lnTo>
                  <a:lnTo>
                    <a:pt x="201422" y="96837"/>
                  </a:lnTo>
                  <a:lnTo>
                    <a:pt x="204597" y="91897"/>
                  </a:lnTo>
                  <a:lnTo>
                    <a:pt x="204597" y="79768"/>
                  </a:lnTo>
                  <a:lnTo>
                    <a:pt x="201422" y="74815"/>
                  </a:lnTo>
                  <a:lnTo>
                    <a:pt x="197369" y="72326"/>
                  </a:lnTo>
                  <a:close/>
                </a:path>
                <a:path w="328295" h="108585">
                  <a:moveTo>
                    <a:pt x="83438" y="71882"/>
                  </a:moveTo>
                  <a:lnTo>
                    <a:pt x="13335" y="71882"/>
                  </a:lnTo>
                  <a:lnTo>
                    <a:pt x="13335" y="79197"/>
                  </a:lnTo>
                  <a:lnTo>
                    <a:pt x="75184" y="79197"/>
                  </a:lnTo>
                  <a:lnTo>
                    <a:pt x="75184" y="108216"/>
                  </a:lnTo>
                  <a:lnTo>
                    <a:pt x="83438" y="108216"/>
                  </a:lnTo>
                  <a:lnTo>
                    <a:pt x="83438" y="71882"/>
                  </a:lnTo>
                  <a:close/>
                </a:path>
                <a:path w="328295" h="108585">
                  <a:moveTo>
                    <a:pt x="327787" y="49110"/>
                  </a:moveTo>
                  <a:lnTo>
                    <a:pt x="227837" y="49110"/>
                  </a:lnTo>
                  <a:lnTo>
                    <a:pt x="227837" y="56591"/>
                  </a:lnTo>
                  <a:lnTo>
                    <a:pt x="327787" y="56591"/>
                  </a:lnTo>
                  <a:lnTo>
                    <a:pt x="327787" y="49110"/>
                  </a:lnTo>
                  <a:close/>
                </a:path>
                <a:path w="328295" h="108585">
                  <a:moveTo>
                    <a:pt x="40512" y="26174"/>
                  </a:moveTo>
                  <a:lnTo>
                    <a:pt x="23875" y="26174"/>
                  </a:lnTo>
                  <a:lnTo>
                    <a:pt x="17272" y="27914"/>
                  </a:lnTo>
                  <a:lnTo>
                    <a:pt x="7874" y="34912"/>
                  </a:lnTo>
                  <a:lnTo>
                    <a:pt x="5587" y="39382"/>
                  </a:lnTo>
                  <a:lnTo>
                    <a:pt x="5587" y="50279"/>
                  </a:lnTo>
                  <a:lnTo>
                    <a:pt x="7874" y="54762"/>
                  </a:lnTo>
                  <a:lnTo>
                    <a:pt x="17272" y="61760"/>
                  </a:lnTo>
                  <a:lnTo>
                    <a:pt x="23749" y="63512"/>
                  </a:lnTo>
                  <a:lnTo>
                    <a:pt x="40259" y="63512"/>
                  </a:lnTo>
                  <a:lnTo>
                    <a:pt x="46862" y="61747"/>
                  </a:lnTo>
                  <a:lnTo>
                    <a:pt x="51562" y="58204"/>
                  </a:lnTo>
                  <a:lnTo>
                    <a:pt x="53992" y="56426"/>
                  </a:lnTo>
                  <a:lnTo>
                    <a:pt x="26416" y="56426"/>
                  </a:lnTo>
                  <a:lnTo>
                    <a:pt x="21844" y="55333"/>
                  </a:lnTo>
                  <a:lnTo>
                    <a:pt x="18669" y="53162"/>
                  </a:lnTo>
                  <a:lnTo>
                    <a:pt x="15367" y="50977"/>
                  </a:lnTo>
                  <a:lnTo>
                    <a:pt x="13716" y="48196"/>
                  </a:lnTo>
                  <a:lnTo>
                    <a:pt x="13716" y="41351"/>
                  </a:lnTo>
                  <a:lnTo>
                    <a:pt x="15367" y="38557"/>
                  </a:lnTo>
                  <a:lnTo>
                    <a:pt x="21971" y="34315"/>
                  </a:lnTo>
                  <a:lnTo>
                    <a:pt x="26416" y="33261"/>
                  </a:lnTo>
                  <a:lnTo>
                    <a:pt x="54170" y="33261"/>
                  </a:lnTo>
                  <a:lnTo>
                    <a:pt x="46990" y="27914"/>
                  </a:lnTo>
                  <a:lnTo>
                    <a:pt x="40512" y="26174"/>
                  </a:lnTo>
                  <a:close/>
                </a:path>
                <a:path w="328295" h="108585">
                  <a:moveTo>
                    <a:pt x="54170" y="33261"/>
                  </a:moveTo>
                  <a:lnTo>
                    <a:pt x="37846" y="33261"/>
                  </a:lnTo>
                  <a:lnTo>
                    <a:pt x="42291" y="34315"/>
                  </a:lnTo>
                  <a:lnTo>
                    <a:pt x="48895" y="38557"/>
                  </a:lnTo>
                  <a:lnTo>
                    <a:pt x="50546" y="41351"/>
                  </a:lnTo>
                  <a:lnTo>
                    <a:pt x="50546" y="48196"/>
                  </a:lnTo>
                  <a:lnTo>
                    <a:pt x="48895" y="50977"/>
                  </a:lnTo>
                  <a:lnTo>
                    <a:pt x="45720" y="53162"/>
                  </a:lnTo>
                  <a:lnTo>
                    <a:pt x="42418" y="55333"/>
                  </a:lnTo>
                  <a:lnTo>
                    <a:pt x="37973" y="56426"/>
                  </a:lnTo>
                  <a:lnTo>
                    <a:pt x="53992" y="56426"/>
                  </a:lnTo>
                  <a:lnTo>
                    <a:pt x="56387" y="54673"/>
                  </a:lnTo>
                  <a:lnTo>
                    <a:pt x="58759" y="50279"/>
                  </a:lnTo>
                  <a:lnTo>
                    <a:pt x="58800" y="39382"/>
                  </a:lnTo>
                  <a:lnTo>
                    <a:pt x="56387" y="34912"/>
                  </a:lnTo>
                  <a:lnTo>
                    <a:pt x="54170" y="33261"/>
                  </a:lnTo>
                  <a:close/>
                </a:path>
                <a:path w="328295" h="108585">
                  <a:moveTo>
                    <a:pt x="144780" y="4356"/>
                  </a:moveTo>
                  <a:lnTo>
                    <a:pt x="136906" y="4356"/>
                  </a:lnTo>
                  <a:lnTo>
                    <a:pt x="136906" y="23025"/>
                  </a:lnTo>
                  <a:lnTo>
                    <a:pt x="134747" y="30010"/>
                  </a:lnTo>
                  <a:lnTo>
                    <a:pt x="130301" y="36690"/>
                  </a:lnTo>
                  <a:lnTo>
                    <a:pt x="125984" y="43370"/>
                  </a:lnTo>
                  <a:lnTo>
                    <a:pt x="120269" y="48590"/>
                  </a:lnTo>
                  <a:lnTo>
                    <a:pt x="113157" y="52349"/>
                  </a:lnTo>
                  <a:lnTo>
                    <a:pt x="119125" y="57924"/>
                  </a:lnTo>
                  <a:lnTo>
                    <a:pt x="123698" y="55105"/>
                  </a:lnTo>
                  <a:lnTo>
                    <a:pt x="140970" y="31635"/>
                  </a:lnTo>
                  <a:lnTo>
                    <a:pt x="148872" y="31635"/>
                  </a:lnTo>
                  <a:lnTo>
                    <a:pt x="147066" y="29171"/>
                  </a:lnTo>
                  <a:lnTo>
                    <a:pt x="144780" y="22618"/>
                  </a:lnTo>
                  <a:lnTo>
                    <a:pt x="144780" y="4356"/>
                  </a:lnTo>
                  <a:close/>
                </a:path>
                <a:path w="328295" h="108585">
                  <a:moveTo>
                    <a:pt x="148872" y="31635"/>
                  </a:moveTo>
                  <a:lnTo>
                    <a:pt x="140970" y="31635"/>
                  </a:lnTo>
                  <a:lnTo>
                    <a:pt x="142494" y="35318"/>
                  </a:lnTo>
                  <a:lnTo>
                    <a:pt x="145415" y="39585"/>
                  </a:lnTo>
                  <a:lnTo>
                    <a:pt x="154050" y="49263"/>
                  </a:lnTo>
                  <a:lnTo>
                    <a:pt x="158242" y="52844"/>
                  </a:lnTo>
                  <a:lnTo>
                    <a:pt x="162306" y="55194"/>
                  </a:lnTo>
                  <a:lnTo>
                    <a:pt x="167894" y="48996"/>
                  </a:lnTo>
                  <a:lnTo>
                    <a:pt x="161544" y="46164"/>
                  </a:lnTo>
                  <a:lnTo>
                    <a:pt x="156083" y="41643"/>
                  </a:lnTo>
                  <a:lnTo>
                    <a:pt x="151572" y="35318"/>
                  </a:lnTo>
                  <a:lnTo>
                    <a:pt x="148872" y="31635"/>
                  </a:lnTo>
                  <a:close/>
                </a:path>
                <a:path w="328295" h="108585">
                  <a:moveTo>
                    <a:pt x="287437" y="19304"/>
                  </a:moveTo>
                  <a:lnTo>
                    <a:pt x="277875" y="19304"/>
                  </a:lnTo>
                  <a:lnTo>
                    <a:pt x="280797" y="23583"/>
                  </a:lnTo>
                  <a:lnTo>
                    <a:pt x="318135" y="39738"/>
                  </a:lnTo>
                  <a:lnTo>
                    <a:pt x="322453" y="32931"/>
                  </a:lnTo>
                  <a:lnTo>
                    <a:pt x="315785" y="32071"/>
                  </a:lnTo>
                  <a:lnTo>
                    <a:pt x="309308" y="30500"/>
                  </a:lnTo>
                  <a:lnTo>
                    <a:pt x="303022" y="28218"/>
                  </a:lnTo>
                  <a:lnTo>
                    <a:pt x="296880" y="25196"/>
                  </a:lnTo>
                  <a:lnTo>
                    <a:pt x="288925" y="20764"/>
                  </a:lnTo>
                  <a:lnTo>
                    <a:pt x="287437" y="19304"/>
                  </a:lnTo>
                  <a:close/>
                </a:path>
                <a:path w="328295" h="108585">
                  <a:moveTo>
                    <a:pt x="282321" y="11049"/>
                  </a:moveTo>
                  <a:lnTo>
                    <a:pt x="273304" y="11049"/>
                  </a:lnTo>
                  <a:lnTo>
                    <a:pt x="271653" y="16065"/>
                  </a:lnTo>
                  <a:lnTo>
                    <a:pt x="266954" y="20789"/>
                  </a:lnTo>
                  <a:lnTo>
                    <a:pt x="233045" y="32931"/>
                  </a:lnTo>
                  <a:lnTo>
                    <a:pt x="237998" y="39624"/>
                  </a:lnTo>
                  <a:lnTo>
                    <a:pt x="274700" y="23583"/>
                  </a:lnTo>
                  <a:lnTo>
                    <a:pt x="277875" y="19304"/>
                  </a:lnTo>
                  <a:lnTo>
                    <a:pt x="287437" y="19304"/>
                  </a:lnTo>
                  <a:lnTo>
                    <a:pt x="284099" y="16027"/>
                  </a:lnTo>
                  <a:lnTo>
                    <a:pt x="282321" y="11049"/>
                  </a:lnTo>
                  <a:close/>
                </a:path>
                <a:path w="328295" h="108585">
                  <a:moveTo>
                    <a:pt x="316611" y="3517"/>
                  </a:moveTo>
                  <a:lnTo>
                    <a:pt x="238887" y="3517"/>
                  </a:lnTo>
                  <a:lnTo>
                    <a:pt x="238887" y="11049"/>
                  </a:lnTo>
                  <a:lnTo>
                    <a:pt x="316611" y="11049"/>
                  </a:lnTo>
                  <a:lnTo>
                    <a:pt x="316611" y="3517"/>
                  </a:lnTo>
                  <a:close/>
                </a:path>
                <a:path w="328295" h="108585">
                  <a:moveTo>
                    <a:pt x="203835" y="36334"/>
                  </a:moveTo>
                  <a:lnTo>
                    <a:pt x="195453" y="36334"/>
                  </a:lnTo>
                  <a:lnTo>
                    <a:pt x="195453" y="63284"/>
                  </a:lnTo>
                  <a:lnTo>
                    <a:pt x="203835" y="63284"/>
                  </a:lnTo>
                  <a:lnTo>
                    <a:pt x="203835" y="36334"/>
                  </a:lnTo>
                  <a:close/>
                </a:path>
                <a:path w="328295" h="108585">
                  <a:moveTo>
                    <a:pt x="182880" y="2730"/>
                  </a:moveTo>
                  <a:lnTo>
                    <a:pt x="174625" y="2730"/>
                  </a:lnTo>
                  <a:lnTo>
                    <a:pt x="174625" y="60439"/>
                  </a:lnTo>
                  <a:lnTo>
                    <a:pt x="182880" y="60439"/>
                  </a:lnTo>
                  <a:lnTo>
                    <a:pt x="182880" y="36334"/>
                  </a:lnTo>
                  <a:lnTo>
                    <a:pt x="203835" y="36334"/>
                  </a:lnTo>
                  <a:lnTo>
                    <a:pt x="203835" y="29133"/>
                  </a:lnTo>
                  <a:lnTo>
                    <a:pt x="182880" y="29133"/>
                  </a:lnTo>
                  <a:lnTo>
                    <a:pt x="182880" y="2730"/>
                  </a:lnTo>
                  <a:close/>
                </a:path>
                <a:path w="328295" h="108585">
                  <a:moveTo>
                    <a:pt x="203835" y="558"/>
                  </a:moveTo>
                  <a:lnTo>
                    <a:pt x="195453" y="558"/>
                  </a:lnTo>
                  <a:lnTo>
                    <a:pt x="195453" y="29133"/>
                  </a:lnTo>
                  <a:lnTo>
                    <a:pt x="203835" y="29133"/>
                  </a:lnTo>
                  <a:lnTo>
                    <a:pt x="203835" y="558"/>
                  </a:lnTo>
                  <a:close/>
                </a:path>
                <a:path w="328295" h="108585">
                  <a:moveTo>
                    <a:pt x="83566" y="558"/>
                  </a:moveTo>
                  <a:lnTo>
                    <a:pt x="75184" y="558"/>
                  </a:lnTo>
                  <a:lnTo>
                    <a:pt x="75184" y="66014"/>
                  </a:lnTo>
                  <a:lnTo>
                    <a:pt x="83566" y="66014"/>
                  </a:lnTo>
                  <a:lnTo>
                    <a:pt x="83566" y="41910"/>
                  </a:lnTo>
                  <a:lnTo>
                    <a:pt x="99822" y="41910"/>
                  </a:lnTo>
                  <a:lnTo>
                    <a:pt x="99822" y="34493"/>
                  </a:lnTo>
                  <a:lnTo>
                    <a:pt x="83566" y="34493"/>
                  </a:lnTo>
                  <a:lnTo>
                    <a:pt x="83566" y="558"/>
                  </a:lnTo>
                  <a:close/>
                </a:path>
                <a:path w="328295" h="108585">
                  <a:moveTo>
                    <a:pt x="63754" y="13106"/>
                  </a:moveTo>
                  <a:lnTo>
                    <a:pt x="0" y="13106"/>
                  </a:lnTo>
                  <a:lnTo>
                    <a:pt x="0" y="20535"/>
                  </a:lnTo>
                  <a:lnTo>
                    <a:pt x="63754" y="20535"/>
                  </a:lnTo>
                  <a:lnTo>
                    <a:pt x="63754" y="13106"/>
                  </a:lnTo>
                  <a:close/>
                </a:path>
                <a:path w="328295" h="108585">
                  <a:moveTo>
                    <a:pt x="36322" y="0"/>
                  </a:moveTo>
                  <a:lnTo>
                    <a:pt x="27812" y="0"/>
                  </a:lnTo>
                  <a:lnTo>
                    <a:pt x="27812" y="13106"/>
                  </a:lnTo>
                  <a:lnTo>
                    <a:pt x="36322" y="13106"/>
                  </a:lnTo>
                  <a:lnTo>
                    <a:pt x="3632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720082" y="5800039"/>
              <a:ext cx="336931" cy="117360"/>
            </a:xfrm>
            <a:prstGeom prst="rect">
              <a:avLst/>
            </a:prstGeom>
          </p:spPr>
        </p:pic>
      </p:grpSp>
      <p:pic>
        <p:nvPicPr>
          <p:cNvPr id="60" name="object 60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104003" y="5800597"/>
            <a:ext cx="221234" cy="116801"/>
          </a:xfrm>
          <a:prstGeom prst="rect">
            <a:avLst/>
          </a:prstGeom>
        </p:spPr>
      </p:pic>
      <p:grpSp>
        <p:nvGrpSpPr>
          <p:cNvPr id="61" name="object 61" descr=""/>
          <p:cNvGrpSpPr/>
          <p:nvPr/>
        </p:nvGrpSpPr>
        <p:grpSpPr>
          <a:xfrm>
            <a:off x="5371465" y="5799594"/>
            <a:ext cx="337185" cy="116839"/>
            <a:chOff x="5371465" y="5799594"/>
            <a:chExt cx="337185" cy="116839"/>
          </a:xfrm>
        </p:grpSpPr>
        <p:sp>
          <p:nvSpPr>
            <p:cNvPr id="62" name="object 62" descr=""/>
            <p:cNvSpPr/>
            <p:nvPr/>
          </p:nvSpPr>
          <p:spPr>
            <a:xfrm>
              <a:off x="5376037" y="5804166"/>
              <a:ext cx="328295" cy="107314"/>
            </a:xfrm>
            <a:custGeom>
              <a:avLst/>
              <a:gdLst/>
              <a:ahLst/>
              <a:cxnLst/>
              <a:rect l="l" t="t" r="r" b="b"/>
              <a:pathLst>
                <a:path w="328295" h="107314">
                  <a:moveTo>
                    <a:pt x="254253" y="76898"/>
                  </a:moveTo>
                  <a:lnTo>
                    <a:pt x="245999" y="76898"/>
                  </a:lnTo>
                  <a:lnTo>
                    <a:pt x="245999" y="106705"/>
                  </a:lnTo>
                  <a:lnTo>
                    <a:pt x="314833" y="106705"/>
                  </a:lnTo>
                  <a:lnTo>
                    <a:pt x="314833" y="99275"/>
                  </a:lnTo>
                  <a:lnTo>
                    <a:pt x="254253" y="99275"/>
                  </a:lnTo>
                  <a:lnTo>
                    <a:pt x="254253" y="76898"/>
                  </a:lnTo>
                  <a:close/>
                </a:path>
                <a:path w="328295" h="107314">
                  <a:moveTo>
                    <a:pt x="311530" y="1003"/>
                  </a:moveTo>
                  <a:lnTo>
                    <a:pt x="303149" y="1003"/>
                  </a:lnTo>
                  <a:lnTo>
                    <a:pt x="303149" y="81140"/>
                  </a:lnTo>
                  <a:lnTo>
                    <a:pt x="311530" y="81140"/>
                  </a:lnTo>
                  <a:lnTo>
                    <a:pt x="311530" y="50164"/>
                  </a:lnTo>
                  <a:lnTo>
                    <a:pt x="327787" y="50164"/>
                  </a:lnTo>
                  <a:lnTo>
                    <a:pt x="327787" y="42583"/>
                  </a:lnTo>
                  <a:lnTo>
                    <a:pt x="311530" y="42583"/>
                  </a:lnTo>
                  <a:lnTo>
                    <a:pt x="311530" y="1003"/>
                  </a:lnTo>
                  <a:close/>
                </a:path>
                <a:path w="328295" h="107314">
                  <a:moveTo>
                    <a:pt x="268224" y="28574"/>
                  </a:moveTo>
                  <a:lnTo>
                    <a:pt x="251967" y="28574"/>
                  </a:lnTo>
                  <a:lnTo>
                    <a:pt x="245490" y="30518"/>
                  </a:lnTo>
                  <a:lnTo>
                    <a:pt x="240664" y="34429"/>
                  </a:lnTo>
                  <a:lnTo>
                    <a:pt x="235965" y="38341"/>
                  </a:lnTo>
                  <a:lnTo>
                    <a:pt x="233572" y="43078"/>
                  </a:lnTo>
                  <a:lnTo>
                    <a:pt x="233552" y="54508"/>
                  </a:lnTo>
                  <a:lnTo>
                    <a:pt x="235965" y="59334"/>
                  </a:lnTo>
                  <a:lnTo>
                    <a:pt x="240664" y="63258"/>
                  </a:lnTo>
                  <a:lnTo>
                    <a:pt x="245490" y="67182"/>
                  </a:lnTo>
                  <a:lnTo>
                    <a:pt x="251840" y="69138"/>
                  </a:lnTo>
                  <a:lnTo>
                    <a:pt x="268224" y="69138"/>
                  </a:lnTo>
                  <a:lnTo>
                    <a:pt x="274700" y="67157"/>
                  </a:lnTo>
                  <a:lnTo>
                    <a:pt x="279400" y="63195"/>
                  </a:lnTo>
                  <a:lnTo>
                    <a:pt x="280792" y="62052"/>
                  </a:lnTo>
                  <a:lnTo>
                    <a:pt x="254508" y="62052"/>
                  </a:lnTo>
                  <a:lnTo>
                    <a:pt x="250062" y="60807"/>
                  </a:lnTo>
                  <a:lnTo>
                    <a:pt x="243459" y="55829"/>
                  </a:lnTo>
                  <a:lnTo>
                    <a:pt x="241808" y="52641"/>
                  </a:lnTo>
                  <a:lnTo>
                    <a:pt x="241808" y="44945"/>
                  </a:lnTo>
                  <a:lnTo>
                    <a:pt x="243459" y="41795"/>
                  </a:lnTo>
                  <a:lnTo>
                    <a:pt x="250062" y="36880"/>
                  </a:lnTo>
                  <a:lnTo>
                    <a:pt x="254508" y="35661"/>
                  </a:lnTo>
                  <a:lnTo>
                    <a:pt x="281047" y="35661"/>
                  </a:lnTo>
                  <a:lnTo>
                    <a:pt x="279526" y="34404"/>
                  </a:lnTo>
                  <a:lnTo>
                    <a:pt x="274700" y="30518"/>
                  </a:lnTo>
                  <a:lnTo>
                    <a:pt x="268224" y="28574"/>
                  </a:lnTo>
                  <a:close/>
                </a:path>
                <a:path w="328295" h="107314">
                  <a:moveTo>
                    <a:pt x="281047" y="35661"/>
                  </a:moveTo>
                  <a:lnTo>
                    <a:pt x="265811" y="35661"/>
                  </a:lnTo>
                  <a:lnTo>
                    <a:pt x="270255" y="36880"/>
                  </a:lnTo>
                  <a:lnTo>
                    <a:pt x="273558" y="39344"/>
                  </a:lnTo>
                  <a:lnTo>
                    <a:pt x="276733" y="41795"/>
                  </a:lnTo>
                  <a:lnTo>
                    <a:pt x="278384" y="44945"/>
                  </a:lnTo>
                  <a:lnTo>
                    <a:pt x="278384" y="52641"/>
                  </a:lnTo>
                  <a:lnTo>
                    <a:pt x="276733" y="55829"/>
                  </a:lnTo>
                  <a:lnTo>
                    <a:pt x="273430" y="58318"/>
                  </a:lnTo>
                  <a:lnTo>
                    <a:pt x="270255" y="60807"/>
                  </a:lnTo>
                  <a:lnTo>
                    <a:pt x="265684" y="62052"/>
                  </a:lnTo>
                  <a:lnTo>
                    <a:pt x="280792" y="62052"/>
                  </a:lnTo>
                  <a:lnTo>
                    <a:pt x="284225" y="59232"/>
                  </a:lnTo>
                  <a:lnTo>
                    <a:pt x="286600" y="54508"/>
                  </a:lnTo>
                  <a:lnTo>
                    <a:pt x="286638" y="43078"/>
                  </a:lnTo>
                  <a:lnTo>
                    <a:pt x="284225" y="38290"/>
                  </a:lnTo>
                  <a:lnTo>
                    <a:pt x="281047" y="35661"/>
                  </a:lnTo>
                  <a:close/>
                </a:path>
                <a:path w="328295" h="107314">
                  <a:moveTo>
                    <a:pt x="291973" y="15392"/>
                  </a:moveTo>
                  <a:lnTo>
                    <a:pt x="227964" y="15392"/>
                  </a:lnTo>
                  <a:lnTo>
                    <a:pt x="227964" y="22821"/>
                  </a:lnTo>
                  <a:lnTo>
                    <a:pt x="291973" y="22821"/>
                  </a:lnTo>
                  <a:lnTo>
                    <a:pt x="291973" y="15392"/>
                  </a:lnTo>
                  <a:close/>
                </a:path>
                <a:path w="328295" h="107314">
                  <a:moveTo>
                    <a:pt x="264287" y="1447"/>
                  </a:moveTo>
                  <a:lnTo>
                    <a:pt x="255777" y="1447"/>
                  </a:lnTo>
                  <a:lnTo>
                    <a:pt x="255777" y="15392"/>
                  </a:lnTo>
                  <a:lnTo>
                    <a:pt x="264287" y="15392"/>
                  </a:lnTo>
                  <a:lnTo>
                    <a:pt x="264287" y="1447"/>
                  </a:lnTo>
                  <a:close/>
                </a:path>
                <a:path w="328295" h="107314">
                  <a:moveTo>
                    <a:pt x="168148" y="65354"/>
                  </a:moveTo>
                  <a:lnTo>
                    <a:pt x="132968" y="79984"/>
                  </a:lnTo>
                  <a:lnTo>
                    <a:pt x="132968" y="92341"/>
                  </a:lnTo>
                  <a:lnTo>
                    <a:pt x="168148" y="107099"/>
                  </a:lnTo>
                  <a:lnTo>
                    <a:pt x="176127" y="106734"/>
                  </a:lnTo>
                  <a:lnTo>
                    <a:pt x="183118" y="105640"/>
                  </a:lnTo>
                  <a:lnTo>
                    <a:pt x="189132" y="103814"/>
                  </a:lnTo>
                  <a:lnTo>
                    <a:pt x="194183" y="101257"/>
                  </a:lnTo>
                  <a:lnTo>
                    <a:pt x="196359" y="99898"/>
                  </a:lnTo>
                  <a:lnTo>
                    <a:pt x="159765" y="99898"/>
                  </a:lnTo>
                  <a:lnTo>
                    <a:pt x="153162" y="98615"/>
                  </a:lnTo>
                  <a:lnTo>
                    <a:pt x="148716" y="96050"/>
                  </a:lnTo>
                  <a:lnTo>
                    <a:pt x="144145" y="93471"/>
                  </a:lnTo>
                  <a:lnTo>
                    <a:pt x="141885" y="90220"/>
                  </a:lnTo>
                  <a:lnTo>
                    <a:pt x="141885" y="82143"/>
                  </a:lnTo>
                  <a:lnTo>
                    <a:pt x="144145" y="78905"/>
                  </a:lnTo>
                  <a:lnTo>
                    <a:pt x="148760" y="76288"/>
                  </a:lnTo>
                  <a:lnTo>
                    <a:pt x="153162" y="73736"/>
                  </a:lnTo>
                  <a:lnTo>
                    <a:pt x="159638" y="72440"/>
                  </a:lnTo>
                  <a:lnTo>
                    <a:pt x="196395" y="72440"/>
                  </a:lnTo>
                  <a:lnTo>
                    <a:pt x="194310" y="71119"/>
                  </a:lnTo>
                  <a:lnTo>
                    <a:pt x="189239" y="68595"/>
                  </a:lnTo>
                  <a:lnTo>
                    <a:pt x="183181" y="66794"/>
                  </a:lnTo>
                  <a:lnTo>
                    <a:pt x="176147" y="65713"/>
                  </a:lnTo>
                  <a:lnTo>
                    <a:pt x="168148" y="65354"/>
                  </a:lnTo>
                  <a:close/>
                </a:path>
                <a:path w="328295" h="107314">
                  <a:moveTo>
                    <a:pt x="196395" y="72440"/>
                  </a:moveTo>
                  <a:lnTo>
                    <a:pt x="176784" y="72440"/>
                  </a:lnTo>
                  <a:lnTo>
                    <a:pt x="183283" y="73736"/>
                  </a:lnTo>
                  <a:lnTo>
                    <a:pt x="187751" y="76314"/>
                  </a:lnTo>
                  <a:lnTo>
                    <a:pt x="192277" y="78854"/>
                  </a:lnTo>
                  <a:lnTo>
                    <a:pt x="194437" y="82143"/>
                  </a:lnTo>
                  <a:lnTo>
                    <a:pt x="194437" y="90220"/>
                  </a:lnTo>
                  <a:lnTo>
                    <a:pt x="192277" y="93522"/>
                  </a:lnTo>
                  <a:lnTo>
                    <a:pt x="183134" y="98615"/>
                  </a:lnTo>
                  <a:lnTo>
                    <a:pt x="176657" y="99898"/>
                  </a:lnTo>
                  <a:lnTo>
                    <a:pt x="196359" y="99898"/>
                  </a:lnTo>
                  <a:lnTo>
                    <a:pt x="200405" y="97370"/>
                  </a:lnTo>
                  <a:lnTo>
                    <a:pt x="203453" y="92341"/>
                  </a:lnTo>
                  <a:lnTo>
                    <a:pt x="203453" y="79984"/>
                  </a:lnTo>
                  <a:lnTo>
                    <a:pt x="200405" y="74980"/>
                  </a:lnTo>
                  <a:lnTo>
                    <a:pt x="196395" y="72440"/>
                  </a:lnTo>
                  <a:close/>
                </a:path>
                <a:path w="328295" h="107314">
                  <a:moveTo>
                    <a:pt x="28955" y="70929"/>
                  </a:moveTo>
                  <a:lnTo>
                    <a:pt x="20574" y="70929"/>
                  </a:lnTo>
                  <a:lnTo>
                    <a:pt x="20574" y="105143"/>
                  </a:lnTo>
                  <a:lnTo>
                    <a:pt x="89662" y="105143"/>
                  </a:lnTo>
                  <a:lnTo>
                    <a:pt x="89662" y="97828"/>
                  </a:lnTo>
                  <a:lnTo>
                    <a:pt x="28955" y="97828"/>
                  </a:lnTo>
                  <a:lnTo>
                    <a:pt x="28955" y="70929"/>
                  </a:lnTo>
                  <a:close/>
                </a:path>
                <a:path w="328295" h="107314">
                  <a:moveTo>
                    <a:pt x="86867" y="1003"/>
                  </a:moveTo>
                  <a:lnTo>
                    <a:pt x="78486" y="1003"/>
                  </a:lnTo>
                  <a:lnTo>
                    <a:pt x="78486" y="77571"/>
                  </a:lnTo>
                  <a:lnTo>
                    <a:pt x="86867" y="77571"/>
                  </a:lnTo>
                  <a:lnTo>
                    <a:pt x="86867" y="1003"/>
                  </a:lnTo>
                  <a:close/>
                </a:path>
                <a:path w="328295" h="107314">
                  <a:moveTo>
                    <a:pt x="35687" y="4521"/>
                  </a:moveTo>
                  <a:lnTo>
                    <a:pt x="27559" y="4521"/>
                  </a:lnTo>
                  <a:lnTo>
                    <a:pt x="27559" y="26174"/>
                  </a:lnTo>
                  <a:lnTo>
                    <a:pt x="24891" y="33883"/>
                  </a:lnTo>
                  <a:lnTo>
                    <a:pt x="0" y="58712"/>
                  </a:lnTo>
                  <a:lnTo>
                    <a:pt x="5968" y="64452"/>
                  </a:lnTo>
                  <a:lnTo>
                    <a:pt x="31876" y="34937"/>
                  </a:lnTo>
                  <a:lnTo>
                    <a:pt x="40176" y="34937"/>
                  </a:lnTo>
                  <a:lnTo>
                    <a:pt x="38480" y="32689"/>
                  </a:lnTo>
                  <a:lnTo>
                    <a:pt x="35687" y="25501"/>
                  </a:lnTo>
                  <a:lnTo>
                    <a:pt x="35687" y="4521"/>
                  </a:lnTo>
                  <a:close/>
                </a:path>
                <a:path w="328295" h="107314">
                  <a:moveTo>
                    <a:pt x="40176" y="34937"/>
                  </a:moveTo>
                  <a:lnTo>
                    <a:pt x="31876" y="34937"/>
                  </a:lnTo>
                  <a:lnTo>
                    <a:pt x="33782" y="39179"/>
                  </a:lnTo>
                  <a:lnTo>
                    <a:pt x="57023" y="61671"/>
                  </a:lnTo>
                  <a:lnTo>
                    <a:pt x="62611" y="55638"/>
                  </a:lnTo>
                  <a:lnTo>
                    <a:pt x="55752" y="52400"/>
                  </a:lnTo>
                  <a:lnTo>
                    <a:pt x="49529" y="47167"/>
                  </a:lnTo>
                  <a:lnTo>
                    <a:pt x="43903" y="39877"/>
                  </a:lnTo>
                  <a:lnTo>
                    <a:pt x="40176" y="34937"/>
                  </a:lnTo>
                  <a:close/>
                </a:path>
                <a:path w="328295" h="107314">
                  <a:moveTo>
                    <a:pt x="201295" y="1003"/>
                  </a:moveTo>
                  <a:lnTo>
                    <a:pt x="192912" y="1003"/>
                  </a:lnTo>
                  <a:lnTo>
                    <a:pt x="192912" y="30238"/>
                  </a:lnTo>
                  <a:lnTo>
                    <a:pt x="171830" y="30238"/>
                  </a:lnTo>
                  <a:lnTo>
                    <a:pt x="171830" y="37668"/>
                  </a:lnTo>
                  <a:lnTo>
                    <a:pt x="192912" y="37668"/>
                  </a:lnTo>
                  <a:lnTo>
                    <a:pt x="192912" y="63169"/>
                  </a:lnTo>
                  <a:lnTo>
                    <a:pt x="201295" y="63169"/>
                  </a:lnTo>
                  <a:lnTo>
                    <a:pt x="201295" y="1003"/>
                  </a:lnTo>
                  <a:close/>
                </a:path>
                <a:path w="328295" h="107314">
                  <a:moveTo>
                    <a:pt x="151002" y="19862"/>
                  </a:moveTo>
                  <a:lnTo>
                    <a:pt x="142621" y="19862"/>
                  </a:lnTo>
                  <a:lnTo>
                    <a:pt x="142621" y="30759"/>
                  </a:lnTo>
                  <a:lnTo>
                    <a:pt x="139826" y="36715"/>
                  </a:lnTo>
                  <a:lnTo>
                    <a:pt x="128650" y="49225"/>
                  </a:lnTo>
                  <a:lnTo>
                    <a:pt x="122047" y="53708"/>
                  </a:lnTo>
                  <a:lnTo>
                    <a:pt x="114553" y="56413"/>
                  </a:lnTo>
                  <a:lnTo>
                    <a:pt x="120650" y="62839"/>
                  </a:lnTo>
                  <a:lnTo>
                    <a:pt x="146812" y="37782"/>
                  </a:lnTo>
                  <a:lnTo>
                    <a:pt x="155388" y="37782"/>
                  </a:lnTo>
                  <a:lnTo>
                    <a:pt x="153797" y="36118"/>
                  </a:lnTo>
                  <a:lnTo>
                    <a:pt x="151002" y="30467"/>
                  </a:lnTo>
                  <a:lnTo>
                    <a:pt x="151002" y="19862"/>
                  </a:lnTo>
                  <a:close/>
                </a:path>
                <a:path w="328295" h="107314">
                  <a:moveTo>
                    <a:pt x="155388" y="37782"/>
                  </a:moveTo>
                  <a:lnTo>
                    <a:pt x="146812" y="37782"/>
                  </a:lnTo>
                  <a:lnTo>
                    <a:pt x="151524" y="44590"/>
                  </a:lnTo>
                  <a:lnTo>
                    <a:pt x="157464" y="50671"/>
                  </a:lnTo>
                  <a:lnTo>
                    <a:pt x="164617" y="56025"/>
                  </a:lnTo>
                  <a:lnTo>
                    <a:pt x="172974" y="60655"/>
                  </a:lnTo>
                  <a:lnTo>
                    <a:pt x="178688" y="53797"/>
                  </a:lnTo>
                  <a:lnTo>
                    <a:pt x="171450" y="51752"/>
                  </a:lnTo>
                  <a:lnTo>
                    <a:pt x="165100" y="47802"/>
                  </a:lnTo>
                  <a:lnTo>
                    <a:pt x="159385" y="41960"/>
                  </a:lnTo>
                  <a:lnTo>
                    <a:pt x="155388" y="37782"/>
                  </a:lnTo>
                  <a:close/>
                </a:path>
                <a:path w="328295" h="107314">
                  <a:moveTo>
                    <a:pt x="175513" y="12547"/>
                  </a:moveTo>
                  <a:lnTo>
                    <a:pt x="117983" y="12547"/>
                  </a:lnTo>
                  <a:lnTo>
                    <a:pt x="117983" y="19862"/>
                  </a:lnTo>
                  <a:lnTo>
                    <a:pt x="175513" y="19862"/>
                  </a:lnTo>
                  <a:lnTo>
                    <a:pt x="175513" y="12547"/>
                  </a:lnTo>
                  <a:close/>
                </a:path>
                <a:path w="328295" h="107314">
                  <a:moveTo>
                    <a:pt x="151002" y="0"/>
                  </a:moveTo>
                  <a:lnTo>
                    <a:pt x="142621" y="0"/>
                  </a:lnTo>
                  <a:lnTo>
                    <a:pt x="142621" y="12547"/>
                  </a:lnTo>
                  <a:lnTo>
                    <a:pt x="151002" y="12547"/>
                  </a:lnTo>
                  <a:lnTo>
                    <a:pt x="15100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371465" y="5799594"/>
              <a:ext cx="336931" cy="116243"/>
            </a:xfrm>
            <a:prstGeom prst="rect">
              <a:avLst/>
            </a:prstGeom>
          </p:spPr>
        </p:pic>
      </p:grpSp>
      <p:grpSp>
        <p:nvGrpSpPr>
          <p:cNvPr id="64" name="object 64" descr=""/>
          <p:cNvGrpSpPr/>
          <p:nvPr/>
        </p:nvGrpSpPr>
        <p:grpSpPr>
          <a:xfrm>
            <a:off x="5761228" y="5800597"/>
            <a:ext cx="317500" cy="116839"/>
            <a:chOff x="5761228" y="5800597"/>
            <a:chExt cx="317500" cy="116839"/>
          </a:xfrm>
        </p:grpSpPr>
        <p:sp>
          <p:nvSpPr>
            <p:cNvPr id="65" name="object 65" descr=""/>
            <p:cNvSpPr/>
            <p:nvPr/>
          </p:nvSpPr>
          <p:spPr>
            <a:xfrm>
              <a:off x="5765800" y="5805169"/>
              <a:ext cx="308610" cy="107950"/>
            </a:xfrm>
            <a:custGeom>
              <a:avLst/>
              <a:gdLst/>
              <a:ahLst/>
              <a:cxnLst/>
              <a:rect l="l" t="t" r="r" b="b"/>
              <a:pathLst>
                <a:path w="308610" h="107950">
                  <a:moveTo>
                    <a:pt x="159765" y="68694"/>
                  </a:moveTo>
                  <a:lnTo>
                    <a:pt x="151384" y="68694"/>
                  </a:lnTo>
                  <a:lnTo>
                    <a:pt x="151384" y="107657"/>
                  </a:lnTo>
                  <a:lnTo>
                    <a:pt x="159765" y="107657"/>
                  </a:lnTo>
                  <a:lnTo>
                    <a:pt x="159765" y="68694"/>
                  </a:lnTo>
                  <a:close/>
                </a:path>
                <a:path w="308610" h="107950">
                  <a:moveTo>
                    <a:pt x="205612" y="61163"/>
                  </a:moveTo>
                  <a:lnTo>
                    <a:pt x="105663" y="61163"/>
                  </a:lnTo>
                  <a:lnTo>
                    <a:pt x="105663" y="68694"/>
                  </a:lnTo>
                  <a:lnTo>
                    <a:pt x="205612" y="68694"/>
                  </a:lnTo>
                  <a:lnTo>
                    <a:pt x="205612" y="61163"/>
                  </a:lnTo>
                  <a:close/>
                </a:path>
                <a:path w="308610" h="107950">
                  <a:moveTo>
                    <a:pt x="75691" y="58153"/>
                  </a:moveTo>
                  <a:lnTo>
                    <a:pt x="10413" y="58153"/>
                  </a:lnTo>
                  <a:lnTo>
                    <a:pt x="10413" y="65455"/>
                  </a:lnTo>
                  <a:lnTo>
                    <a:pt x="67437" y="65455"/>
                  </a:lnTo>
                  <a:lnTo>
                    <a:pt x="67437" y="77736"/>
                  </a:lnTo>
                  <a:lnTo>
                    <a:pt x="10413" y="77736"/>
                  </a:lnTo>
                  <a:lnTo>
                    <a:pt x="10413" y="105257"/>
                  </a:lnTo>
                  <a:lnTo>
                    <a:pt x="78739" y="105257"/>
                  </a:lnTo>
                  <a:lnTo>
                    <a:pt x="78739" y="97828"/>
                  </a:lnTo>
                  <a:lnTo>
                    <a:pt x="18669" y="97828"/>
                  </a:lnTo>
                  <a:lnTo>
                    <a:pt x="18669" y="85051"/>
                  </a:lnTo>
                  <a:lnTo>
                    <a:pt x="75691" y="85051"/>
                  </a:lnTo>
                  <a:lnTo>
                    <a:pt x="75691" y="58153"/>
                  </a:lnTo>
                  <a:close/>
                </a:path>
                <a:path w="308610" h="107950">
                  <a:moveTo>
                    <a:pt x="130048" y="3174"/>
                  </a:moveTo>
                  <a:lnTo>
                    <a:pt x="121792" y="3174"/>
                  </a:lnTo>
                  <a:lnTo>
                    <a:pt x="121792" y="47205"/>
                  </a:lnTo>
                  <a:lnTo>
                    <a:pt x="189484" y="47205"/>
                  </a:lnTo>
                  <a:lnTo>
                    <a:pt x="189484" y="39903"/>
                  </a:lnTo>
                  <a:lnTo>
                    <a:pt x="130048" y="39903"/>
                  </a:lnTo>
                  <a:lnTo>
                    <a:pt x="130048" y="25831"/>
                  </a:lnTo>
                  <a:lnTo>
                    <a:pt x="189484" y="25831"/>
                  </a:lnTo>
                  <a:lnTo>
                    <a:pt x="189484" y="18529"/>
                  </a:lnTo>
                  <a:lnTo>
                    <a:pt x="130048" y="18529"/>
                  </a:lnTo>
                  <a:lnTo>
                    <a:pt x="130048" y="3174"/>
                  </a:lnTo>
                  <a:close/>
                </a:path>
                <a:path w="308610" h="107950">
                  <a:moveTo>
                    <a:pt x="189484" y="25831"/>
                  </a:moveTo>
                  <a:lnTo>
                    <a:pt x="181228" y="25831"/>
                  </a:lnTo>
                  <a:lnTo>
                    <a:pt x="181228" y="39903"/>
                  </a:lnTo>
                  <a:lnTo>
                    <a:pt x="189484" y="39903"/>
                  </a:lnTo>
                  <a:lnTo>
                    <a:pt x="189484" y="25831"/>
                  </a:lnTo>
                  <a:close/>
                </a:path>
                <a:path w="308610" h="107950">
                  <a:moveTo>
                    <a:pt x="189484" y="3174"/>
                  </a:moveTo>
                  <a:lnTo>
                    <a:pt x="181228" y="3174"/>
                  </a:lnTo>
                  <a:lnTo>
                    <a:pt x="181228" y="18529"/>
                  </a:lnTo>
                  <a:lnTo>
                    <a:pt x="189484" y="18529"/>
                  </a:lnTo>
                  <a:lnTo>
                    <a:pt x="189484" y="3174"/>
                  </a:lnTo>
                  <a:close/>
                </a:path>
                <a:path w="308610" h="107950">
                  <a:moveTo>
                    <a:pt x="308355" y="0"/>
                  </a:moveTo>
                  <a:lnTo>
                    <a:pt x="300100" y="0"/>
                  </a:lnTo>
                  <a:lnTo>
                    <a:pt x="300100" y="45364"/>
                  </a:lnTo>
                  <a:lnTo>
                    <a:pt x="278891" y="45364"/>
                  </a:lnTo>
                  <a:lnTo>
                    <a:pt x="278891" y="52679"/>
                  </a:lnTo>
                  <a:lnTo>
                    <a:pt x="300100" y="52679"/>
                  </a:lnTo>
                  <a:lnTo>
                    <a:pt x="300100" y="107657"/>
                  </a:lnTo>
                  <a:lnTo>
                    <a:pt x="308355" y="107657"/>
                  </a:lnTo>
                  <a:lnTo>
                    <a:pt x="308355" y="0"/>
                  </a:lnTo>
                  <a:close/>
                </a:path>
                <a:path w="308610" h="107950">
                  <a:moveTo>
                    <a:pt x="281304" y="9143"/>
                  </a:moveTo>
                  <a:lnTo>
                    <a:pt x="229742" y="9143"/>
                  </a:lnTo>
                  <a:lnTo>
                    <a:pt x="229742" y="81140"/>
                  </a:lnTo>
                  <a:lnTo>
                    <a:pt x="262693" y="81006"/>
                  </a:lnTo>
                  <a:lnTo>
                    <a:pt x="275463" y="80721"/>
                  </a:lnTo>
                  <a:lnTo>
                    <a:pt x="281559" y="80302"/>
                  </a:lnTo>
                  <a:lnTo>
                    <a:pt x="287274" y="79641"/>
                  </a:lnTo>
                  <a:lnTo>
                    <a:pt x="286864" y="73837"/>
                  </a:lnTo>
                  <a:lnTo>
                    <a:pt x="238125" y="73837"/>
                  </a:lnTo>
                  <a:lnTo>
                    <a:pt x="238125" y="47320"/>
                  </a:lnTo>
                  <a:lnTo>
                    <a:pt x="269621" y="47320"/>
                  </a:lnTo>
                  <a:lnTo>
                    <a:pt x="269621" y="40119"/>
                  </a:lnTo>
                  <a:lnTo>
                    <a:pt x="238125" y="40119"/>
                  </a:lnTo>
                  <a:lnTo>
                    <a:pt x="238125" y="16687"/>
                  </a:lnTo>
                  <a:lnTo>
                    <a:pt x="281304" y="16687"/>
                  </a:lnTo>
                  <a:lnTo>
                    <a:pt x="281304" y="9143"/>
                  </a:lnTo>
                  <a:close/>
                </a:path>
                <a:path w="308610" h="107950">
                  <a:moveTo>
                    <a:pt x="286765" y="72440"/>
                  </a:moveTo>
                  <a:lnTo>
                    <a:pt x="280386" y="73050"/>
                  </a:lnTo>
                  <a:lnTo>
                    <a:pt x="272303" y="73486"/>
                  </a:lnTo>
                  <a:lnTo>
                    <a:pt x="262530" y="73749"/>
                  </a:lnTo>
                  <a:lnTo>
                    <a:pt x="251078" y="73837"/>
                  </a:lnTo>
                  <a:lnTo>
                    <a:pt x="286864" y="73837"/>
                  </a:lnTo>
                  <a:lnTo>
                    <a:pt x="286765" y="72440"/>
                  </a:lnTo>
                  <a:close/>
                </a:path>
                <a:path w="308610" h="107950">
                  <a:moveTo>
                    <a:pt x="8254" y="4343"/>
                  </a:moveTo>
                  <a:lnTo>
                    <a:pt x="0" y="4343"/>
                  </a:lnTo>
                  <a:lnTo>
                    <a:pt x="0" y="45478"/>
                  </a:lnTo>
                  <a:lnTo>
                    <a:pt x="22480" y="45314"/>
                  </a:lnTo>
                  <a:lnTo>
                    <a:pt x="40020" y="44823"/>
                  </a:lnTo>
                  <a:lnTo>
                    <a:pt x="52631" y="44005"/>
                  </a:lnTo>
                  <a:lnTo>
                    <a:pt x="60325" y="42862"/>
                  </a:lnTo>
                  <a:lnTo>
                    <a:pt x="59636" y="38061"/>
                  </a:lnTo>
                  <a:lnTo>
                    <a:pt x="8254" y="38061"/>
                  </a:lnTo>
                  <a:lnTo>
                    <a:pt x="8254" y="4343"/>
                  </a:lnTo>
                  <a:close/>
                </a:path>
                <a:path w="308610" h="107950">
                  <a:moveTo>
                    <a:pt x="59309" y="35775"/>
                  </a:moveTo>
                  <a:lnTo>
                    <a:pt x="51806" y="36776"/>
                  </a:lnTo>
                  <a:lnTo>
                    <a:pt x="42052" y="37490"/>
                  </a:lnTo>
                  <a:lnTo>
                    <a:pt x="30037" y="37919"/>
                  </a:lnTo>
                  <a:lnTo>
                    <a:pt x="15748" y="38061"/>
                  </a:lnTo>
                  <a:lnTo>
                    <a:pt x="59636" y="38061"/>
                  </a:lnTo>
                  <a:lnTo>
                    <a:pt x="59309" y="35775"/>
                  </a:lnTo>
                  <a:close/>
                </a:path>
                <a:path w="308610" h="107950">
                  <a:moveTo>
                    <a:pt x="75691" y="0"/>
                  </a:moveTo>
                  <a:lnTo>
                    <a:pt x="67310" y="0"/>
                  </a:lnTo>
                  <a:lnTo>
                    <a:pt x="67310" y="52235"/>
                  </a:lnTo>
                  <a:lnTo>
                    <a:pt x="75691" y="52235"/>
                  </a:lnTo>
                  <a:lnTo>
                    <a:pt x="75691" y="30746"/>
                  </a:lnTo>
                  <a:lnTo>
                    <a:pt x="91948" y="30746"/>
                  </a:lnTo>
                  <a:lnTo>
                    <a:pt x="91948" y="23215"/>
                  </a:lnTo>
                  <a:lnTo>
                    <a:pt x="75691" y="23215"/>
                  </a:lnTo>
                  <a:lnTo>
                    <a:pt x="75691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6" name="object 66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761228" y="5800597"/>
              <a:ext cx="317500" cy="116801"/>
            </a:xfrm>
            <a:prstGeom prst="rect">
              <a:avLst/>
            </a:prstGeom>
          </p:spPr>
        </p:pic>
      </p:grpSp>
      <p:grpSp>
        <p:nvGrpSpPr>
          <p:cNvPr id="67" name="object 67" descr=""/>
          <p:cNvGrpSpPr/>
          <p:nvPr/>
        </p:nvGrpSpPr>
        <p:grpSpPr>
          <a:xfrm>
            <a:off x="6141465" y="5800597"/>
            <a:ext cx="434340" cy="116839"/>
            <a:chOff x="6141465" y="5800597"/>
            <a:chExt cx="434340" cy="116839"/>
          </a:xfrm>
        </p:grpSpPr>
        <p:sp>
          <p:nvSpPr>
            <p:cNvPr id="68" name="object 68" descr=""/>
            <p:cNvSpPr/>
            <p:nvPr/>
          </p:nvSpPr>
          <p:spPr>
            <a:xfrm>
              <a:off x="6146037" y="5805169"/>
              <a:ext cx="425450" cy="107950"/>
            </a:xfrm>
            <a:custGeom>
              <a:avLst/>
              <a:gdLst/>
              <a:ahLst/>
              <a:cxnLst/>
              <a:rect l="l" t="t" r="r" b="b"/>
              <a:pathLst>
                <a:path w="425450" h="107950">
                  <a:moveTo>
                    <a:pt x="133350" y="61721"/>
                  </a:moveTo>
                  <a:lnTo>
                    <a:pt x="125095" y="61721"/>
                  </a:lnTo>
                  <a:lnTo>
                    <a:pt x="125095" y="105143"/>
                  </a:lnTo>
                  <a:lnTo>
                    <a:pt x="191262" y="105143"/>
                  </a:lnTo>
                  <a:lnTo>
                    <a:pt x="191262" y="97726"/>
                  </a:lnTo>
                  <a:lnTo>
                    <a:pt x="133350" y="97726"/>
                  </a:lnTo>
                  <a:lnTo>
                    <a:pt x="133350" y="84213"/>
                  </a:lnTo>
                  <a:lnTo>
                    <a:pt x="191262" y="84213"/>
                  </a:lnTo>
                  <a:lnTo>
                    <a:pt x="191262" y="76898"/>
                  </a:lnTo>
                  <a:lnTo>
                    <a:pt x="133350" y="76898"/>
                  </a:lnTo>
                  <a:lnTo>
                    <a:pt x="133350" y="61721"/>
                  </a:lnTo>
                  <a:close/>
                </a:path>
                <a:path w="425450" h="107950">
                  <a:moveTo>
                    <a:pt x="191262" y="84213"/>
                  </a:moveTo>
                  <a:lnTo>
                    <a:pt x="183007" y="84213"/>
                  </a:lnTo>
                  <a:lnTo>
                    <a:pt x="183007" y="97726"/>
                  </a:lnTo>
                  <a:lnTo>
                    <a:pt x="191262" y="97726"/>
                  </a:lnTo>
                  <a:lnTo>
                    <a:pt x="191262" y="84213"/>
                  </a:lnTo>
                  <a:close/>
                </a:path>
                <a:path w="425450" h="107950">
                  <a:moveTo>
                    <a:pt x="191262" y="61721"/>
                  </a:moveTo>
                  <a:lnTo>
                    <a:pt x="183007" y="61721"/>
                  </a:lnTo>
                  <a:lnTo>
                    <a:pt x="183007" y="76898"/>
                  </a:lnTo>
                  <a:lnTo>
                    <a:pt x="191262" y="76898"/>
                  </a:lnTo>
                  <a:lnTo>
                    <a:pt x="191262" y="61721"/>
                  </a:lnTo>
                  <a:close/>
                </a:path>
                <a:path w="425450" h="107950">
                  <a:moveTo>
                    <a:pt x="77977" y="60667"/>
                  </a:moveTo>
                  <a:lnTo>
                    <a:pt x="12319" y="60667"/>
                  </a:lnTo>
                  <a:lnTo>
                    <a:pt x="12319" y="68033"/>
                  </a:lnTo>
                  <a:lnTo>
                    <a:pt x="69723" y="68033"/>
                  </a:lnTo>
                  <a:lnTo>
                    <a:pt x="69723" y="79921"/>
                  </a:lnTo>
                  <a:lnTo>
                    <a:pt x="12319" y="79921"/>
                  </a:lnTo>
                  <a:lnTo>
                    <a:pt x="12319" y="106311"/>
                  </a:lnTo>
                  <a:lnTo>
                    <a:pt x="81025" y="106311"/>
                  </a:lnTo>
                  <a:lnTo>
                    <a:pt x="81025" y="99009"/>
                  </a:lnTo>
                  <a:lnTo>
                    <a:pt x="20447" y="99009"/>
                  </a:lnTo>
                  <a:lnTo>
                    <a:pt x="20447" y="86842"/>
                  </a:lnTo>
                  <a:lnTo>
                    <a:pt x="77977" y="86842"/>
                  </a:lnTo>
                  <a:lnTo>
                    <a:pt x="77977" y="60667"/>
                  </a:lnTo>
                  <a:close/>
                </a:path>
                <a:path w="425450" h="107950">
                  <a:moveTo>
                    <a:pt x="8127" y="3682"/>
                  </a:moveTo>
                  <a:lnTo>
                    <a:pt x="0" y="3682"/>
                  </a:lnTo>
                  <a:lnTo>
                    <a:pt x="0" y="48945"/>
                  </a:lnTo>
                  <a:lnTo>
                    <a:pt x="49275" y="48945"/>
                  </a:lnTo>
                  <a:lnTo>
                    <a:pt x="49275" y="41744"/>
                  </a:lnTo>
                  <a:lnTo>
                    <a:pt x="8127" y="41744"/>
                  </a:lnTo>
                  <a:lnTo>
                    <a:pt x="8127" y="27673"/>
                  </a:lnTo>
                  <a:lnTo>
                    <a:pt x="49275" y="27673"/>
                  </a:lnTo>
                  <a:lnTo>
                    <a:pt x="49275" y="20472"/>
                  </a:lnTo>
                  <a:lnTo>
                    <a:pt x="8127" y="20472"/>
                  </a:lnTo>
                  <a:lnTo>
                    <a:pt x="8127" y="3682"/>
                  </a:lnTo>
                  <a:close/>
                </a:path>
                <a:path w="425450" h="107950">
                  <a:moveTo>
                    <a:pt x="49275" y="27673"/>
                  </a:moveTo>
                  <a:lnTo>
                    <a:pt x="41021" y="27673"/>
                  </a:lnTo>
                  <a:lnTo>
                    <a:pt x="41021" y="41744"/>
                  </a:lnTo>
                  <a:lnTo>
                    <a:pt x="49275" y="41744"/>
                  </a:lnTo>
                  <a:lnTo>
                    <a:pt x="49275" y="27673"/>
                  </a:lnTo>
                  <a:close/>
                </a:path>
                <a:path w="425450" h="107950">
                  <a:moveTo>
                    <a:pt x="49275" y="3682"/>
                  </a:moveTo>
                  <a:lnTo>
                    <a:pt x="41021" y="3682"/>
                  </a:lnTo>
                  <a:lnTo>
                    <a:pt x="41021" y="20472"/>
                  </a:lnTo>
                  <a:lnTo>
                    <a:pt x="49275" y="20472"/>
                  </a:lnTo>
                  <a:lnTo>
                    <a:pt x="49275" y="3682"/>
                  </a:lnTo>
                  <a:close/>
                </a:path>
                <a:path w="425450" h="107950">
                  <a:moveTo>
                    <a:pt x="283717" y="9486"/>
                  </a:moveTo>
                  <a:lnTo>
                    <a:pt x="258190" y="9486"/>
                  </a:lnTo>
                  <a:lnTo>
                    <a:pt x="258190" y="16903"/>
                  </a:lnTo>
                  <a:lnTo>
                    <a:pt x="275589" y="16903"/>
                  </a:lnTo>
                  <a:lnTo>
                    <a:pt x="275210" y="26941"/>
                  </a:lnTo>
                  <a:lnTo>
                    <a:pt x="262381" y="71762"/>
                  </a:lnTo>
                  <a:lnTo>
                    <a:pt x="252475" y="85496"/>
                  </a:lnTo>
                  <a:lnTo>
                    <a:pt x="260096" y="89242"/>
                  </a:lnTo>
                  <a:lnTo>
                    <a:pt x="270430" y="73557"/>
                  </a:lnTo>
                  <a:lnTo>
                    <a:pt x="277812" y="55818"/>
                  </a:lnTo>
                  <a:lnTo>
                    <a:pt x="282241" y="36023"/>
                  </a:lnTo>
                  <a:lnTo>
                    <a:pt x="283717" y="14173"/>
                  </a:lnTo>
                  <a:lnTo>
                    <a:pt x="283717" y="9486"/>
                  </a:lnTo>
                  <a:close/>
                </a:path>
                <a:path w="425450" h="107950">
                  <a:moveTo>
                    <a:pt x="253873" y="9486"/>
                  </a:moveTo>
                  <a:lnTo>
                    <a:pt x="226695" y="9486"/>
                  </a:lnTo>
                  <a:lnTo>
                    <a:pt x="226695" y="16903"/>
                  </a:lnTo>
                  <a:lnTo>
                    <a:pt x="245745" y="16903"/>
                  </a:lnTo>
                  <a:lnTo>
                    <a:pt x="245362" y="24797"/>
                  </a:lnTo>
                  <a:lnTo>
                    <a:pt x="231886" y="60793"/>
                  </a:lnTo>
                  <a:lnTo>
                    <a:pt x="221869" y="71881"/>
                  </a:lnTo>
                  <a:lnTo>
                    <a:pt x="228981" y="76123"/>
                  </a:lnTo>
                  <a:lnTo>
                    <a:pt x="239889" y="63286"/>
                  </a:lnTo>
                  <a:lnTo>
                    <a:pt x="247665" y="48607"/>
                  </a:lnTo>
                  <a:lnTo>
                    <a:pt x="252323" y="32087"/>
                  </a:lnTo>
                  <a:lnTo>
                    <a:pt x="253835" y="14173"/>
                  </a:lnTo>
                  <a:lnTo>
                    <a:pt x="253873" y="9486"/>
                  </a:lnTo>
                  <a:close/>
                </a:path>
                <a:path w="425450" h="107950">
                  <a:moveTo>
                    <a:pt x="374522" y="16789"/>
                  </a:moveTo>
                  <a:lnTo>
                    <a:pt x="366140" y="16789"/>
                  </a:lnTo>
                  <a:lnTo>
                    <a:pt x="366140" y="25831"/>
                  </a:lnTo>
                  <a:lnTo>
                    <a:pt x="365644" y="33011"/>
                  </a:lnTo>
                  <a:lnTo>
                    <a:pt x="343892" y="72414"/>
                  </a:lnTo>
                  <a:lnTo>
                    <a:pt x="337820" y="77127"/>
                  </a:lnTo>
                  <a:lnTo>
                    <a:pt x="344042" y="82880"/>
                  </a:lnTo>
                  <a:lnTo>
                    <a:pt x="350138" y="78041"/>
                  </a:lnTo>
                  <a:lnTo>
                    <a:pt x="355726" y="72148"/>
                  </a:lnTo>
                  <a:lnTo>
                    <a:pt x="360680" y="65214"/>
                  </a:lnTo>
                  <a:lnTo>
                    <a:pt x="365760" y="58267"/>
                  </a:lnTo>
                  <a:lnTo>
                    <a:pt x="368935" y="52044"/>
                  </a:lnTo>
                  <a:lnTo>
                    <a:pt x="370332" y="46545"/>
                  </a:lnTo>
                  <a:lnTo>
                    <a:pt x="378857" y="46545"/>
                  </a:lnTo>
                  <a:lnTo>
                    <a:pt x="376459" y="39692"/>
                  </a:lnTo>
                  <a:lnTo>
                    <a:pt x="375003" y="32621"/>
                  </a:lnTo>
                  <a:lnTo>
                    <a:pt x="374545" y="25831"/>
                  </a:lnTo>
                  <a:lnTo>
                    <a:pt x="374522" y="16789"/>
                  </a:lnTo>
                  <a:close/>
                </a:path>
                <a:path w="425450" h="107950">
                  <a:moveTo>
                    <a:pt x="378857" y="46545"/>
                  </a:moveTo>
                  <a:lnTo>
                    <a:pt x="370332" y="46545"/>
                  </a:lnTo>
                  <a:lnTo>
                    <a:pt x="371729" y="51714"/>
                  </a:lnTo>
                  <a:lnTo>
                    <a:pt x="374904" y="57530"/>
                  </a:lnTo>
                  <a:lnTo>
                    <a:pt x="384556" y="70484"/>
                  </a:lnTo>
                  <a:lnTo>
                    <a:pt x="390270" y="76276"/>
                  </a:lnTo>
                  <a:lnTo>
                    <a:pt x="396747" y="81368"/>
                  </a:lnTo>
                  <a:lnTo>
                    <a:pt x="402463" y="74955"/>
                  </a:lnTo>
                  <a:lnTo>
                    <a:pt x="396630" y="70861"/>
                  </a:lnTo>
                  <a:lnTo>
                    <a:pt x="391334" y="65952"/>
                  </a:lnTo>
                  <a:lnTo>
                    <a:pt x="386586" y="60226"/>
                  </a:lnTo>
                  <a:lnTo>
                    <a:pt x="382396" y="53682"/>
                  </a:lnTo>
                  <a:lnTo>
                    <a:pt x="378916" y="46713"/>
                  </a:lnTo>
                  <a:lnTo>
                    <a:pt x="378857" y="46545"/>
                  </a:lnTo>
                  <a:close/>
                </a:path>
                <a:path w="425450" h="107950">
                  <a:moveTo>
                    <a:pt x="398653" y="9372"/>
                  </a:moveTo>
                  <a:lnTo>
                    <a:pt x="342138" y="9372"/>
                  </a:lnTo>
                  <a:lnTo>
                    <a:pt x="342138" y="16789"/>
                  </a:lnTo>
                  <a:lnTo>
                    <a:pt x="398653" y="16789"/>
                  </a:lnTo>
                  <a:lnTo>
                    <a:pt x="398653" y="9372"/>
                  </a:lnTo>
                  <a:close/>
                </a:path>
                <a:path w="425450" h="107950">
                  <a:moveTo>
                    <a:pt x="207899" y="42748"/>
                  </a:moveTo>
                  <a:lnTo>
                    <a:pt x="107950" y="42748"/>
                  </a:lnTo>
                  <a:lnTo>
                    <a:pt x="107950" y="50164"/>
                  </a:lnTo>
                  <a:lnTo>
                    <a:pt x="207899" y="50164"/>
                  </a:lnTo>
                  <a:lnTo>
                    <a:pt x="207899" y="42748"/>
                  </a:lnTo>
                  <a:close/>
                </a:path>
                <a:path w="425450" h="107950">
                  <a:moveTo>
                    <a:pt x="191770" y="3797"/>
                  </a:moveTo>
                  <a:lnTo>
                    <a:pt x="124587" y="3797"/>
                  </a:lnTo>
                  <a:lnTo>
                    <a:pt x="124587" y="11328"/>
                  </a:lnTo>
                  <a:lnTo>
                    <a:pt x="183514" y="11328"/>
                  </a:lnTo>
                  <a:lnTo>
                    <a:pt x="183445" y="21115"/>
                  </a:lnTo>
                  <a:lnTo>
                    <a:pt x="183245" y="29614"/>
                  </a:lnTo>
                  <a:lnTo>
                    <a:pt x="182925" y="36826"/>
                  </a:lnTo>
                  <a:lnTo>
                    <a:pt x="182499" y="42748"/>
                  </a:lnTo>
                  <a:lnTo>
                    <a:pt x="190626" y="42748"/>
                  </a:lnTo>
                  <a:lnTo>
                    <a:pt x="191127" y="35561"/>
                  </a:lnTo>
                  <a:lnTo>
                    <a:pt x="191484" y="26673"/>
                  </a:lnTo>
                  <a:lnTo>
                    <a:pt x="191698" y="16084"/>
                  </a:lnTo>
                  <a:lnTo>
                    <a:pt x="191770" y="3797"/>
                  </a:lnTo>
                  <a:close/>
                </a:path>
                <a:path w="425450" h="107950">
                  <a:moveTo>
                    <a:pt x="424941" y="0"/>
                  </a:moveTo>
                  <a:lnTo>
                    <a:pt x="416560" y="0"/>
                  </a:lnTo>
                  <a:lnTo>
                    <a:pt x="416560" y="107657"/>
                  </a:lnTo>
                  <a:lnTo>
                    <a:pt x="424941" y="107657"/>
                  </a:lnTo>
                  <a:lnTo>
                    <a:pt x="424941" y="0"/>
                  </a:lnTo>
                  <a:close/>
                </a:path>
                <a:path w="425450" h="107950">
                  <a:moveTo>
                    <a:pt x="306577" y="0"/>
                  </a:moveTo>
                  <a:lnTo>
                    <a:pt x="298196" y="0"/>
                  </a:lnTo>
                  <a:lnTo>
                    <a:pt x="298196" y="107657"/>
                  </a:lnTo>
                  <a:lnTo>
                    <a:pt x="306577" y="107657"/>
                  </a:lnTo>
                  <a:lnTo>
                    <a:pt x="306577" y="51168"/>
                  </a:lnTo>
                  <a:lnTo>
                    <a:pt x="324231" y="51168"/>
                  </a:lnTo>
                  <a:lnTo>
                    <a:pt x="324231" y="43751"/>
                  </a:lnTo>
                  <a:lnTo>
                    <a:pt x="306577" y="43751"/>
                  </a:lnTo>
                  <a:lnTo>
                    <a:pt x="306577" y="0"/>
                  </a:lnTo>
                  <a:close/>
                </a:path>
                <a:path w="425450" h="107950">
                  <a:moveTo>
                    <a:pt x="77977" y="0"/>
                  </a:moveTo>
                  <a:lnTo>
                    <a:pt x="69723" y="0"/>
                  </a:lnTo>
                  <a:lnTo>
                    <a:pt x="69723" y="54749"/>
                  </a:lnTo>
                  <a:lnTo>
                    <a:pt x="77977" y="54749"/>
                  </a:lnTo>
                  <a:lnTo>
                    <a:pt x="77977" y="33591"/>
                  </a:lnTo>
                  <a:lnTo>
                    <a:pt x="94234" y="33591"/>
                  </a:lnTo>
                  <a:lnTo>
                    <a:pt x="94234" y="26174"/>
                  </a:lnTo>
                  <a:lnTo>
                    <a:pt x="77977" y="26174"/>
                  </a:lnTo>
                  <a:lnTo>
                    <a:pt x="77977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9" name="object 69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141465" y="5800597"/>
              <a:ext cx="434086" cy="116801"/>
            </a:xfrm>
            <a:prstGeom prst="rect">
              <a:avLst/>
            </a:prstGeom>
          </p:spPr>
        </p:pic>
      </p:grpSp>
      <p:pic>
        <p:nvPicPr>
          <p:cNvPr id="70" name="object 70" descr="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631051" y="5804611"/>
            <a:ext cx="172466" cy="112788"/>
          </a:xfrm>
          <a:prstGeom prst="rect">
            <a:avLst/>
          </a:prstGeom>
        </p:spPr>
      </p:pic>
      <p:pic>
        <p:nvPicPr>
          <p:cNvPr id="71" name="object 71" descr="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851395" y="5800597"/>
            <a:ext cx="221869" cy="115239"/>
          </a:xfrm>
          <a:prstGeom prst="rect">
            <a:avLst/>
          </a:prstGeom>
        </p:spPr>
      </p:pic>
      <p:grpSp>
        <p:nvGrpSpPr>
          <p:cNvPr id="72" name="object 72" descr=""/>
          <p:cNvGrpSpPr/>
          <p:nvPr/>
        </p:nvGrpSpPr>
        <p:grpSpPr>
          <a:xfrm>
            <a:off x="7118095" y="5800597"/>
            <a:ext cx="569595" cy="116839"/>
            <a:chOff x="7118095" y="5800597"/>
            <a:chExt cx="569595" cy="116839"/>
          </a:xfrm>
        </p:grpSpPr>
        <p:sp>
          <p:nvSpPr>
            <p:cNvPr id="73" name="object 73" descr=""/>
            <p:cNvSpPr/>
            <p:nvPr/>
          </p:nvSpPr>
          <p:spPr>
            <a:xfrm>
              <a:off x="7122667" y="5805169"/>
              <a:ext cx="560070" cy="107950"/>
            </a:xfrm>
            <a:custGeom>
              <a:avLst/>
              <a:gdLst/>
              <a:ahLst/>
              <a:cxnLst/>
              <a:rect l="l" t="t" r="r" b="b"/>
              <a:pathLst>
                <a:path w="560070" h="107950">
                  <a:moveTo>
                    <a:pt x="256539" y="66967"/>
                  </a:moveTo>
                  <a:lnTo>
                    <a:pt x="248284" y="66967"/>
                  </a:lnTo>
                  <a:lnTo>
                    <a:pt x="248284" y="105143"/>
                  </a:lnTo>
                  <a:lnTo>
                    <a:pt x="317118" y="105143"/>
                  </a:lnTo>
                  <a:lnTo>
                    <a:pt x="317118" y="97726"/>
                  </a:lnTo>
                  <a:lnTo>
                    <a:pt x="256539" y="97726"/>
                  </a:lnTo>
                  <a:lnTo>
                    <a:pt x="256539" y="87007"/>
                  </a:lnTo>
                  <a:lnTo>
                    <a:pt x="317118" y="87007"/>
                  </a:lnTo>
                  <a:lnTo>
                    <a:pt x="317118" y="79641"/>
                  </a:lnTo>
                  <a:lnTo>
                    <a:pt x="256539" y="79641"/>
                  </a:lnTo>
                  <a:lnTo>
                    <a:pt x="256539" y="66967"/>
                  </a:lnTo>
                  <a:close/>
                </a:path>
                <a:path w="560070" h="107950">
                  <a:moveTo>
                    <a:pt x="317118" y="87007"/>
                  </a:moveTo>
                  <a:lnTo>
                    <a:pt x="308990" y="87007"/>
                  </a:lnTo>
                  <a:lnTo>
                    <a:pt x="308990" y="97726"/>
                  </a:lnTo>
                  <a:lnTo>
                    <a:pt x="317118" y="97726"/>
                  </a:lnTo>
                  <a:lnTo>
                    <a:pt x="317118" y="87007"/>
                  </a:lnTo>
                  <a:close/>
                </a:path>
                <a:path w="560070" h="107950">
                  <a:moveTo>
                    <a:pt x="317118" y="66967"/>
                  </a:moveTo>
                  <a:lnTo>
                    <a:pt x="308990" y="66967"/>
                  </a:lnTo>
                  <a:lnTo>
                    <a:pt x="308990" y="79641"/>
                  </a:lnTo>
                  <a:lnTo>
                    <a:pt x="317118" y="79641"/>
                  </a:lnTo>
                  <a:lnTo>
                    <a:pt x="317118" y="66967"/>
                  </a:lnTo>
                  <a:close/>
                </a:path>
                <a:path w="560070" h="107950">
                  <a:moveTo>
                    <a:pt x="214249" y="83210"/>
                  </a:moveTo>
                  <a:lnTo>
                    <a:pt x="114300" y="83210"/>
                  </a:lnTo>
                  <a:lnTo>
                    <a:pt x="114300" y="90627"/>
                  </a:lnTo>
                  <a:lnTo>
                    <a:pt x="214249" y="90627"/>
                  </a:lnTo>
                  <a:lnTo>
                    <a:pt x="214249" y="83210"/>
                  </a:lnTo>
                  <a:close/>
                </a:path>
                <a:path w="560070" h="107950">
                  <a:moveTo>
                    <a:pt x="164210" y="7975"/>
                  </a:moveTo>
                  <a:lnTo>
                    <a:pt x="127888" y="26212"/>
                  </a:lnTo>
                  <a:lnTo>
                    <a:pt x="127888" y="44030"/>
                  </a:lnTo>
                  <a:lnTo>
                    <a:pt x="131952" y="51066"/>
                  </a:lnTo>
                  <a:lnTo>
                    <a:pt x="140080" y="55752"/>
                  </a:lnTo>
                  <a:lnTo>
                    <a:pt x="140080" y="83210"/>
                  </a:lnTo>
                  <a:lnTo>
                    <a:pt x="148462" y="83210"/>
                  </a:lnTo>
                  <a:lnTo>
                    <a:pt x="148462" y="59207"/>
                  </a:lnTo>
                  <a:lnTo>
                    <a:pt x="188340" y="59207"/>
                  </a:lnTo>
                  <a:lnTo>
                    <a:pt x="188340" y="55752"/>
                  </a:lnTo>
                  <a:lnTo>
                    <a:pt x="191645" y="53847"/>
                  </a:lnTo>
                  <a:lnTo>
                    <a:pt x="155955" y="53847"/>
                  </a:lnTo>
                  <a:lnTo>
                    <a:pt x="149225" y="52146"/>
                  </a:lnTo>
                  <a:lnTo>
                    <a:pt x="139064" y="45338"/>
                  </a:lnTo>
                  <a:lnTo>
                    <a:pt x="136525" y="40639"/>
                  </a:lnTo>
                  <a:lnTo>
                    <a:pt x="136525" y="28663"/>
                  </a:lnTo>
                  <a:lnTo>
                    <a:pt x="139064" y="23939"/>
                  </a:lnTo>
                  <a:lnTo>
                    <a:pt x="144145" y="20472"/>
                  </a:lnTo>
                  <a:lnTo>
                    <a:pt x="149351" y="17017"/>
                  </a:lnTo>
                  <a:lnTo>
                    <a:pt x="155955" y="15290"/>
                  </a:lnTo>
                  <a:lnTo>
                    <a:pt x="190931" y="15290"/>
                  </a:lnTo>
                  <a:lnTo>
                    <a:pt x="190500" y="14985"/>
                  </a:lnTo>
                  <a:lnTo>
                    <a:pt x="185142" y="11918"/>
                  </a:lnTo>
                  <a:lnTo>
                    <a:pt x="178974" y="9728"/>
                  </a:lnTo>
                  <a:lnTo>
                    <a:pt x="171997" y="8413"/>
                  </a:lnTo>
                  <a:lnTo>
                    <a:pt x="164210" y="7975"/>
                  </a:lnTo>
                  <a:close/>
                </a:path>
                <a:path w="560070" h="107950">
                  <a:moveTo>
                    <a:pt x="188340" y="59207"/>
                  </a:moveTo>
                  <a:lnTo>
                    <a:pt x="180085" y="59207"/>
                  </a:lnTo>
                  <a:lnTo>
                    <a:pt x="180085" y="83210"/>
                  </a:lnTo>
                  <a:lnTo>
                    <a:pt x="188340" y="83210"/>
                  </a:lnTo>
                  <a:lnTo>
                    <a:pt x="188340" y="59207"/>
                  </a:lnTo>
                  <a:close/>
                </a:path>
                <a:path w="560070" h="107950">
                  <a:moveTo>
                    <a:pt x="180085" y="59207"/>
                  </a:moveTo>
                  <a:lnTo>
                    <a:pt x="148462" y="59207"/>
                  </a:lnTo>
                  <a:lnTo>
                    <a:pt x="153415" y="60591"/>
                  </a:lnTo>
                  <a:lnTo>
                    <a:pt x="158750" y="61277"/>
                  </a:lnTo>
                  <a:lnTo>
                    <a:pt x="170306" y="61277"/>
                  </a:lnTo>
                  <a:lnTo>
                    <a:pt x="175513" y="60591"/>
                  </a:lnTo>
                  <a:lnTo>
                    <a:pt x="180085" y="59207"/>
                  </a:lnTo>
                  <a:close/>
                </a:path>
                <a:path w="560070" h="107950">
                  <a:moveTo>
                    <a:pt x="190931" y="15290"/>
                  </a:moveTo>
                  <a:lnTo>
                    <a:pt x="172465" y="15290"/>
                  </a:lnTo>
                  <a:lnTo>
                    <a:pt x="179070" y="17017"/>
                  </a:lnTo>
                  <a:lnTo>
                    <a:pt x="189229" y="23939"/>
                  </a:lnTo>
                  <a:lnTo>
                    <a:pt x="191770" y="28663"/>
                  </a:lnTo>
                  <a:lnTo>
                    <a:pt x="191749" y="40639"/>
                  </a:lnTo>
                  <a:lnTo>
                    <a:pt x="189229" y="45300"/>
                  </a:lnTo>
                  <a:lnTo>
                    <a:pt x="184276" y="48717"/>
                  </a:lnTo>
                  <a:lnTo>
                    <a:pt x="179197" y="52146"/>
                  </a:lnTo>
                  <a:lnTo>
                    <a:pt x="172592" y="53847"/>
                  </a:lnTo>
                  <a:lnTo>
                    <a:pt x="191645" y="53847"/>
                  </a:lnTo>
                  <a:lnTo>
                    <a:pt x="196468" y="51066"/>
                  </a:lnTo>
                  <a:lnTo>
                    <a:pt x="200405" y="44030"/>
                  </a:lnTo>
                  <a:lnTo>
                    <a:pt x="200405" y="26212"/>
                  </a:lnTo>
                  <a:lnTo>
                    <a:pt x="197103" y="19646"/>
                  </a:lnTo>
                  <a:lnTo>
                    <a:pt x="190931" y="15290"/>
                  </a:lnTo>
                  <a:close/>
                </a:path>
                <a:path w="560070" h="107950">
                  <a:moveTo>
                    <a:pt x="99949" y="83324"/>
                  </a:moveTo>
                  <a:lnTo>
                    <a:pt x="0" y="83324"/>
                  </a:lnTo>
                  <a:lnTo>
                    <a:pt x="0" y="90741"/>
                  </a:lnTo>
                  <a:lnTo>
                    <a:pt x="99949" y="90741"/>
                  </a:lnTo>
                  <a:lnTo>
                    <a:pt x="99949" y="83324"/>
                  </a:lnTo>
                  <a:close/>
                </a:path>
                <a:path w="560070" h="107950">
                  <a:moveTo>
                    <a:pt x="54228" y="57149"/>
                  </a:moveTo>
                  <a:lnTo>
                    <a:pt x="45720" y="57149"/>
                  </a:lnTo>
                  <a:lnTo>
                    <a:pt x="45720" y="83324"/>
                  </a:lnTo>
                  <a:lnTo>
                    <a:pt x="54228" y="83324"/>
                  </a:lnTo>
                  <a:lnTo>
                    <a:pt x="54228" y="57149"/>
                  </a:lnTo>
                  <a:close/>
                </a:path>
                <a:path w="560070" h="107950">
                  <a:moveTo>
                    <a:pt x="54228" y="8585"/>
                  </a:moveTo>
                  <a:lnTo>
                    <a:pt x="45592" y="8585"/>
                  </a:lnTo>
                  <a:lnTo>
                    <a:pt x="45592" y="20751"/>
                  </a:lnTo>
                  <a:lnTo>
                    <a:pt x="41909" y="27711"/>
                  </a:lnTo>
                  <a:lnTo>
                    <a:pt x="4190" y="50622"/>
                  </a:lnTo>
                  <a:lnTo>
                    <a:pt x="9905" y="57251"/>
                  </a:lnTo>
                  <a:lnTo>
                    <a:pt x="47116" y="33667"/>
                  </a:lnTo>
                  <a:lnTo>
                    <a:pt x="49783" y="27787"/>
                  </a:lnTo>
                  <a:lnTo>
                    <a:pt x="58154" y="27787"/>
                  </a:lnTo>
                  <a:lnTo>
                    <a:pt x="57911" y="27546"/>
                  </a:lnTo>
                  <a:lnTo>
                    <a:pt x="54283" y="20751"/>
                  </a:lnTo>
                  <a:lnTo>
                    <a:pt x="54228" y="8585"/>
                  </a:lnTo>
                  <a:close/>
                </a:path>
                <a:path w="560070" h="107950">
                  <a:moveTo>
                    <a:pt x="58154" y="27787"/>
                  </a:moveTo>
                  <a:lnTo>
                    <a:pt x="49783" y="27787"/>
                  </a:lnTo>
                  <a:lnTo>
                    <a:pt x="52577" y="33439"/>
                  </a:lnTo>
                  <a:lnTo>
                    <a:pt x="89788" y="57149"/>
                  </a:lnTo>
                  <a:lnTo>
                    <a:pt x="95630" y="50622"/>
                  </a:lnTo>
                  <a:lnTo>
                    <a:pt x="86675" y="47966"/>
                  </a:lnTo>
                  <a:lnTo>
                    <a:pt x="78660" y="44476"/>
                  </a:lnTo>
                  <a:lnTo>
                    <a:pt x="71574" y="40151"/>
                  </a:lnTo>
                  <a:lnTo>
                    <a:pt x="65404" y="34988"/>
                  </a:lnTo>
                  <a:lnTo>
                    <a:pt x="58154" y="27787"/>
                  </a:lnTo>
                  <a:close/>
                </a:path>
                <a:path w="560070" h="107950">
                  <a:moveTo>
                    <a:pt x="515238" y="9486"/>
                  </a:moveTo>
                  <a:lnTo>
                    <a:pt x="464947" y="9486"/>
                  </a:lnTo>
                  <a:lnTo>
                    <a:pt x="464947" y="77127"/>
                  </a:lnTo>
                  <a:lnTo>
                    <a:pt x="497629" y="76998"/>
                  </a:lnTo>
                  <a:lnTo>
                    <a:pt x="510031" y="76758"/>
                  </a:lnTo>
                  <a:lnTo>
                    <a:pt x="516254" y="76301"/>
                  </a:lnTo>
                  <a:lnTo>
                    <a:pt x="522350" y="75564"/>
                  </a:lnTo>
                  <a:lnTo>
                    <a:pt x="521730" y="69697"/>
                  </a:lnTo>
                  <a:lnTo>
                    <a:pt x="473328" y="69697"/>
                  </a:lnTo>
                  <a:lnTo>
                    <a:pt x="473328" y="16903"/>
                  </a:lnTo>
                  <a:lnTo>
                    <a:pt x="515238" y="16903"/>
                  </a:lnTo>
                  <a:lnTo>
                    <a:pt x="515238" y="9486"/>
                  </a:lnTo>
                  <a:close/>
                </a:path>
                <a:path w="560070" h="107950">
                  <a:moveTo>
                    <a:pt x="521588" y="68364"/>
                  </a:moveTo>
                  <a:lnTo>
                    <a:pt x="515637" y="68947"/>
                  </a:lnTo>
                  <a:lnTo>
                    <a:pt x="505602" y="69364"/>
                  </a:lnTo>
                  <a:lnTo>
                    <a:pt x="491495" y="69614"/>
                  </a:lnTo>
                  <a:lnTo>
                    <a:pt x="473328" y="69697"/>
                  </a:lnTo>
                  <a:lnTo>
                    <a:pt x="521730" y="69697"/>
                  </a:lnTo>
                  <a:lnTo>
                    <a:pt x="521588" y="68364"/>
                  </a:lnTo>
                  <a:close/>
                </a:path>
                <a:path w="560070" h="107950">
                  <a:moveTo>
                    <a:pt x="362838" y="9143"/>
                  </a:moveTo>
                  <a:lnTo>
                    <a:pt x="354583" y="9143"/>
                  </a:lnTo>
                  <a:lnTo>
                    <a:pt x="354583" y="76123"/>
                  </a:lnTo>
                  <a:lnTo>
                    <a:pt x="378132" y="75966"/>
                  </a:lnTo>
                  <a:lnTo>
                    <a:pt x="396192" y="75495"/>
                  </a:lnTo>
                  <a:lnTo>
                    <a:pt x="408751" y="74709"/>
                  </a:lnTo>
                  <a:lnTo>
                    <a:pt x="415798" y="73609"/>
                  </a:lnTo>
                  <a:lnTo>
                    <a:pt x="415104" y="68694"/>
                  </a:lnTo>
                  <a:lnTo>
                    <a:pt x="362838" y="68694"/>
                  </a:lnTo>
                  <a:lnTo>
                    <a:pt x="362838" y="9143"/>
                  </a:lnTo>
                  <a:close/>
                </a:path>
                <a:path w="560070" h="107950">
                  <a:moveTo>
                    <a:pt x="414781" y="66408"/>
                  </a:moveTo>
                  <a:lnTo>
                    <a:pt x="407638" y="67408"/>
                  </a:lnTo>
                  <a:lnTo>
                    <a:pt x="397827" y="68122"/>
                  </a:lnTo>
                  <a:lnTo>
                    <a:pt x="385349" y="68551"/>
                  </a:lnTo>
                  <a:lnTo>
                    <a:pt x="370204" y="68694"/>
                  </a:lnTo>
                  <a:lnTo>
                    <a:pt x="415104" y="68694"/>
                  </a:lnTo>
                  <a:lnTo>
                    <a:pt x="414781" y="66408"/>
                  </a:lnTo>
                  <a:close/>
                </a:path>
                <a:path w="560070" h="107950">
                  <a:moveTo>
                    <a:pt x="271399" y="37718"/>
                  </a:moveTo>
                  <a:lnTo>
                    <a:pt x="263143" y="37718"/>
                  </a:lnTo>
                  <a:lnTo>
                    <a:pt x="263143" y="51346"/>
                  </a:lnTo>
                  <a:lnTo>
                    <a:pt x="255619" y="51488"/>
                  </a:lnTo>
                  <a:lnTo>
                    <a:pt x="230758" y="51676"/>
                  </a:lnTo>
                  <a:lnTo>
                    <a:pt x="231648" y="59105"/>
                  </a:lnTo>
                  <a:lnTo>
                    <a:pt x="249838" y="58989"/>
                  </a:lnTo>
                  <a:lnTo>
                    <a:pt x="267446" y="58640"/>
                  </a:lnTo>
                  <a:lnTo>
                    <a:pt x="284458" y="58061"/>
                  </a:lnTo>
                  <a:lnTo>
                    <a:pt x="300862" y="57251"/>
                  </a:lnTo>
                  <a:lnTo>
                    <a:pt x="300535" y="51066"/>
                  </a:lnTo>
                  <a:lnTo>
                    <a:pt x="271399" y="51066"/>
                  </a:lnTo>
                  <a:lnTo>
                    <a:pt x="271399" y="37718"/>
                  </a:lnTo>
                  <a:close/>
                </a:path>
                <a:path w="560070" h="107950">
                  <a:moveTo>
                    <a:pt x="300481" y="50063"/>
                  </a:moveTo>
                  <a:lnTo>
                    <a:pt x="294312" y="50418"/>
                  </a:lnTo>
                  <a:lnTo>
                    <a:pt x="287416" y="50703"/>
                  </a:lnTo>
                  <a:lnTo>
                    <a:pt x="279782" y="50918"/>
                  </a:lnTo>
                  <a:lnTo>
                    <a:pt x="271399" y="51066"/>
                  </a:lnTo>
                  <a:lnTo>
                    <a:pt x="300535" y="51066"/>
                  </a:lnTo>
                  <a:lnTo>
                    <a:pt x="300481" y="50063"/>
                  </a:lnTo>
                  <a:close/>
                </a:path>
                <a:path w="560070" h="107950">
                  <a:moveTo>
                    <a:pt x="291591" y="4571"/>
                  </a:moveTo>
                  <a:lnTo>
                    <a:pt x="241300" y="4571"/>
                  </a:lnTo>
                  <a:lnTo>
                    <a:pt x="241300" y="37718"/>
                  </a:lnTo>
                  <a:lnTo>
                    <a:pt x="292734" y="37718"/>
                  </a:lnTo>
                  <a:lnTo>
                    <a:pt x="292734" y="30416"/>
                  </a:lnTo>
                  <a:lnTo>
                    <a:pt x="249554" y="30416"/>
                  </a:lnTo>
                  <a:lnTo>
                    <a:pt x="249554" y="11887"/>
                  </a:lnTo>
                  <a:lnTo>
                    <a:pt x="291591" y="11887"/>
                  </a:lnTo>
                  <a:lnTo>
                    <a:pt x="291591" y="4571"/>
                  </a:lnTo>
                  <a:close/>
                </a:path>
                <a:path w="560070" h="107950">
                  <a:moveTo>
                    <a:pt x="541020" y="0"/>
                  </a:moveTo>
                  <a:lnTo>
                    <a:pt x="532637" y="0"/>
                  </a:lnTo>
                  <a:lnTo>
                    <a:pt x="532637" y="107657"/>
                  </a:lnTo>
                  <a:lnTo>
                    <a:pt x="541020" y="107657"/>
                  </a:lnTo>
                  <a:lnTo>
                    <a:pt x="541020" y="49949"/>
                  </a:lnTo>
                  <a:lnTo>
                    <a:pt x="559942" y="49949"/>
                  </a:lnTo>
                  <a:lnTo>
                    <a:pt x="559942" y="42417"/>
                  </a:lnTo>
                  <a:lnTo>
                    <a:pt x="541020" y="42417"/>
                  </a:lnTo>
                  <a:lnTo>
                    <a:pt x="541020" y="0"/>
                  </a:lnTo>
                  <a:close/>
                </a:path>
                <a:path w="560070" h="107950">
                  <a:moveTo>
                    <a:pt x="432434" y="0"/>
                  </a:moveTo>
                  <a:lnTo>
                    <a:pt x="424052" y="0"/>
                  </a:lnTo>
                  <a:lnTo>
                    <a:pt x="424052" y="107657"/>
                  </a:lnTo>
                  <a:lnTo>
                    <a:pt x="432434" y="107657"/>
                  </a:lnTo>
                  <a:lnTo>
                    <a:pt x="432434" y="0"/>
                  </a:lnTo>
                  <a:close/>
                </a:path>
                <a:path w="560070" h="107950">
                  <a:moveTo>
                    <a:pt x="317118" y="0"/>
                  </a:moveTo>
                  <a:lnTo>
                    <a:pt x="308863" y="0"/>
                  </a:lnTo>
                  <a:lnTo>
                    <a:pt x="308863" y="61048"/>
                  </a:lnTo>
                  <a:lnTo>
                    <a:pt x="317118" y="61048"/>
                  </a:lnTo>
                  <a:lnTo>
                    <a:pt x="317118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7122667" y="5805169"/>
              <a:ext cx="560070" cy="107950"/>
            </a:xfrm>
            <a:custGeom>
              <a:avLst/>
              <a:gdLst/>
              <a:ahLst/>
              <a:cxnLst/>
              <a:rect l="l" t="t" r="r" b="b"/>
              <a:pathLst>
                <a:path w="560070" h="107950">
                  <a:moveTo>
                    <a:pt x="256539" y="87007"/>
                  </a:moveTo>
                  <a:lnTo>
                    <a:pt x="256539" y="97726"/>
                  </a:lnTo>
                  <a:lnTo>
                    <a:pt x="308990" y="97726"/>
                  </a:lnTo>
                  <a:lnTo>
                    <a:pt x="308990" y="87007"/>
                  </a:lnTo>
                  <a:lnTo>
                    <a:pt x="256539" y="87007"/>
                  </a:lnTo>
                  <a:close/>
                </a:path>
                <a:path w="560070" h="107950">
                  <a:moveTo>
                    <a:pt x="248284" y="66967"/>
                  </a:moveTo>
                  <a:lnTo>
                    <a:pt x="256539" y="66967"/>
                  </a:lnTo>
                  <a:lnTo>
                    <a:pt x="256539" y="79641"/>
                  </a:lnTo>
                  <a:lnTo>
                    <a:pt x="308990" y="79641"/>
                  </a:lnTo>
                  <a:lnTo>
                    <a:pt x="308990" y="66967"/>
                  </a:lnTo>
                  <a:lnTo>
                    <a:pt x="317118" y="66967"/>
                  </a:lnTo>
                  <a:lnTo>
                    <a:pt x="317118" y="105143"/>
                  </a:lnTo>
                  <a:lnTo>
                    <a:pt x="248284" y="105143"/>
                  </a:lnTo>
                  <a:lnTo>
                    <a:pt x="248284" y="66967"/>
                  </a:lnTo>
                  <a:close/>
                </a:path>
                <a:path w="560070" h="107950">
                  <a:moveTo>
                    <a:pt x="148462" y="59207"/>
                  </a:moveTo>
                  <a:lnTo>
                    <a:pt x="148462" y="83210"/>
                  </a:lnTo>
                  <a:lnTo>
                    <a:pt x="180085" y="83210"/>
                  </a:lnTo>
                  <a:lnTo>
                    <a:pt x="180085" y="59207"/>
                  </a:lnTo>
                  <a:lnTo>
                    <a:pt x="175513" y="60591"/>
                  </a:lnTo>
                  <a:lnTo>
                    <a:pt x="170306" y="61277"/>
                  </a:lnTo>
                  <a:lnTo>
                    <a:pt x="164210" y="61277"/>
                  </a:lnTo>
                  <a:lnTo>
                    <a:pt x="158750" y="61277"/>
                  </a:lnTo>
                  <a:lnTo>
                    <a:pt x="153415" y="60591"/>
                  </a:lnTo>
                  <a:lnTo>
                    <a:pt x="148462" y="59207"/>
                  </a:lnTo>
                  <a:close/>
                </a:path>
                <a:path w="560070" h="107950">
                  <a:moveTo>
                    <a:pt x="45720" y="57149"/>
                  </a:moveTo>
                  <a:lnTo>
                    <a:pt x="54228" y="57149"/>
                  </a:lnTo>
                  <a:lnTo>
                    <a:pt x="54228" y="83324"/>
                  </a:lnTo>
                  <a:lnTo>
                    <a:pt x="99949" y="83324"/>
                  </a:lnTo>
                  <a:lnTo>
                    <a:pt x="99949" y="90741"/>
                  </a:lnTo>
                  <a:lnTo>
                    <a:pt x="0" y="90741"/>
                  </a:lnTo>
                  <a:lnTo>
                    <a:pt x="0" y="83324"/>
                  </a:lnTo>
                  <a:lnTo>
                    <a:pt x="45720" y="83324"/>
                  </a:lnTo>
                  <a:lnTo>
                    <a:pt x="45720" y="57149"/>
                  </a:lnTo>
                  <a:close/>
                </a:path>
                <a:path w="560070" h="107950">
                  <a:moveTo>
                    <a:pt x="164210" y="15290"/>
                  </a:moveTo>
                  <a:lnTo>
                    <a:pt x="155955" y="15290"/>
                  </a:lnTo>
                  <a:lnTo>
                    <a:pt x="149351" y="17017"/>
                  </a:lnTo>
                  <a:lnTo>
                    <a:pt x="144145" y="20472"/>
                  </a:lnTo>
                  <a:lnTo>
                    <a:pt x="139064" y="23939"/>
                  </a:lnTo>
                  <a:lnTo>
                    <a:pt x="136525" y="28663"/>
                  </a:lnTo>
                  <a:lnTo>
                    <a:pt x="136525" y="34658"/>
                  </a:lnTo>
                  <a:lnTo>
                    <a:pt x="136525" y="40639"/>
                  </a:lnTo>
                  <a:lnTo>
                    <a:pt x="139064" y="45338"/>
                  </a:lnTo>
                  <a:lnTo>
                    <a:pt x="144145" y="48742"/>
                  </a:lnTo>
                  <a:lnTo>
                    <a:pt x="149225" y="52146"/>
                  </a:lnTo>
                  <a:lnTo>
                    <a:pt x="155955" y="53847"/>
                  </a:lnTo>
                  <a:lnTo>
                    <a:pt x="164210" y="53847"/>
                  </a:lnTo>
                  <a:lnTo>
                    <a:pt x="172592" y="53847"/>
                  </a:lnTo>
                  <a:lnTo>
                    <a:pt x="179197" y="52146"/>
                  </a:lnTo>
                  <a:lnTo>
                    <a:pt x="184276" y="48717"/>
                  </a:lnTo>
                  <a:lnTo>
                    <a:pt x="189229" y="45300"/>
                  </a:lnTo>
                  <a:lnTo>
                    <a:pt x="191770" y="40601"/>
                  </a:lnTo>
                  <a:lnTo>
                    <a:pt x="191770" y="34658"/>
                  </a:lnTo>
                  <a:lnTo>
                    <a:pt x="191770" y="28663"/>
                  </a:lnTo>
                  <a:lnTo>
                    <a:pt x="189229" y="23939"/>
                  </a:lnTo>
                  <a:lnTo>
                    <a:pt x="184150" y="20472"/>
                  </a:lnTo>
                  <a:lnTo>
                    <a:pt x="179070" y="17017"/>
                  </a:lnTo>
                  <a:lnTo>
                    <a:pt x="172465" y="15290"/>
                  </a:lnTo>
                  <a:lnTo>
                    <a:pt x="164210" y="15290"/>
                  </a:lnTo>
                  <a:close/>
                </a:path>
                <a:path w="560070" h="107950">
                  <a:moveTo>
                    <a:pt x="464947" y="9486"/>
                  </a:moveTo>
                  <a:lnTo>
                    <a:pt x="515238" y="9486"/>
                  </a:lnTo>
                  <a:lnTo>
                    <a:pt x="515238" y="16903"/>
                  </a:lnTo>
                  <a:lnTo>
                    <a:pt x="473328" y="16903"/>
                  </a:lnTo>
                  <a:lnTo>
                    <a:pt x="473328" y="69697"/>
                  </a:lnTo>
                  <a:lnTo>
                    <a:pt x="491495" y="69614"/>
                  </a:lnTo>
                  <a:lnTo>
                    <a:pt x="505602" y="69364"/>
                  </a:lnTo>
                  <a:lnTo>
                    <a:pt x="515637" y="68947"/>
                  </a:lnTo>
                  <a:lnTo>
                    <a:pt x="521588" y="68364"/>
                  </a:lnTo>
                  <a:lnTo>
                    <a:pt x="522350" y="75564"/>
                  </a:lnTo>
                  <a:lnTo>
                    <a:pt x="478285" y="77112"/>
                  </a:lnTo>
                  <a:lnTo>
                    <a:pt x="464947" y="77127"/>
                  </a:lnTo>
                  <a:lnTo>
                    <a:pt x="464947" y="9486"/>
                  </a:lnTo>
                  <a:close/>
                </a:path>
                <a:path w="560070" h="107950">
                  <a:moveTo>
                    <a:pt x="354583" y="9143"/>
                  </a:moveTo>
                  <a:lnTo>
                    <a:pt x="362838" y="9143"/>
                  </a:lnTo>
                  <a:lnTo>
                    <a:pt x="362838" y="68694"/>
                  </a:lnTo>
                  <a:lnTo>
                    <a:pt x="370204" y="68694"/>
                  </a:lnTo>
                  <a:lnTo>
                    <a:pt x="385349" y="68551"/>
                  </a:lnTo>
                  <a:lnTo>
                    <a:pt x="397827" y="68122"/>
                  </a:lnTo>
                  <a:lnTo>
                    <a:pt x="407638" y="67408"/>
                  </a:lnTo>
                  <a:lnTo>
                    <a:pt x="414781" y="66408"/>
                  </a:lnTo>
                  <a:lnTo>
                    <a:pt x="415798" y="73609"/>
                  </a:lnTo>
                  <a:lnTo>
                    <a:pt x="408751" y="74709"/>
                  </a:lnTo>
                  <a:lnTo>
                    <a:pt x="396192" y="75495"/>
                  </a:lnTo>
                  <a:lnTo>
                    <a:pt x="378132" y="75966"/>
                  </a:lnTo>
                  <a:lnTo>
                    <a:pt x="354583" y="76123"/>
                  </a:lnTo>
                  <a:lnTo>
                    <a:pt x="354583" y="9143"/>
                  </a:lnTo>
                  <a:close/>
                </a:path>
                <a:path w="560070" h="107950">
                  <a:moveTo>
                    <a:pt x="45592" y="8585"/>
                  </a:moveTo>
                  <a:lnTo>
                    <a:pt x="54228" y="8585"/>
                  </a:lnTo>
                  <a:lnTo>
                    <a:pt x="54228" y="14287"/>
                  </a:lnTo>
                  <a:lnTo>
                    <a:pt x="54228" y="20650"/>
                  </a:lnTo>
                  <a:lnTo>
                    <a:pt x="86675" y="47966"/>
                  </a:lnTo>
                  <a:lnTo>
                    <a:pt x="95630" y="50622"/>
                  </a:lnTo>
                  <a:lnTo>
                    <a:pt x="89788" y="57149"/>
                  </a:lnTo>
                  <a:lnTo>
                    <a:pt x="52577" y="33439"/>
                  </a:lnTo>
                  <a:lnTo>
                    <a:pt x="49783" y="27787"/>
                  </a:lnTo>
                  <a:lnTo>
                    <a:pt x="47116" y="33667"/>
                  </a:lnTo>
                  <a:lnTo>
                    <a:pt x="9905" y="57251"/>
                  </a:lnTo>
                  <a:lnTo>
                    <a:pt x="4190" y="50622"/>
                  </a:lnTo>
                  <a:lnTo>
                    <a:pt x="13217" y="48040"/>
                  </a:lnTo>
                  <a:lnTo>
                    <a:pt x="21256" y="44602"/>
                  </a:lnTo>
                  <a:lnTo>
                    <a:pt x="28319" y="40306"/>
                  </a:lnTo>
                  <a:lnTo>
                    <a:pt x="34416" y="35153"/>
                  </a:lnTo>
                  <a:lnTo>
                    <a:pt x="41909" y="27711"/>
                  </a:lnTo>
                  <a:lnTo>
                    <a:pt x="45592" y="20751"/>
                  </a:lnTo>
                  <a:lnTo>
                    <a:pt x="45592" y="14287"/>
                  </a:lnTo>
                  <a:lnTo>
                    <a:pt x="45592" y="8585"/>
                  </a:lnTo>
                  <a:close/>
                </a:path>
                <a:path w="560070" h="107950">
                  <a:moveTo>
                    <a:pt x="164210" y="7975"/>
                  </a:moveTo>
                  <a:lnTo>
                    <a:pt x="200405" y="26212"/>
                  </a:lnTo>
                  <a:lnTo>
                    <a:pt x="200405" y="34658"/>
                  </a:lnTo>
                  <a:lnTo>
                    <a:pt x="200405" y="44030"/>
                  </a:lnTo>
                  <a:lnTo>
                    <a:pt x="196468" y="51066"/>
                  </a:lnTo>
                  <a:lnTo>
                    <a:pt x="188340" y="55752"/>
                  </a:lnTo>
                  <a:lnTo>
                    <a:pt x="188340" y="83210"/>
                  </a:lnTo>
                  <a:lnTo>
                    <a:pt x="214249" y="83210"/>
                  </a:lnTo>
                  <a:lnTo>
                    <a:pt x="214249" y="90627"/>
                  </a:lnTo>
                  <a:lnTo>
                    <a:pt x="114300" y="90627"/>
                  </a:lnTo>
                  <a:lnTo>
                    <a:pt x="114300" y="83210"/>
                  </a:lnTo>
                  <a:lnTo>
                    <a:pt x="140080" y="83210"/>
                  </a:lnTo>
                  <a:lnTo>
                    <a:pt x="140080" y="55752"/>
                  </a:lnTo>
                  <a:lnTo>
                    <a:pt x="131952" y="51066"/>
                  </a:lnTo>
                  <a:lnTo>
                    <a:pt x="127888" y="44030"/>
                  </a:lnTo>
                  <a:lnTo>
                    <a:pt x="127888" y="34658"/>
                  </a:lnTo>
                  <a:lnTo>
                    <a:pt x="127888" y="26212"/>
                  </a:lnTo>
                  <a:lnTo>
                    <a:pt x="156495" y="8413"/>
                  </a:lnTo>
                  <a:lnTo>
                    <a:pt x="164210" y="7975"/>
                  </a:lnTo>
                  <a:close/>
                </a:path>
                <a:path w="560070" h="107950">
                  <a:moveTo>
                    <a:pt x="241300" y="4571"/>
                  </a:moveTo>
                  <a:lnTo>
                    <a:pt x="291591" y="4571"/>
                  </a:lnTo>
                  <a:lnTo>
                    <a:pt x="291591" y="11887"/>
                  </a:lnTo>
                  <a:lnTo>
                    <a:pt x="249554" y="11887"/>
                  </a:lnTo>
                  <a:lnTo>
                    <a:pt x="249554" y="30416"/>
                  </a:lnTo>
                  <a:lnTo>
                    <a:pt x="292734" y="30416"/>
                  </a:lnTo>
                  <a:lnTo>
                    <a:pt x="292734" y="37718"/>
                  </a:lnTo>
                  <a:lnTo>
                    <a:pt x="271399" y="37718"/>
                  </a:lnTo>
                  <a:lnTo>
                    <a:pt x="271399" y="51066"/>
                  </a:lnTo>
                  <a:lnTo>
                    <a:pt x="279782" y="50918"/>
                  </a:lnTo>
                  <a:lnTo>
                    <a:pt x="287416" y="50703"/>
                  </a:lnTo>
                  <a:lnTo>
                    <a:pt x="294312" y="50418"/>
                  </a:lnTo>
                  <a:lnTo>
                    <a:pt x="300481" y="50063"/>
                  </a:lnTo>
                  <a:lnTo>
                    <a:pt x="300862" y="57251"/>
                  </a:lnTo>
                  <a:lnTo>
                    <a:pt x="284458" y="58061"/>
                  </a:lnTo>
                  <a:lnTo>
                    <a:pt x="267446" y="58640"/>
                  </a:lnTo>
                  <a:lnTo>
                    <a:pt x="249838" y="58989"/>
                  </a:lnTo>
                  <a:lnTo>
                    <a:pt x="231648" y="59105"/>
                  </a:lnTo>
                  <a:lnTo>
                    <a:pt x="230758" y="51676"/>
                  </a:lnTo>
                  <a:lnTo>
                    <a:pt x="239426" y="51655"/>
                  </a:lnTo>
                  <a:lnTo>
                    <a:pt x="247713" y="51592"/>
                  </a:lnTo>
                  <a:lnTo>
                    <a:pt x="255619" y="51488"/>
                  </a:lnTo>
                  <a:lnTo>
                    <a:pt x="263143" y="51346"/>
                  </a:lnTo>
                  <a:lnTo>
                    <a:pt x="263143" y="37718"/>
                  </a:lnTo>
                  <a:lnTo>
                    <a:pt x="241300" y="37718"/>
                  </a:lnTo>
                  <a:lnTo>
                    <a:pt x="241300" y="4571"/>
                  </a:lnTo>
                  <a:close/>
                </a:path>
                <a:path w="560070" h="107950">
                  <a:moveTo>
                    <a:pt x="532637" y="0"/>
                  </a:moveTo>
                  <a:lnTo>
                    <a:pt x="541020" y="0"/>
                  </a:lnTo>
                  <a:lnTo>
                    <a:pt x="541020" y="42417"/>
                  </a:lnTo>
                  <a:lnTo>
                    <a:pt x="559942" y="42417"/>
                  </a:lnTo>
                  <a:lnTo>
                    <a:pt x="559942" y="49949"/>
                  </a:lnTo>
                  <a:lnTo>
                    <a:pt x="541020" y="49949"/>
                  </a:lnTo>
                  <a:lnTo>
                    <a:pt x="541020" y="107657"/>
                  </a:lnTo>
                  <a:lnTo>
                    <a:pt x="532637" y="107657"/>
                  </a:lnTo>
                  <a:lnTo>
                    <a:pt x="532637" y="0"/>
                  </a:lnTo>
                  <a:close/>
                </a:path>
                <a:path w="560070" h="107950">
                  <a:moveTo>
                    <a:pt x="424052" y="0"/>
                  </a:moveTo>
                  <a:lnTo>
                    <a:pt x="432434" y="0"/>
                  </a:lnTo>
                  <a:lnTo>
                    <a:pt x="432434" y="107657"/>
                  </a:lnTo>
                  <a:lnTo>
                    <a:pt x="424052" y="107657"/>
                  </a:lnTo>
                  <a:lnTo>
                    <a:pt x="424052" y="0"/>
                  </a:lnTo>
                  <a:close/>
                </a:path>
                <a:path w="560070" h="107950">
                  <a:moveTo>
                    <a:pt x="308863" y="0"/>
                  </a:moveTo>
                  <a:lnTo>
                    <a:pt x="317118" y="0"/>
                  </a:lnTo>
                  <a:lnTo>
                    <a:pt x="317118" y="61048"/>
                  </a:lnTo>
                  <a:lnTo>
                    <a:pt x="308863" y="61048"/>
                  </a:lnTo>
                  <a:lnTo>
                    <a:pt x="308863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5" name="object 75" descr=""/>
          <p:cNvGrpSpPr/>
          <p:nvPr/>
        </p:nvGrpSpPr>
        <p:grpSpPr>
          <a:xfrm>
            <a:off x="4720082" y="6005779"/>
            <a:ext cx="328930" cy="117475"/>
            <a:chOff x="4720082" y="6005779"/>
            <a:chExt cx="328930" cy="117475"/>
          </a:xfrm>
        </p:grpSpPr>
        <p:sp>
          <p:nvSpPr>
            <p:cNvPr id="76" name="object 76" descr=""/>
            <p:cNvSpPr/>
            <p:nvPr/>
          </p:nvSpPr>
          <p:spPr>
            <a:xfrm>
              <a:off x="4724654" y="6010351"/>
              <a:ext cx="320040" cy="108585"/>
            </a:xfrm>
            <a:custGeom>
              <a:avLst/>
              <a:gdLst/>
              <a:ahLst/>
              <a:cxnLst/>
              <a:rect l="l" t="t" r="r" b="b"/>
              <a:pathLst>
                <a:path w="320039" h="108585">
                  <a:moveTo>
                    <a:pt x="83438" y="71882"/>
                  </a:moveTo>
                  <a:lnTo>
                    <a:pt x="13335" y="71882"/>
                  </a:lnTo>
                  <a:lnTo>
                    <a:pt x="13335" y="79197"/>
                  </a:lnTo>
                  <a:lnTo>
                    <a:pt x="75184" y="79197"/>
                  </a:lnTo>
                  <a:lnTo>
                    <a:pt x="75184" y="108216"/>
                  </a:lnTo>
                  <a:lnTo>
                    <a:pt x="83438" y="108216"/>
                  </a:lnTo>
                  <a:lnTo>
                    <a:pt x="83438" y="71882"/>
                  </a:lnTo>
                  <a:close/>
                </a:path>
                <a:path w="320039" h="108585">
                  <a:moveTo>
                    <a:pt x="213487" y="82372"/>
                  </a:moveTo>
                  <a:lnTo>
                    <a:pt x="113537" y="82372"/>
                  </a:lnTo>
                  <a:lnTo>
                    <a:pt x="113537" y="89966"/>
                  </a:lnTo>
                  <a:lnTo>
                    <a:pt x="213487" y="89966"/>
                  </a:lnTo>
                  <a:lnTo>
                    <a:pt x="213487" y="82372"/>
                  </a:lnTo>
                  <a:close/>
                </a:path>
                <a:path w="320039" h="108585">
                  <a:moveTo>
                    <a:pt x="147574" y="45821"/>
                  </a:moveTo>
                  <a:lnTo>
                    <a:pt x="139319" y="45821"/>
                  </a:lnTo>
                  <a:lnTo>
                    <a:pt x="139319" y="82372"/>
                  </a:lnTo>
                  <a:lnTo>
                    <a:pt x="147574" y="82372"/>
                  </a:lnTo>
                  <a:lnTo>
                    <a:pt x="147574" y="45821"/>
                  </a:lnTo>
                  <a:close/>
                </a:path>
                <a:path w="320039" h="108585">
                  <a:moveTo>
                    <a:pt x="174879" y="45821"/>
                  </a:moveTo>
                  <a:lnTo>
                    <a:pt x="166624" y="45821"/>
                  </a:lnTo>
                  <a:lnTo>
                    <a:pt x="166624" y="82372"/>
                  </a:lnTo>
                  <a:lnTo>
                    <a:pt x="174879" y="82372"/>
                  </a:lnTo>
                  <a:lnTo>
                    <a:pt x="174879" y="45821"/>
                  </a:lnTo>
                  <a:close/>
                </a:path>
                <a:path w="320039" h="108585">
                  <a:moveTo>
                    <a:pt x="199136" y="10706"/>
                  </a:moveTo>
                  <a:lnTo>
                    <a:pt x="126492" y="10706"/>
                  </a:lnTo>
                  <a:lnTo>
                    <a:pt x="126492" y="18249"/>
                  </a:lnTo>
                  <a:lnTo>
                    <a:pt x="190500" y="18249"/>
                  </a:lnTo>
                  <a:lnTo>
                    <a:pt x="190413" y="42049"/>
                  </a:lnTo>
                  <a:lnTo>
                    <a:pt x="190119" y="51538"/>
                  </a:lnTo>
                  <a:lnTo>
                    <a:pt x="189642" y="59943"/>
                  </a:lnTo>
                  <a:lnTo>
                    <a:pt x="188975" y="68084"/>
                  </a:lnTo>
                  <a:lnTo>
                    <a:pt x="197231" y="69037"/>
                  </a:lnTo>
                  <a:lnTo>
                    <a:pt x="198064" y="59600"/>
                  </a:lnTo>
                  <a:lnTo>
                    <a:pt x="198659" y="50604"/>
                  </a:lnTo>
                  <a:lnTo>
                    <a:pt x="199016" y="42049"/>
                  </a:lnTo>
                  <a:lnTo>
                    <a:pt x="199136" y="10706"/>
                  </a:lnTo>
                  <a:close/>
                </a:path>
                <a:path w="320039" h="108585">
                  <a:moveTo>
                    <a:pt x="40512" y="26174"/>
                  </a:moveTo>
                  <a:lnTo>
                    <a:pt x="23875" y="26174"/>
                  </a:lnTo>
                  <a:lnTo>
                    <a:pt x="17272" y="27914"/>
                  </a:lnTo>
                  <a:lnTo>
                    <a:pt x="7874" y="34912"/>
                  </a:lnTo>
                  <a:lnTo>
                    <a:pt x="5587" y="39382"/>
                  </a:lnTo>
                  <a:lnTo>
                    <a:pt x="5587" y="50279"/>
                  </a:lnTo>
                  <a:lnTo>
                    <a:pt x="7874" y="54762"/>
                  </a:lnTo>
                  <a:lnTo>
                    <a:pt x="17272" y="61760"/>
                  </a:lnTo>
                  <a:lnTo>
                    <a:pt x="23749" y="63512"/>
                  </a:lnTo>
                  <a:lnTo>
                    <a:pt x="40259" y="63512"/>
                  </a:lnTo>
                  <a:lnTo>
                    <a:pt x="46862" y="61747"/>
                  </a:lnTo>
                  <a:lnTo>
                    <a:pt x="51562" y="58204"/>
                  </a:lnTo>
                  <a:lnTo>
                    <a:pt x="53992" y="56426"/>
                  </a:lnTo>
                  <a:lnTo>
                    <a:pt x="26416" y="56426"/>
                  </a:lnTo>
                  <a:lnTo>
                    <a:pt x="21844" y="55333"/>
                  </a:lnTo>
                  <a:lnTo>
                    <a:pt x="18669" y="53162"/>
                  </a:lnTo>
                  <a:lnTo>
                    <a:pt x="15367" y="50977"/>
                  </a:lnTo>
                  <a:lnTo>
                    <a:pt x="13716" y="48196"/>
                  </a:lnTo>
                  <a:lnTo>
                    <a:pt x="13716" y="41351"/>
                  </a:lnTo>
                  <a:lnTo>
                    <a:pt x="15367" y="38557"/>
                  </a:lnTo>
                  <a:lnTo>
                    <a:pt x="21971" y="34315"/>
                  </a:lnTo>
                  <a:lnTo>
                    <a:pt x="26416" y="33261"/>
                  </a:lnTo>
                  <a:lnTo>
                    <a:pt x="54170" y="33261"/>
                  </a:lnTo>
                  <a:lnTo>
                    <a:pt x="46990" y="27914"/>
                  </a:lnTo>
                  <a:lnTo>
                    <a:pt x="40512" y="26174"/>
                  </a:lnTo>
                  <a:close/>
                </a:path>
                <a:path w="320039" h="108585">
                  <a:moveTo>
                    <a:pt x="54170" y="33261"/>
                  </a:moveTo>
                  <a:lnTo>
                    <a:pt x="37846" y="33261"/>
                  </a:lnTo>
                  <a:lnTo>
                    <a:pt x="42291" y="34315"/>
                  </a:lnTo>
                  <a:lnTo>
                    <a:pt x="48895" y="38557"/>
                  </a:lnTo>
                  <a:lnTo>
                    <a:pt x="50546" y="41351"/>
                  </a:lnTo>
                  <a:lnTo>
                    <a:pt x="50546" y="48196"/>
                  </a:lnTo>
                  <a:lnTo>
                    <a:pt x="48895" y="50977"/>
                  </a:lnTo>
                  <a:lnTo>
                    <a:pt x="45720" y="53162"/>
                  </a:lnTo>
                  <a:lnTo>
                    <a:pt x="42418" y="55333"/>
                  </a:lnTo>
                  <a:lnTo>
                    <a:pt x="37973" y="56426"/>
                  </a:lnTo>
                  <a:lnTo>
                    <a:pt x="53992" y="56426"/>
                  </a:lnTo>
                  <a:lnTo>
                    <a:pt x="56387" y="54673"/>
                  </a:lnTo>
                  <a:lnTo>
                    <a:pt x="58759" y="50279"/>
                  </a:lnTo>
                  <a:lnTo>
                    <a:pt x="58800" y="39382"/>
                  </a:lnTo>
                  <a:lnTo>
                    <a:pt x="56387" y="34912"/>
                  </a:lnTo>
                  <a:lnTo>
                    <a:pt x="54170" y="33261"/>
                  </a:lnTo>
                  <a:close/>
                </a:path>
                <a:path w="320039" h="108585">
                  <a:moveTo>
                    <a:pt x="300482" y="47764"/>
                  </a:moveTo>
                  <a:lnTo>
                    <a:pt x="292100" y="47764"/>
                  </a:lnTo>
                  <a:lnTo>
                    <a:pt x="292100" y="104914"/>
                  </a:lnTo>
                  <a:lnTo>
                    <a:pt x="300482" y="104914"/>
                  </a:lnTo>
                  <a:lnTo>
                    <a:pt x="300482" y="47764"/>
                  </a:lnTo>
                  <a:close/>
                </a:path>
                <a:path w="320039" h="108585">
                  <a:moveTo>
                    <a:pt x="262763" y="7759"/>
                  </a:moveTo>
                  <a:lnTo>
                    <a:pt x="248158" y="7759"/>
                  </a:lnTo>
                  <a:lnTo>
                    <a:pt x="242316" y="10896"/>
                  </a:lnTo>
                  <a:lnTo>
                    <a:pt x="232029" y="44310"/>
                  </a:lnTo>
                  <a:lnTo>
                    <a:pt x="232410" y="52642"/>
                  </a:lnTo>
                  <a:lnTo>
                    <a:pt x="248031" y="80924"/>
                  </a:lnTo>
                  <a:lnTo>
                    <a:pt x="262763" y="80924"/>
                  </a:lnTo>
                  <a:lnTo>
                    <a:pt x="268478" y="78041"/>
                  </a:lnTo>
                  <a:lnTo>
                    <a:pt x="271665" y="73393"/>
                  </a:lnTo>
                  <a:lnTo>
                    <a:pt x="250571" y="73393"/>
                  </a:lnTo>
                  <a:lnTo>
                    <a:pt x="246754" y="70891"/>
                  </a:lnTo>
                  <a:lnTo>
                    <a:pt x="241426" y="60972"/>
                  </a:lnTo>
                  <a:lnTo>
                    <a:pt x="240157" y="53759"/>
                  </a:lnTo>
                  <a:lnTo>
                    <a:pt x="240157" y="34861"/>
                  </a:lnTo>
                  <a:lnTo>
                    <a:pt x="241426" y="27660"/>
                  </a:lnTo>
                  <a:lnTo>
                    <a:pt x="246761" y="17767"/>
                  </a:lnTo>
                  <a:lnTo>
                    <a:pt x="250571" y="15290"/>
                  </a:lnTo>
                  <a:lnTo>
                    <a:pt x="271767" y="15290"/>
                  </a:lnTo>
                  <a:lnTo>
                    <a:pt x="268350" y="10566"/>
                  </a:lnTo>
                  <a:lnTo>
                    <a:pt x="262763" y="7759"/>
                  </a:lnTo>
                  <a:close/>
                </a:path>
                <a:path w="320039" h="108585">
                  <a:moveTo>
                    <a:pt x="271767" y="15290"/>
                  </a:moveTo>
                  <a:lnTo>
                    <a:pt x="260604" y="15290"/>
                  </a:lnTo>
                  <a:lnTo>
                    <a:pt x="264413" y="17767"/>
                  </a:lnTo>
                  <a:lnTo>
                    <a:pt x="269748" y="27711"/>
                  </a:lnTo>
                  <a:lnTo>
                    <a:pt x="271011" y="34861"/>
                  </a:lnTo>
                  <a:lnTo>
                    <a:pt x="271011" y="53759"/>
                  </a:lnTo>
                  <a:lnTo>
                    <a:pt x="269748" y="60921"/>
                  </a:lnTo>
                  <a:lnTo>
                    <a:pt x="264394" y="70904"/>
                  </a:lnTo>
                  <a:lnTo>
                    <a:pt x="260604" y="73393"/>
                  </a:lnTo>
                  <a:lnTo>
                    <a:pt x="271665" y="73393"/>
                  </a:lnTo>
                  <a:lnTo>
                    <a:pt x="279146" y="47764"/>
                  </a:lnTo>
                  <a:lnTo>
                    <a:pt x="300482" y="47764"/>
                  </a:lnTo>
                  <a:lnTo>
                    <a:pt x="300482" y="40347"/>
                  </a:lnTo>
                  <a:lnTo>
                    <a:pt x="279019" y="40347"/>
                  </a:lnTo>
                  <a:lnTo>
                    <a:pt x="278638" y="29857"/>
                  </a:lnTo>
                  <a:lnTo>
                    <a:pt x="276479" y="21805"/>
                  </a:lnTo>
                  <a:lnTo>
                    <a:pt x="271767" y="15290"/>
                  </a:lnTo>
                  <a:close/>
                </a:path>
                <a:path w="320039" h="108585">
                  <a:moveTo>
                    <a:pt x="300482" y="2730"/>
                  </a:moveTo>
                  <a:lnTo>
                    <a:pt x="292100" y="2730"/>
                  </a:lnTo>
                  <a:lnTo>
                    <a:pt x="292100" y="40347"/>
                  </a:lnTo>
                  <a:lnTo>
                    <a:pt x="300482" y="40347"/>
                  </a:lnTo>
                  <a:lnTo>
                    <a:pt x="300482" y="2730"/>
                  </a:lnTo>
                  <a:close/>
                </a:path>
                <a:path w="320039" h="108585">
                  <a:moveTo>
                    <a:pt x="319786" y="558"/>
                  </a:moveTo>
                  <a:lnTo>
                    <a:pt x="311404" y="558"/>
                  </a:lnTo>
                  <a:lnTo>
                    <a:pt x="311404" y="108216"/>
                  </a:lnTo>
                  <a:lnTo>
                    <a:pt x="319786" y="108216"/>
                  </a:lnTo>
                  <a:lnTo>
                    <a:pt x="319786" y="558"/>
                  </a:lnTo>
                  <a:close/>
                </a:path>
                <a:path w="320039" h="108585">
                  <a:moveTo>
                    <a:pt x="83566" y="558"/>
                  </a:moveTo>
                  <a:lnTo>
                    <a:pt x="75184" y="558"/>
                  </a:lnTo>
                  <a:lnTo>
                    <a:pt x="75184" y="66014"/>
                  </a:lnTo>
                  <a:lnTo>
                    <a:pt x="83566" y="66014"/>
                  </a:lnTo>
                  <a:lnTo>
                    <a:pt x="83566" y="41910"/>
                  </a:lnTo>
                  <a:lnTo>
                    <a:pt x="99822" y="41910"/>
                  </a:lnTo>
                  <a:lnTo>
                    <a:pt x="99822" y="34493"/>
                  </a:lnTo>
                  <a:lnTo>
                    <a:pt x="83566" y="34493"/>
                  </a:lnTo>
                  <a:lnTo>
                    <a:pt x="83566" y="558"/>
                  </a:lnTo>
                  <a:close/>
                </a:path>
                <a:path w="320039" h="108585">
                  <a:moveTo>
                    <a:pt x="63754" y="13106"/>
                  </a:moveTo>
                  <a:lnTo>
                    <a:pt x="0" y="13106"/>
                  </a:lnTo>
                  <a:lnTo>
                    <a:pt x="0" y="20535"/>
                  </a:lnTo>
                  <a:lnTo>
                    <a:pt x="63754" y="20535"/>
                  </a:lnTo>
                  <a:lnTo>
                    <a:pt x="63754" y="13106"/>
                  </a:lnTo>
                  <a:close/>
                </a:path>
                <a:path w="320039" h="108585">
                  <a:moveTo>
                    <a:pt x="36322" y="0"/>
                  </a:moveTo>
                  <a:lnTo>
                    <a:pt x="27812" y="0"/>
                  </a:lnTo>
                  <a:lnTo>
                    <a:pt x="27812" y="13106"/>
                  </a:lnTo>
                  <a:lnTo>
                    <a:pt x="36322" y="13106"/>
                  </a:lnTo>
                  <a:lnTo>
                    <a:pt x="3632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7" name="object 77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720082" y="6005779"/>
              <a:ext cx="328930" cy="117360"/>
            </a:xfrm>
            <a:prstGeom prst="rect">
              <a:avLst/>
            </a:prstGeom>
          </p:spPr>
        </p:pic>
      </p:grpSp>
      <p:pic>
        <p:nvPicPr>
          <p:cNvPr id="78" name="object 78" descr="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5106670" y="6006338"/>
            <a:ext cx="220980" cy="116801"/>
          </a:xfrm>
          <a:prstGeom prst="rect">
            <a:avLst/>
          </a:prstGeom>
        </p:spPr>
      </p:pic>
      <p:pic>
        <p:nvPicPr>
          <p:cNvPr id="79" name="object 79" descr="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5416041" y="6006338"/>
            <a:ext cx="704469" cy="116801"/>
          </a:xfrm>
          <a:prstGeom prst="rect">
            <a:avLst/>
          </a:prstGeom>
        </p:spPr>
      </p:pic>
      <p:grpSp>
        <p:nvGrpSpPr>
          <p:cNvPr id="80" name="object 80" descr=""/>
          <p:cNvGrpSpPr/>
          <p:nvPr/>
        </p:nvGrpSpPr>
        <p:grpSpPr>
          <a:xfrm>
            <a:off x="6181090" y="6006338"/>
            <a:ext cx="321310" cy="116839"/>
            <a:chOff x="6181090" y="6006338"/>
            <a:chExt cx="321310" cy="116839"/>
          </a:xfrm>
        </p:grpSpPr>
        <p:sp>
          <p:nvSpPr>
            <p:cNvPr id="81" name="object 81" descr=""/>
            <p:cNvSpPr/>
            <p:nvPr/>
          </p:nvSpPr>
          <p:spPr>
            <a:xfrm>
              <a:off x="6185662" y="6010910"/>
              <a:ext cx="311785" cy="107950"/>
            </a:xfrm>
            <a:custGeom>
              <a:avLst/>
              <a:gdLst/>
              <a:ahLst/>
              <a:cxnLst/>
              <a:rect l="l" t="t" r="r" b="b"/>
              <a:pathLst>
                <a:path w="311785" h="107950">
                  <a:moveTo>
                    <a:pt x="139446" y="61607"/>
                  </a:moveTo>
                  <a:lnTo>
                    <a:pt x="131317" y="61607"/>
                  </a:lnTo>
                  <a:lnTo>
                    <a:pt x="131317" y="104698"/>
                  </a:lnTo>
                  <a:lnTo>
                    <a:pt x="197485" y="104698"/>
                  </a:lnTo>
                  <a:lnTo>
                    <a:pt x="197485" y="97383"/>
                  </a:lnTo>
                  <a:lnTo>
                    <a:pt x="139446" y="97383"/>
                  </a:lnTo>
                  <a:lnTo>
                    <a:pt x="139446" y="83769"/>
                  </a:lnTo>
                  <a:lnTo>
                    <a:pt x="197485" y="83769"/>
                  </a:lnTo>
                  <a:lnTo>
                    <a:pt x="197485" y="76453"/>
                  </a:lnTo>
                  <a:lnTo>
                    <a:pt x="139446" y="76453"/>
                  </a:lnTo>
                  <a:lnTo>
                    <a:pt x="139446" y="61607"/>
                  </a:lnTo>
                  <a:close/>
                </a:path>
                <a:path w="311785" h="107950">
                  <a:moveTo>
                    <a:pt x="197485" y="83769"/>
                  </a:moveTo>
                  <a:lnTo>
                    <a:pt x="189229" y="83769"/>
                  </a:lnTo>
                  <a:lnTo>
                    <a:pt x="189229" y="97383"/>
                  </a:lnTo>
                  <a:lnTo>
                    <a:pt x="197485" y="97383"/>
                  </a:lnTo>
                  <a:lnTo>
                    <a:pt x="197485" y="83769"/>
                  </a:lnTo>
                  <a:close/>
                </a:path>
                <a:path w="311785" h="107950">
                  <a:moveTo>
                    <a:pt x="197485" y="61607"/>
                  </a:moveTo>
                  <a:lnTo>
                    <a:pt x="189229" y="61607"/>
                  </a:lnTo>
                  <a:lnTo>
                    <a:pt x="189229" y="76453"/>
                  </a:lnTo>
                  <a:lnTo>
                    <a:pt x="197485" y="76453"/>
                  </a:lnTo>
                  <a:lnTo>
                    <a:pt x="197485" y="61607"/>
                  </a:lnTo>
                  <a:close/>
                </a:path>
                <a:path w="311785" h="107950">
                  <a:moveTo>
                    <a:pt x="44703" y="66408"/>
                  </a:moveTo>
                  <a:lnTo>
                    <a:pt x="9699" y="92341"/>
                  </a:lnTo>
                  <a:lnTo>
                    <a:pt x="12700" y="97129"/>
                  </a:lnTo>
                  <a:lnTo>
                    <a:pt x="44703" y="106197"/>
                  </a:lnTo>
                  <a:lnTo>
                    <a:pt x="52701" y="105858"/>
                  </a:lnTo>
                  <a:lnTo>
                    <a:pt x="59713" y="104841"/>
                  </a:lnTo>
                  <a:lnTo>
                    <a:pt x="65746" y="103143"/>
                  </a:lnTo>
                  <a:lnTo>
                    <a:pt x="70823" y="100761"/>
                  </a:lnTo>
                  <a:lnTo>
                    <a:pt x="73744" y="99009"/>
                  </a:lnTo>
                  <a:lnTo>
                    <a:pt x="36322" y="99009"/>
                  </a:lnTo>
                  <a:lnTo>
                    <a:pt x="29819" y="97853"/>
                  </a:lnTo>
                  <a:lnTo>
                    <a:pt x="25273" y="95605"/>
                  </a:lnTo>
                  <a:lnTo>
                    <a:pt x="20827" y="93332"/>
                  </a:lnTo>
                  <a:lnTo>
                    <a:pt x="18541" y="90182"/>
                  </a:lnTo>
                  <a:lnTo>
                    <a:pt x="18541" y="82181"/>
                  </a:lnTo>
                  <a:lnTo>
                    <a:pt x="20827" y="79095"/>
                  </a:lnTo>
                  <a:lnTo>
                    <a:pt x="29717" y="74701"/>
                  </a:lnTo>
                  <a:lnTo>
                    <a:pt x="36195" y="73609"/>
                  </a:lnTo>
                  <a:lnTo>
                    <a:pt x="73939" y="73609"/>
                  </a:lnTo>
                  <a:lnTo>
                    <a:pt x="70738" y="71742"/>
                  </a:lnTo>
                  <a:lnTo>
                    <a:pt x="65688" y="69408"/>
                  </a:lnTo>
                  <a:lnTo>
                    <a:pt x="59674" y="67741"/>
                  </a:lnTo>
                  <a:lnTo>
                    <a:pt x="52683" y="66741"/>
                  </a:lnTo>
                  <a:lnTo>
                    <a:pt x="44703" y="66408"/>
                  </a:lnTo>
                  <a:close/>
                </a:path>
                <a:path w="311785" h="107950">
                  <a:moveTo>
                    <a:pt x="73939" y="73609"/>
                  </a:moveTo>
                  <a:lnTo>
                    <a:pt x="53339" y="73609"/>
                  </a:lnTo>
                  <a:lnTo>
                    <a:pt x="59943" y="74714"/>
                  </a:lnTo>
                  <a:lnTo>
                    <a:pt x="68834" y="79146"/>
                  </a:lnTo>
                  <a:lnTo>
                    <a:pt x="70966" y="82181"/>
                  </a:lnTo>
                  <a:lnTo>
                    <a:pt x="70966" y="90182"/>
                  </a:lnTo>
                  <a:lnTo>
                    <a:pt x="68834" y="93281"/>
                  </a:lnTo>
                  <a:lnTo>
                    <a:pt x="59689" y="97853"/>
                  </a:lnTo>
                  <a:lnTo>
                    <a:pt x="53212" y="99009"/>
                  </a:lnTo>
                  <a:lnTo>
                    <a:pt x="73744" y="99009"/>
                  </a:lnTo>
                  <a:lnTo>
                    <a:pt x="76708" y="97231"/>
                  </a:lnTo>
                  <a:lnTo>
                    <a:pt x="79755" y="92341"/>
                  </a:lnTo>
                  <a:lnTo>
                    <a:pt x="79755" y="80098"/>
                  </a:lnTo>
                  <a:lnTo>
                    <a:pt x="76835" y="75298"/>
                  </a:lnTo>
                  <a:lnTo>
                    <a:pt x="73939" y="73609"/>
                  </a:lnTo>
                  <a:close/>
                </a:path>
                <a:path w="311785" h="107950">
                  <a:moveTo>
                    <a:pt x="8127" y="5016"/>
                  </a:moveTo>
                  <a:lnTo>
                    <a:pt x="0" y="5016"/>
                  </a:lnTo>
                  <a:lnTo>
                    <a:pt x="0" y="55752"/>
                  </a:lnTo>
                  <a:lnTo>
                    <a:pt x="49275" y="55752"/>
                  </a:lnTo>
                  <a:lnTo>
                    <a:pt x="49275" y="48437"/>
                  </a:lnTo>
                  <a:lnTo>
                    <a:pt x="8127" y="48437"/>
                  </a:lnTo>
                  <a:lnTo>
                    <a:pt x="8127" y="30975"/>
                  </a:lnTo>
                  <a:lnTo>
                    <a:pt x="49275" y="30975"/>
                  </a:lnTo>
                  <a:lnTo>
                    <a:pt x="49275" y="23660"/>
                  </a:lnTo>
                  <a:lnTo>
                    <a:pt x="8127" y="23660"/>
                  </a:lnTo>
                  <a:lnTo>
                    <a:pt x="8127" y="5016"/>
                  </a:lnTo>
                  <a:close/>
                </a:path>
                <a:path w="311785" h="107950">
                  <a:moveTo>
                    <a:pt x="49275" y="30975"/>
                  </a:moveTo>
                  <a:lnTo>
                    <a:pt x="41021" y="30975"/>
                  </a:lnTo>
                  <a:lnTo>
                    <a:pt x="41021" y="48437"/>
                  </a:lnTo>
                  <a:lnTo>
                    <a:pt x="49275" y="48437"/>
                  </a:lnTo>
                  <a:lnTo>
                    <a:pt x="49275" y="30975"/>
                  </a:lnTo>
                  <a:close/>
                </a:path>
                <a:path w="311785" h="107950">
                  <a:moveTo>
                    <a:pt x="49275" y="5016"/>
                  </a:moveTo>
                  <a:lnTo>
                    <a:pt x="41021" y="5016"/>
                  </a:lnTo>
                  <a:lnTo>
                    <a:pt x="41021" y="23660"/>
                  </a:lnTo>
                  <a:lnTo>
                    <a:pt x="49275" y="23660"/>
                  </a:lnTo>
                  <a:lnTo>
                    <a:pt x="49275" y="5016"/>
                  </a:lnTo>
                  <a:close/>
                </a:path>
                <a:path w="311785" h="107950">
                  <a:moveTo>
                    <a:pt x="197612" y="31749"/>
                  </a:moveTo>
                  <a:lnTo>
                    <a:pt x="189229" y="31749"/>
                  </a:lnTo>
                  <a:lnTo>
                    <a:pt x="189229" y="55638"/>
                  </a:lnTo>
                  <a:lnTo>
                    <a:pt x="197612" y="55638"/>
                  </a:lnTo>
                  <a:lnTo>
                    <a:pt x="197612" y="31749"/>
                  </a:lnTo>
                  <a:close/>
                </a:path>
                <a:path w="311785" h="107950">
                  <a:moveTo>
                    <a:pt x="127508" y="3517"/>
                  </a:moveTo>
                  <a:lnTo>
                    <a:pt x="119252" y="3517"/>
                  </a:lnTo>
                  <a:lnTo>
                    <a:pt x="119252" y="51561"/>
                  </a:lnTo>
                  <a:lnTo>
                    <a:pt x="169037" y="51561"/>
                  </a:lnTo>
                  <a:lnTo>
                    <a:pt x="169037" y="44145"/>
                  </a:lnTo>
                  <a:lnTo>
                    <a:pt x="127508" y="44145"/>
                  </a:lnTo>
                  <a:lnTo>
                    <a:pt x="127508" y="28130"/>
                  </a:lnTo>
                  <a:lnTo>
                    <a:pt x="197612" y="28130"/>
                  </a:lnTo>
                  <a:lnTo>
                    <a:pt x="197612" y="24218"/>
                  </a:lnTo>
                  <a:lnTo>
                    <a:pt x="169037" y="24218"/>
                  </a:lnTo>
                  <a:lnTo>
                    <a:pt x="169037" y="20815"/>
                  </a:lnTo>
                  <a:lnTo>
                    <a:pt x="127508" y="20815"/>
                  </a:lnTo>
                  <a:lnTo>
                    <a:pt x="127508" y="3517"/>
                  </a:lnTo>
                  <a:close/>
                </a:path>
                <a:path w="311785" h="107950">
                  <a:moveTo>
                    <a:pt x="197612" y="28130"/>
                  </a:moveTo>
                  <a:lnTo>
                    <a:pt x="160654" y="28130"/>
                  </a:lnTo>
                  <a:lnTo>
                    <a:pt x="160654" y="44145"/>
                  </a:lnTo>
                  <a:lnTo>
                    <a:pt x="169037" y="44145"/>
                  </a:lnTo>
                  <a:lnTo>
                    <a:pt x="169037" y="31749"/>
                  </a:lnTo>
                  <a:lnTo>
                    <a:pt x="197612" y="31749"/>
                  </a:lnTo>
                  <a:lnTo>
                    <a:pt x="197612" y="28130"/>
                  </a:lnTo>
                  <a:close/>
                </a:path>
                <a:path w="311785" h="107950">
                  <a:moveTo>
                    <a:pt x="197612" y="0"/>
                  </a:moveTo>
                  <a:lnTo>
                    <a:pt x="189229" y="0"/>
                  </a:lnTo>
                  <a:lnTo>
                    <a:pt x="189229" y="24218"/>
                  </a:lnTo>
                  <a:lnTo>
                    <a:pt x="197612" y="24218"/>
                  </a:lnTo>
                  <a:lnTo>
                    <a:pt x="197612" y="0"/>
                  </a:lnTo>
                  <a:close/>
                </a:path>
                <a:path w="311785" h="107950">
                  <a:moveTo>
                    <a:pt x="169037" y="3517"/>
                  </a:moveTo>
                  <a:lnTo>
                    <a:pt x="160654" y="3517"/>
                  </a:lnTo>
                  <a:lnTo>
                    <a:pt x="160654" y="20815"/>
                  </a:lnTo>
                  <a:lnTo>
                    <a:pt x="169037" y="20815"/>
                  </a:lnTo>
                  <a:lnTo>
                    <a:pt x="169037" y="3517"/>
                  </a:lnTo>
                  <a:close/>
                </a:path>
                <a:path w="311785" h="107950">
                  <a:moveTo>
                    <a:pt x="264160" y="7086"/>
                  </a:moveTo>
                  <a:lnTo>
                    <a:pt x="247523" y="7086"/>
                  </a:lnTo>
                  <a:lnTo>
                    <a:pt x="240918" y="10337"/>
                  </a:lnTo>
                  <a:lnTo>
                    <a:pt x="228473" y="43751"/>
                  </a:lnTo>
                  <a:lnTo>
                    <a:pt x="228956" y="51816"/>
                  </a:lnTo>
                  <a:lnTo>
                    <a:pt x="247650" y="80479"/>
                  </a:lnTo>
                  <a:lnTo>
                    <a:pt x="264033" y="80479"/>
                  </a:lnTo>
                  <a:lnTo>
                    <a:pt x="270773" y="77177"/>
                  </a:lnTo>
                  <a:lnTo>
                    <a:pt x="273967" y="73050"/>
                  </a:lnTo>
                  <a:lnTo>
                    <a:pt x="250189" y="73050"/>
                  </a:lnTo>
                  <a:lnTo>
                    <a:pt x="245490" y="70357"/>
                  </a:lnTo>
                  <a:lnTo>
                    <a:pt x="238378" y="59613"/>
                  </a:lnTo>
                  <a:lnTo>
                    <a:pt x="236474" y="52527"/>
                  </a:lnTo>
                  <a:lnTo>
                    <a:pt x="236483" y="34899"/>
                  </a:lnTo>
                  <a:lnTo>
                    <a:pt x="238251" y="27851"/>
                  </a:lnTo>
                  <a:lnTo>
                    <a:pt x="241935" y="22517"/>
                  </a:lnTo>
                  <a:lnTo>
                    <a:pt x="245490" y="17170"/>
                  </a:lnTo>
                  <a:lnTo>
                    <a:pt x="250062" y="14503"/>
                  </a:lnTo>
                  <a:lnTo>
                    <a:pt x="274012" y="14503"/>
                  </a:lnTo>
                  <a:lnTo>
                    <a:pt x="270763" y="10337"/>
                  </a:lnTo>
                  <a:lnTo>
                    <a:pt x="264160" y="7086"/>
                  </a:lnTo>
                  <a:close/>
                </a:path>
                <a:path w="311785" h="107950">
                  <a:moveTo>
                    <a:pt x="274012" y="14503"/>
                  </a:moveTo>
                  <a:lnTo>
                    <a:pt x="261620" y="14503"/>
                  </a:lnTo>
                  <a:lnTo>
                    <a:pt x="266318" y="17170"/>
                  </a:lnTo>
                  <a:lnTo>
                    <a:pt x="273430" y="27812"/>
                  </a:lnTo>
                  <a:lnTo>
                    <a:pt x="275209" y="34899"/>
                  </a:lnTo>
                  <a:lnTo>
                    <a:pt x="275198" y="52527"/>
                  </a:lnTo>
                  <a:lnTo>
                    <a:pt x="273303" y="59562"/>
                  </a:lnTo>
                  <a:lnTo>
                    <a:pt x="269548" y="65252"/>
                  </a:lnTo>
                  <a:lnTo>
                    <a:pt x="266064" y="70357"/>
                  </a:lnTo>
                  <a:lnTo>
                    <a:pt x="261492" y="73050"/>
                  </a:lnTo>
                  <a:lnTo>
                    <a:pt x="273967" y="73050"/>
                  </a:lnTo>
                  <a:lnTo>
                    <a:pt x="283463" y="43751"/>
                  </a:lnTo>
                  <a:lnTo>
                    <a:pt x="282987" y="35648"/>
                  </a:lnTo>
                  <a:lnTo>
                    <a:pt x="281559" y="28463"/>
                  </a:lnTo>
                  <a:lnTo>
                    <a:pt x="279177" y="22198"/>
                  </a:lnTo>
                  <a:lnTo>
                    <a:pt x="275843" y="16852"/>
                  </a:lnTo>
                  <a:lnTo>
                    <a:pt x="274012" y="14503"/>
                  </a:lnTo>
                  <a:close/>
                </a:path>
                <a:path w="311785" h="107950">
                  <a:moveTo>
                    <a:pt x="311785" y="0"/>
                  </a:moveTo>
                  <a:lnTo>
                    <a:pt x="303402" y="0"/>
                  </a:lnTo>
                  <a:lnTo>
                    <a:pt x="303402" y="107657"/>
                  </a:lnTo>
                  <a:lnTo>
                    <a:pt x="311785" y="107657"/>
                  </a:lnTo>
                  <a:lnTo>
                    <a:pt x="311785" y="0"/>
                  </a:lnTo>
                  <a:close/>
                </a:path>
                <a:path w="311785" h="107950">
                  <a:moveTo>
                    <a:pt x="77977" y="0"/>
                  </a:moveTo>
                  <a:lnTo>
                    <a:pt x="69596" y="0"/>
                  </a:lnTo>
                  <a:lnTo>
                    <a:pt x="69596" y="63677"/>
                  </a:lnTo>
                  <a:lnTo>
                    <a:pt x="77977" y="63677"/>
                  </a:lnTo>
                  <a:lnTo>
                    <a:pt x="77977" y="37274"/>
                  </a:lnTo>
                  <a:lnTo>
                    <a:pt x="94234" y="37274"/>
                  </a:lnTo>
                  <a:lnTo>
                    <a:pt x="94234" y="29857"/>
                  </a:lnTo>
                  <a:lnTo>
                    <a:pt x="77977" y="29857"/>
                  </a:lnTo>
                  <a:lnTo>
                    <a:pt x="77977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6185662" y="6010910"/>
              <a:ext cx="311785" cy="107950"/>
            </a:xfrm>
            <a:custGeom>
              <a:avLst/>
              <a:gdLst/>
              <a:ahLst/>
              <a:cxnLst/>
              <a:rect l="l" t="t" r="r" b="b"/>
              <a:pathLst>
                <a:path w="311785" h="107950">
                  <a:moveTo>
                    <a:pt x="139446" y="83769"/>
                  </a:moveTo>
                  <a:lnTo>
                    <a:pt x="139446" y="97383"/>
                  </a:lnTo>
                  <a:lnTo>
                    <a:pt x="189229" y="97383"/>
                  </a:lnTo>
                  <a:lnTo>
                    <a:pt x="189229" y="83769"/>
                  </a:lnTo>
                  <a:lnTo>
                    <a:pt x="139446" y="83769"/>
                  </a:lnTo>
                  <a:close/>
                </a:path>
                <a:path w="311785" h="107950">
                  <a:moveTo>
                    <a:pt x="44703" y="73609"/>
                  </a:moveTo>
                  <a:lnTo>
                    <a:pt x="36195" y="73609"/>
                  </a:lnTo>
                  <a:lnTo>
                    <a:pt x="29717" y="74701"/>
                  </a:lnTo>
                  <a:lnTo>
                    <a:pt x="25273" y="76898"/>
                  </a:lnTo>
                  <a:lnTo>
                    <a:pt x="20827" y="79095"/>
                  </a:lnTo>
                  <a:lnTo>
                    <a:pt x="18541" y="82181"/>
                  </a:lnTo>
                  <a:lnTo>
                    <a:pt x="18541" y="86169"/>
                  </a:lnTo>
                  <a:lnTo>
                    <a:pt x="18541" y="90182"/>
                  </a:lnTo>
                  <a:lnTo>
                    <a:pt x="20827" y="93332"/>
                  </a:lnTo>
                  <a:lnTo>
                    <a:pt x="25273" y="95605"/>
                  </a:lnTo>
                  <a:lnTo>
                    <a:pt x="29845" y="97866"/>
                  </a:lnTo>
                  <a:lnTo>
                    <a:pt x="36322" y="99009"/>
                  </a:lnTo>
                  <a:lnTo>
                    <a:pt x="44703" y="99009"/>
                  </a:lnTo>
                  <a:lnTo>
                    <a:pt x="53212" y="99009"/>
                  </a:lnTo>
                  <a:lnTo>
                    <a:pt x="59689" y="97853"/>
                  </a:lnTo>
                  <a:lnTo>
                    <a:pt x="64262" y="95567"/>
                  </a:lnTo>
                  <a:lnTo>
                    <a:pt x="68834" y="93281"/>
                  </a:lnTo>
                  <a:lnTo>
                    <a:pt x="70992" y="90144"/>
                  </a:lnTo>
                  <a:lnTo>
                    <a:pt x="70992" y="86169"/>
                  </a:lnTo>
                  <a:lnTo>
                    <a:pt x="70992" y="82219"/>
                  </a:lnTo>
                  <a:lnTo>
                    <a:pt x="68834" y="79146"/>
                  </a:lnTo>
                  <a:lnTo>
                    <a:pt x="64388" y="76936"/>
                  </a:lnTo>
                  <a:lnTo>
                    <a:pt x="59943" y="74714"/>
                  </a:lnTo>
                  <a:lnTo>
                    <a:pt x="53339" y="73609"/>
                  </a:lnTo>
                  <a:lnTo>
                    <a:pt x="44703" y="73609"/>
                  </a:lnTo>
                  <a:close/>
                </a:path>
                <a:path w="311785" h="107950">
                  <a:moveTo>
                    <a:pt x="44703" y="66408"/>
                  </a:moveTo>
                  <a:lnTo>
                    <a:pt x="79755" y="80098"/>
                  </a:lnTo>
                  <a:lnTo>
                    <a:pt x="79755" y="86169"/>
                  </a:lnTo>
                  <a:lnTo>
                    <a:pt x="79755" y="92341"/>
                  </a:lnTo>
                  <a:lnTo>
                    <a:pt x="44703" y="106197"/>
                  </a:lnTo>
                  <a:lnTo>
                    <a:pt x="36780" y="105858"/>
                  </a:lnTo>
                  <a:lnTo>
                    <a:pt x="9651" y="92265"/>
                  </a:lnTo>
                  <a:lnTo>
                    <a:pt x="9651" y="86169"/>
                  </a:lnTo>
                  <a:lnTo>
                    <a:pt x="9651" y="80175"/>
                  </a:lnTo>
                  <a:lnTo>
                    <a:pt x="36724" y="66746"/>
                  </a:lnTo>
                  <a:lnTo>
                    <a:pt x="44703" y="66408"/>
                  </a:lnTo>
                  <a:close/>
                </a:path>
                <a:path w="311785" h="107950">
                  <a:moveTo>
                    <a:pt x="131317" y="61607"/>
                  </a:moveTo>
                  <a:lnTo>
                    <a:pt x="139446" y="61607"/>
                  </a:lnTo>
                  <a:lnTo>
                    <a:pt x="139446" y="76453"/>
                  </a:lnTo>
                  <a:lnTo>
                    <a:pt x="189229" y="76453"/>
                  </a:lnTo>
                  <a:lnTo>
                    <a:pt x="189229" y="61607"/>
                  </a:lnTo>
                  <a:lnTo>
                    <a:pt x="197485" y="61607"/>
                  </a:lnTo>
                  <a:lnTo>
                    <a:pt x="197485" y="104698"/>
                  </a:lnTo>
                  <a:lnTo>
                    <a:pt x="131317" y="104698"/>
                  </a:lnTo>
                  <a:lnTo>
                    <a:pt x="131317" y="61607"/>
                  </a:lnTo>
                  <a:close/>
                </a:path>
                <a:path w="311785" h="107950">
                  <a:moveTo>
                    <a:pt x="8127" y="30975"/>
                  </a:moveTo>
                  <a:lnTo>
                    <a:pt x="8127" y="48437"/>
                  </a:lnTo>
                  <a:lnTo>
                    <a:pt x="41021" y="48437"/>
                  </a:lnTo>
                  <a:lnTo>
                    <a:pt x="41021" y="30975"/>
                  </a:lnTo>
                  <a:lnTo>
                    <a:pt x="8127" y="30975"/>
                  </a:lnTo>
                  <a:close/>
                </a:path>
                <a:path w="311785" h="107950">
                  <a:moveTo>
                    <a:pt x="127508" y="28130"/>
                  </a:moveTo>
                  <a:lnTo>
                    <a:pt x="127508" y="44145"/>
                  </a:lnTo>
                  <a:lnTo>
                    <a:pt x="160654" y="44145"/>
                  </a:lnTo>
                  <a:lnTo>
                    <a:pt x="160654" y="28130"/>
                  </a:lnTo>
                  <a:lnTo>
                    <a:pt x="127508" y="28130"/>
                  </a:lnTo>
                  <a:close/>
                </a:path>
                <a:path w="311785" h="107950">
                  <a:moveTo>
                    <a:pt x="255777" y="14503"/>
                  </a:moveTo>
                  <a:lnTo>
                    <a:pt x="250062" y="14503"/>
                  </a:lnTo>
                  <a:lnTo>
                    <a:pt x="245490" y="17170"/>
                  </a:lnTo>
                  <a:lnTo>
                    <a:pt x="241935" y="22517"/>
                  </a:lnTo>
                  <a:lnTo>
                    <a:pt x="238251" y="27851"/>
                  </a:lnTo>
                  <a:lnTo>
                    <a:pt x="236474" y="34937"/>
                  </a:lnTo>
                  <a:lnTo>
                    <a:pt x="236474" y="43751"/>
                  </a:lnTo>
                  <a:lnTo>
                    <a:pt x="236474" y="52527"/>
                  </a:lnTo>
                  <a:lnTo>
                    <a:pt x="238378" y="59613"/>
                  </a:lnTo>
                  <a:lnTo>
                    <a:pt x="241935" y="64985"/>
                  </a:lnTo>
                  <a:lnTo>
                    <a:pt x="245490" y="70357"/>
                  </a:lnTo>
                  <a:lnTo>
                    <a:pt x="250189" y="73050"/>
                  </a:lnTo>
                  <a:lnTo>
                    <a:pt x="255777" y="73050"/>
                  </a:lnTo>
                  <a:lnTo>
                    <a:pt x="261492" y="73050"/>
                  </a:lnTo>
                  <a:lnTo>
                    <a:pt x="266064" y="70357"/>
                  </a:lnTo>
                  <a:lnTo>
                    <a:pt x="269748" y="64960"/>
                  </a:lnTo>
                  <a:lnTo>
                    <a:pt x="273303" y="59562"/>
                  </a:lnTo>
                  <a:lnTo>
                    <a:pt x="275209" y="52489"/>
                  </a:lnTo>
                  <a:lnTo>
                    <a:pt x="275209" y="43751"/>
                  </a:lnTo>
                  <a:lnTo>
                    <a:pt x="275209" y="34899"/>
                  </a:lnTo>
                  <a:lnTo>
                    <a:pt x="273430" y="27812"/>
                  </a:lnTo>
                  <a:lnTo>
                    <a:pt x="269875" y="22491"/>
                  </a:lnTo>
                  <a:lnTo>
                    <a:pt x="266318" y="17170"/>
                  </a:lnTo>
                  <a:lnTo>
                    <a:pt x="261620" y="14503"/>
                  </a:lnTo>
                  <a:lnTo>
                    <a:pt x="255777" y="14503"/>
                  </a:lnTo>
                  <a:close/>
                </a:path>
                <a:path w="311785" h="107950">
                  <a:moveTo>
                    <a:pt x="255777" y="7086"/>
                  </a:moveTo>
                  <a:lnTo>
                    <a:pt x="264160" y="7086"/>
                  </a:lnTo>
                  <a:lnTo>
                    <a:pt x="270763" y="10337"/>
                  </a:lnTo>
                  <a:lnTo>
                    <a:pt x="283463" y="43751"/>
                  </a:lnTo>
                  <a:lnTo>
                    <a:pt x="282987" y="51816"/>
                  </a:lnTo>
                  <a:lnTo>
                    <a:pt x="264033" y="80479"/>
                  </a:lnTo>
                  <a:lnTo>
                    <a:pt x="255777" y="80479"/>
                  </a:lnTo>
                  <a:lnTo>
                    <a:pt x="247650" y="80479"/>
                  </a:lnTo>
                  <a:lnTo>
                    <a:pt x="228473" y="43751"/>
                  </a:lnTo>
                  <a:lnTo>
                    <a:pt x="228929" y="35648"/>
                  </a:lnTo>
                  <a:lnTo>
                    <a:pt x="247523" y="7086"/>
                  </a:lnTo>
                  <a:lnTo>
                    <a:pt x="255777" y="7086"/>
                  </a:lnTo>
                  <a:close/>
                </a:path>
                <a:path w="311785" h="107950">
                  <a:moveTo>
                    <a:pt x="0" y="5016"/>
                  </a:moveTo>
                  <a:lnTo>
                    <a:pt x="8127" y="5016"/>
                  </a:lnTo>
                  <a:lnTo>
                    <a:pt x="8127" y="23660"/>
                  </a:lnTo>
                  <a:lnTo>
                    <a:pt x="41021" y="23660"/>
                  </a:lnTo>
                  <a:lnTo>
                    <a:pt x="41021" y="5016"/>
                  </a:lnTo>
                  <a:lnTo>
                    <a:pt x="49275" y="5016"/>
                  </a:lnTo>
                  <a:lnTo>
                    <a:pt x="49275" y="55752"/>
                  </a:lnTo>
                  <a:lnTo>
                    <a:pt x="0" y="55752"/>
                  </a:lnTo>
                  <a:lnTo>
                    <a:pt x="0" y="5016"/>
                  </a:lnTo>
                  <a:close/>
                </a:path>
                <a:path w="311785" h="107950">
                  <a:moveTo>
                    <a:pt x="303402" y="0"/>
                  </a:moveTo>
                  <a:lnTo>
                    <a:pt x="311785" y="0"/>
                  </a:lnTo>
                  <a:lnTo>
                    <a:pt x="311785" y="107657"/>
                  </a:lnTo>
                  <a:lnTo>
                    <a:pt x="303402" y="107657"/>
                  </a:lnTo>
                  <a:lnTo>
                    <a:pt x="303402" y="0"/>
                  </a:lnTo>
                  <a:close/>
                </a:path>
                <a:path w="311785" h="107950">
                  <a:moveTo>
                    <a:pt x="189229" y="0"/>
                  </a:moveTo>
                  <a:lnTo>
                    <a:pt x="197612" y="0"/>
                  </a:lnTo>
                  <a:lnTo>
                    <a:pt x="197612" y="55638"/>
                  </a:lnTo>
                  <a:lnTo>
                    <a:pt x="189229" y="55638"/>
                  </a:lnTo>
                  <a:lnTo>
                    <a:pt x="189229" y="31749"/>
                  </a:lnTo>
                  <a:lnTo>
                    <a:pt x="169037" y="31749"/>
                  </a:lnTo>
                  <a:lnTo>
                    <a:pt x="169037" y="51561"/>
                  </a:lnTo>
                  <a:lnTo>
                    <a:pt x="119252" y="51561"/>
                  </a:lnTo>
                  <a:lnTo>
                    <a:pt x="119252" y="3517"/>
                  </a:lnTo>
                  <a:lnTo>
                    <a:pt x="127508" y="3517"/>
                  </a:lnTo>
                  <a:lnTo>
                    <a:pt x="127508" y="20815"/>
                  </a:lnTo>
                  <a:lnTo>
                    <a:pt x="160654" y="20815"/>
                  </a:lnTo>
                  <a:lnTo>
                    <a:pt x="160654" y="3517"/>
                  </a:lnTo>
                  <a:lnTo>
                    <a:pt x="169037" y="3517"/>
                  </a:lnTo>
                  <a:lnTo>
                    <a:pt x="169037" y="24218"/>
                  </a:lnTo>
                  <a:lnTo>
                    <a:pt x="189229" y="24218"/>
                  </a:lnTo>
                  <a:lnTo>
                    <a:pt x="189229" y="0"/>
                  </a:lnTo>
                  <a:close/>
                </a:path>
                <a:path w="311785" h="107950">
                  <a:moveTo>
                    <a:pt x="69596" y="0"/>
                  </a:moveTo>
                  <a:lnTo>
                    <a:pt x="77977" y="0"/>
                  </a:lnTo>
                  <a:lnTo>
                    <a:pt x="77977" y="29857"/>
                  </a:lnTo>
                  <a:lnTo>
                    <a:pt x="94234" y="29857"/>
                  </a:lnTo>
                  <a:lnTo>
                    <a:pt x="94234" y="37274"/>
                  </a:lnTo>
                  <a:lnTo>
                    <a:pt x="77977" y="37274"/>
                  </a:lnTo>
                  <a:lnTo>
                    <a:pt x="77977" y="63677"/>
                  </a:lnTo>
                  <a:lnTo>
                    <a:pt x="69596" y="63677"/>
                  </a:lnTo>
                  <a:lnTo>
                    <a:pt x="69596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83" name="object 83" descr="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6565010" y="6006338"/>
            <a:ext cx="215646" cy="116801"/>
          </a:xfrm>
          <a:prstGeom prst="rect">
            <a:avLst/>
          </a:prstGeom>
        </p:spPr>
      </p:pic>
      <p:pic>
        <p:nvPicPr>
          <p:cNvPr id="84" name="object 84" descr="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6825488" y="6009741"/>
            <a:ext cx="109093" cy="113398"/>
          </a:xfrm>
          <a:prstGeom prst="rect">
            <a:avLst/>
          </a:prstGeom>
        </p:spPr>
      </p:pic>
      <p:grpSp>
        <p:nvGrpSpPr>
          <p:cNvPr id="85" name="object 85" descr=""/>
          <p:cNvGrpSpPr/>
          <p:nvPr/>
        </p:nvGrpSpPr>
        <p:grpSpPr>
          <a:xfrm>
            <a:off x="6988682" y="6006338"/>
            <a:ext cx="470534" cy="116839"/>
            <a:chOff x="6988682" y="6006338"/>
            <a:chExt cx="470534" cy="116839"/>
          </a:xfrm>
        </p:grpSpPr>
        <p:sp>
          <p:nvSpPr>
            <p:cNvPr id="86" name="object 86" descr=""/>
            <p:cNvSpPr/>
            <p:nvPr/>
          </p:nvSpPr>
          <p:spPr>
            <a:xfrm>
              <a:off x="6993270" y="6010910"/>
              <a:ext cx="438150" cy="107950"/>
            </a:xfrm>
            <a:custGeom>
              <a:avLst/>
              <a:gdLst/>
              <a:ahLst/>
              <a:cxnLst/>
              <a:rect l="l" t="t" r="r" b="b"/>
              <a:pathLst>
                <a:path w="438150" h="107950">
                  <a:moveTo>
                    <a:pt x="131175" y="64566"/>
                  </a:moveTo>
                  <a:lnTo>
                    <a:pt x="123047" y="64566"/>
                  </a:lnTo>
                  <a:lnTo>
                    <a:pt x="123047" y="104698"/>
                  </a:lnTo>
                  <a:lnTo>
                    <a:pt x="189849" y="104698"/>
                  </a:lnTo>
                  <a:lnTo>
                    <a:pt x="189849" y="97383"/>
                  </a:lnTo>
                  <a:lnTo>
                    <a:pt x="131175" y="97383"/>
                  </a:lnTo>
                  <a:lnTo>
                    <a:pt x="131175" y="85280"/>
                  </a:lnTo>
                  <a:lnTo>
                    <a:pt x="189849" y="85280"/>
                  </a:lnTo>
                  <a:lnTo>
                    <a:pt x="189849" y="77965"/>
                  </a:lnTo>
                  <a:lnTo>
                    <a:pt x="131175" y="77965"/>
                  </a:lnTo>
                  <a:lnTo>
                    <a:pt x="131175" y="64566"/>
                  </a:lnTo>
                  <a:close/>
                </a:path>
                <a:path w="438150" h="107950">
                  <a:moveTo>
                    <a:pt x="189849" y="85280"/>
                  </a:moveTo>
                  <a:lnTo>
                    <a:pt x="181594" y="85280"/>
                  </a:lnTo>
                  <a:lnTo>
                    <a:pt x="181594" y="97383"/>
                  </a:lnTo>
                  <a:lnTo>
                    <a:pt x="189849" y="97383"/>
                  </a:lnTo>
                  <a:lnTo>
                    <a:pt x="189849" y="85280"/>
                  </a:lnTo>
                  <a:close/>
                </a:path>
                <a:path w="438150" h="107950">
                  <a:moveTo>
                    <a:pt x="189849" y="64566"/>
                  </a:moveTo>
                  <a:lnTo>
                    <a:pt x="181594" y="64566"/>
                  </a:lnTo>
                  <a:lnTo>
                    <a:pt x="181594" y="77965"/>
                  </a:lnTo>
                  <a:lnTo>
                    <a:pt x="189849" y="77965"/>
                  </a:lnTo>
                  <a:lnTo>
                    <a:pt x="189849" y="64566"/>
                  </a:lnTo>
                  <a:close/>
                </a:path>
                <a:path w="438150" h="107950">
                  <a:moveTo>
                    <a:pt x="72755" y="64681"/>
                  </a:moveTo>
                  <a:lnTo>
                    <a:pt x="64500" y="64681"/>
                  </a:lnTo>
                  <a:lnTo>
                    <a:pt x="64500" y="75958"/>
                  </a:lnTo>
                  <a:lnTo>
                    <a:pt x="62468" y="82080"/>
                  </a:lnTo>
                  <a:lnTo>
                    <a:pt x="58522" y="87744"/>
                  </a:lnTo>
                  <a:lnTo>
                    <a:pt x="54467" y="93383"/>
                  </a:lnTo>
                  <a:lnTo>
                    <a:pt x="49260" y="97739"/>
                  </a:lnTo>
                  <a:lnTo>
                    <a:pt x="42910" y="100787"/>
                  </a:lnTo>
                  <a:lnTo>
                    <a:pt x="49006" y="106311"/>
                  </a:lnTo>
                  <a:lnTo>
                    <a:pt x="53070" y="104076"/>
                  </a:lnTo>
                  <a:lnTo>
                    <a:pt x="57007" y="100901"/>
                  </a:lnTo>
                  <a:lnTo>
                    <a:pt x="61229" y="96189"/>
                  </a:lnTo>
                  <a:lnTo>
                    <a:pt x="64500" y="92646"/>
                  </a:lnTo>
                  <a:lnTo>
                    <a:pt x="67167" y="88696"/>
                  </a:lnTo>
                  <a:lnTo>
                    <a:pt x="68691" y="84937"/>
                  </a:lnTo>
                  <a:lnTo>
                    <a:pt x="76939" y="84937"/>
                  </a:lnTo>
                  <a:lnTo>
                    <a:pt x="74787" y="81978"/>
                  </a:lnTo>
                  <a:lnTo>
                    <a:pt x="72768" y="75958"/>
                  </a:lnTo>
                  <a:lnTo>
                    <a:pt x="72755" y="64681"/>
                  </a:lnTo>
                  <a:close/>
                </a:path>
                <a:path w="438150" h="107950">
                  <a:moveTo>
                    <a:pt x="33131" y="64795"/>
                  </a:moveTo>
                  <a:lnTo>
                    <a:pt x="25003" y="64795"/>
                  </a:lnTo>
                  <a:lnTo>
                    <a:pt x="24899" y="75958"/>
                  </a:lnTo>
                  <a:lnTo>
                    <a:pt x="22971" y="81622"/>
                  </a:lnTo>
                  <a:lnTo>
                    <a:pt x="14843" y="92938"/>
                  </a:lnTo>
                  <a:lnTo>
                    <a:pt x="9382" y="97447"/>
                  </a:lnTo>
                  <a:lnTo>
                    <a:pt x="2778" y="100787"/>
                  </a:lnTo>
                  <a:lnTo>
                    <a:pt x="9128" y="106095"/>
                  </a:lnTo>
                  <a:lnTo>
                    <a:pt x="15676" y="101508"/>
                  </a:lnTo>
                  <a:lnTo>
                    <a:pt x="21265" y="96189"/>
                  </a:lnTo>
                  <a:lnTo>
                    <a:pt x="25773" y="90292"/>
                  </a:lnTo>
                  <a:lnTo>
                    <a:pt x="29321" y="83654"/>
                  </a:lnTo>
                  <a:lnTo>
                    <a:pt x="37830" y="83654"/>
                  </a:lnTo>
                  <a:lnTo>
                    <a:pt x="34655" y="79565"/>
                  </a:lnTo>
                  <a:lnTo>
                    <a:pt x="33131" y="74802"/>
                  </a:lnTo>
                  <a:lnTo>
                    <a:pt x="33131" y="64795"/>
                  </a:lnTo>
                  <a:close/>
                </a:path>
                <a:path w="438150" h="107950">
                  <a:moveTo>
                    <a:pt x="76939" y="84937"/>
                  </a:moveTo>
                  <a:lnTo>
                    <a:pt x="68691" y="84937"/>
                  </a:lnTo>
                  <a:lnTo>
                    <a:pt x="70215" y="88404"/>
                  </a:lnTo>
                  <a:lnTo>
                    <a:pt x="72882" y="92151"/>
                  </a:lnTo>
                  <a:lnTo>
                    <a:pt x="76868" y="96242"/>
                  </a:lnTo>
                  <a:lnTo>
                    <a:pt x="80629" y="100228"/>
                  </a:lnTo>
                  <a:lnTo>
                    <a:pt x="84439" y="103212"/>
                  </a:lnTo>
                  <a:lnTo>
                    <a:pt x="88249" y="105143"/>
                  </a:lnTo>
                  <a:lnTo>
                    <a:pt x="94472" y="99453"/>
                  </a:lnTo>
                  <a:lnTo>
                    <a:pt x="88122" y="97104"/>
                  </a:lnTo>
                  <a:lnTo>
                    <a:pt x="83042" y="93141"/>
                  </a:lnTo>
                  <a:lnTo>
                    <a:pt x="78851" y="87566"/>
                  </a:lnTo>
                  <a:lnTo>
                    <a:pt x="76939" y="84937"/>
                  </a:lnTo>
                  <a:close/>
                </a:path>
                <a:path w="438150" h="107950">
                  <a:moveTo>
                    <a:pt x="37830" y="83654"/>
                  </a:moveTo>
                  <a:lnTo>
                    <a:pt x="29321" y="83654"/>
                  </a:lnTo>
                  <a:lnTo>
                    <a:pt x="31746" y="88696"/>
                  </a:lnTo>
                  <a:lnTo>
                    <a:pt x="36306" y="93332"/>
                  </a:lnTo>
                  <a:lnTo>
                    <a:pt x="43164" y="97612"/>
                  </a:lnTo>
                  <a:lnTo>
                    <a:pt x="49260" y="92138"/>
                  </a:lnTo>
                  <a:lnTo>
                    <a:pt x="44688" y="90576"/>
                  </a:lnTo>
                  <a:lnTo>
                    <a:pt x="40868" y="87731"/>
                  </a:lnTo>
                  <a:lnTo>
                    <a:pt x="37830" y="83654"/>
                  </a:lnTo>
                  <a:close/>
                </a:path>
                <a:path w="438150" h="107950">
                  <a:moveTo>
                    <a:pt x="206486" y="48552"/>
                  </a:moveTo>
                  <a:lnTo>
                    <a:pt x="106537" y="48552"/>
                  </a:lnTo>
                  <a:lnTo>
                    <a:pt x="106537" y="56032"/>
                  </a:lnTo>
                  <a:lnTo>
                    <a:pt x="206486" y="56032"/>
                  </a:lnTo>
                  <a:lnTo>
                    <a:pt x="206486" y="48552"/>
                  </a:lnTo>
                  <a:close/>
                </a:path>
                <a:path w="438150" h="107950">
                  <a:moveTo>
                    <a:pt x="35417" y="3174"/>
                  </a:moveTo>
                  <a:lnTo>
                    <a:pt x="19288" y="3174"/>
                  </a:lnTo>
                  <a:lnTo>
                    <a:pt x="12684" y="5600"/>
                  </a:lnTo>
                  <a:lnTo>
                    <a:pt x="2577" y="15265"/>
                  </a:lnTo>
                  <a:lnTo>
                    <a:pt x="2456" y="15481"/>
                  </a:lnTo>
                  <a:lnTo>
                    <a:pt x="0" y="21424"/>
                  </a:lnTo>
                  <a:lnTo>
                    <a:pt x="0" y="36423"/>
                  </a:lnTo>
                  <a:lnTo>
                    <a:pt x="2477" y="42443"/>
                  </a:lnTo>
                  <a:lnTo>
                    <a:pt x="2577" y="42608"/>
                  </a:lnTo>
                  <a:lnTo>
                    <a:pt x="7604" y="47434"/>
                  </a:lnTo>
                  <a:lnTo>
                    <a:pt x="12811" y="52311"/>
                  </a:lnTo>
                  <a:lnTo>
                    <a:pt x="19288" y="54749"/>
                  </a:lnTo>
                  <a:lnTo>
                    <a:pt x="35417" y="54749"/>
                  </a:lnTo>
                  <a:lnTo>
                    <a:pt x="41907" y="52311"/>
                  </a:lnTo>
                  <a:lnTo>
                    <a:pt x="46768" y="47663"/>
                  </a:lnTo>
                  <a:lnTo>
                    <a:pt x="21701" y="47663"/>
                  </a:lnTo>
                  <a:lnTo>
                    <a:pt x="17116" y="45910"/>
                  </a:lnTo>
                  <a:lnTo>
                    <a:pt x="13573" y="42443"/>
                  </a:lnTo>
                  <a:lnTo>
                    <a:pt x="10144" y="38963"/>
                  </a:lnTo>
                  <a:lnTo>
                    <a:pt x="8366" y="34455"/>
                  </a:lnTo>
                  <a:lnTo>
                    <a:pt x="8366" y="23431"/>
                  </a:lnTo>
                  <a:lnTo>
                    <a:pt x="10144" y="18961"/>
                  </a:lnTo>
                  <a:lnTo>
                    <a:pt x="13793" y="15265"/>
                  </a:lnTo>
                  <a:lnTo>
                    <a:pt x="17129" y="12001"/>
                  </a:lnTo>
                  <a:lnTo>
                    <a:pt x="21701" y="10261"/>
                  </a:lnTo>
                  <a:lnTo>
                    <a:pt x="46804" y="10261"/>
                  </a:lnTo>
                  <a:lnTo>
                    <a:pt x="42021" y="5600"/>
                  </a:lnTo>
                  <a:lnTo>
                    <a:pt x="35417" y="3174"/>
                  </a:lnTo>
                  <a:close/>
                </a:path>
                <a:path w="438150" h="107950">
                  <a:moveTo>
                    <a:pt x="46804" y="10261"/>
                  </a:moveTo>
                  <a:lnTo>
                    <a:pt x="33004" y="10261"/>
                  </a:lnTo>
                  <a:lnTo>
                    <a:pt x="37576" y="12026"/>
                  </a:lnTo>
                  <a:lnTo>
                    <a:pt x="44688" y="19049"/>
                  </a:lnTo>
                  <a:lnTo>
                    <a:pt x="46435" y="23431"/>
                  </a:lnTo>
                  <a:lnTo>
                    <a:pt x="46451" y="34455"/>
                  </a:lnTo>
                  <a:lnTo>
                    <a:pt x="44688" y="38912"/>
                  </a:lnTo>
                  <a:lnTo>
                    <a:pt x="37576" y="45910"/>
                  </a:lnTo>
                  <a:lnTo>
                    <a:pt x="33004" y="47663"/>
                  </a:lnTo>
                  <a:lnTo>
                    <a:pt x="46768" y="47663"/>
                  </a:lnTo>
                  <a:lnTo>
                    <a:pt x="52054" y="42608"/>
                  </a:lnTo>
                  <a:lnTo>
                    <a:pt x="54594" y="36423"/>
                  </a:lnTo>
                  <a:lnTo>
                    <a:pt x="54594" y="21424"/>
                  </a:lnTo>
                  <a:lnTo>
                    <a:pt x="52054" y="15265"/>
                  </a:lnTo>
                  <a:lnTo>
                    <a:pt x="46804" y="10261"/>
                  </a:lnTo>
                  <a:close/>
                </a:path>
                <a:path w="438150" h="107950">
                  <a:moveTo>
                    <a:pt x="393176" y="9486"/>
                  </a:moveTo>
                  <a:lnTo>
                    <a:pt x="342884" y="9486"/>
                  </a:lnTo>
                  <a:lnTo>
                    <a:pt x="342884" y="77127"/>
                  </a:lnTo>
                  <a:lnTo>
                    <a:pt x="375566" y="76998"/>
                  </a:lnTo>
                  <a:lnTo>
                    <a:pt x="387969" y="76758"/>
                  </a:lnTo>
                  <a:lnTo>
                    <a:pt x="394192" y="76301"/>
                  </a:lnTo>
                  <a:lnTo>
                    <a:pt x="400288" y="75564"/>
                  </a:lnTo>
                  <a:lnTo>
                    <a:pt x="399667" y="69697"/>
                  </a:lnTo>
                  <a:lnTo>
                    <a:pt x="351266" y="69697"/>
                  </a:lnTo>
                  <a:lnTo>
                    <a:pt x="351266" y="16903"/>
                  </a:lnTo>
                  <a:lnTo>
                    <a:pt x="393176" y="16903"/>
                  </a:lnTo>
                  <a:lnTo>
                    <a:pt x="393176" y="9486"/>
                  </a:lnTo>
                  <a:close/>
                </a:path>
                <a:path w="438150" h="107950">
                  <a:moveTo>
                    <a:pt x="399526" y="68364"/>
                  </a:moveTo>
                  <a:lnTo>
                    <a:pt x="393575" y="68947"/>
                  </a:lnTo>
                  <a:lnTo>
                    <a:pt x="383540" y="69364"/>
                  </a:lnTo>
                  <a:lnTo>
                    <a:pt x="369433" y="69614"/>
                  </a:lnTo>
                  <a:lnTo>
                    <a:pt x="351266" y="69697"/>
                  </a:lnTo>
                  <a:lnTo>
                    <a:pt x="399667" y="69697"/>
                  </a:lnTo>
                  <a:lnTo>
                    <a:pt x="399526" y="68364"/>
                  </a:lnTo>
                  <a:close/>
                </a:path>
                <a:path w="438150" h="107950">
                  <a:moveTo>
                    <a:pt x="240776" y="9143"/>
                  </a:moveTo>
                  <a:lnTo>
                    <a:pt x="232521" y="9143"/>
                  </a:lnTo>
                  <a:lnTo>
                    <a:pt x="232521" y="76123"/>
                  </a:lnTo>
                  <a:lnTo>
                    <a:pt x="256069" y="75966"/>
                  </a:lnTo>
                  <a:lnTo>
                    <a:pt x="274129" y="75495"/>
                  </a:lnTo>
                  <a:lnTo>
                    <a:pt x="286688" y="74709"/>
                  </a:lnTo>
                  <a:lnTo>
                    <a:pt x="293735" y="73609"/>
                  </a:lnTo>
                  <a:lnTo>
                    <a:pt x="293041" y="68694"/>
                  </a:lnTo>
                  <a:lnTo>
                    <a:pt x="240776" y="68694"/>
                  </a:lnTo>
                  <a:lnTo>
                    <a:pt x="240776" y="9143"/>
                  </a:lnTo>
                  <a:close/>
                </a:path>
                <a:path w="438150" h="107950">
                  <a:moveTo>
                    <a:pt x="292719" y="66408"/>
                  </a:moveTo>
                  <a:lnTo>
                    <a:pt x="285575" y="67408"/>
                  </a:lnTo>
                  <a:lnTo>
                    <a:pt x="275764" y="68122"/>
                  </a:lnTo>
                  <a:lnTo>
                    <a:pt x="263287" y="68551"/>
                  </a:lnTo>
                  <a:lnTo>
                    <a:pt x="248142" y="68694"/>
                  </a:lnTo>
                  <a:lnTo>
                    <a:pt x="293041" y="68694"/>
                  </a:lnTo>
                  <a:lnTo>
                    <a:pt x="292719" y="66408"/>
                  </a:lnTo>
                  <a:close/>
                </a:path>
                <a:path w="438150" h="107950">
                  <a:moveTo>
                    <a:pt x="164804" y="16687"/>
                  </a:moveTo>
                  <a:lnTo>
                    <a:pt x="156575" y="16687"/>
                  </a:lnTo>
                  <a:lnTo>
                    <a:pt x="159623" y="21412"/>
                  </a:lnTo>
                  <a:lnTo>
                    <a:pt x="196834" y="38620"/>
                  </a:lnTo>
                  <a:lnTo>
                    <a:pt x="201152" y="31864"/>
                  </a:lnTo>
                  <a:lnTo>
                    <a:pt x="192986" y="30754"/>
                  </a:lnTo>
                  <a:lnTo>
                    <a:pt x="185451" y="28760"/>
                  </a:lnTo>
                  <a:lnTo>
                    <a:pt x="178560" y="25883"/>
                  </a:lnTo>
                  <a:lnTo>
                    <a:pt x="172323" y="22123"/>
                  </a:lnTo>
                  <a:lnTo>
                    <a:pt x="164804" y="16687"/>
                  </a:lnTo>
                  <a:close/>
                </a:path>
                <a:path w="438150" h="107950">
                  <a:moveTo>
                    <a:pt x="160639" y="1943"/>
                  </a:moveTo>
                  <a:lnTo>
                    <a:pt x="152384" y="1943"/>
                  </a:lnTo>
                  <a:lnTo>
                    <a:pt x="152301" y="11010"/>
                  </a:lnTo>
                  <a:lnTo>
                    <a:pt x="148447" y="16344"/>
                  </a:lnTo>
                  <a:lnTo>
                    <a:pt x="111744" y="31749"/>
                  </a:lnTo>
                  <a:lnTo>
                    <a:pt x="116697" y="38506"/>
                  </a:lnTo>
                  <a:lnTo>
                    <a:pt x="153781" y="21069"/>
                  </a:lnTo>
                  <a:lnTo>
                    <a:pt x="156575" y="16687"/>
                  </a:lnTo>
                  <a:lnTo>
                    <a:pt x="164804" y="16687"/>
                  </a:lnTo>
                  <a:lnTo>
                    <a:pt x="164576" y="16522"/>
                  </a:lnTo>
                  <a:lnTo>
                    <a:pt x="160639" y="11010"/>
                  </a:lnTo>
                  <a:lnTo>
                    <a:pt x="160639" y="1943"/>
                  </a:lnTo>
                  <a:close/>
                </a:path>
                <a:path w="438150" h="107950">
                  <a:moveTo>
                    <a:pt x="418957" y="0"/>
                  </a:moveTo>
                  <a:lnTo>
                    <a:pt x="410575" y="0"/>
                  </a:lnTo>
                  <a:lnTo>
                    <a:pt x="410575" y="107657"/>
                  </a:lnTo>
                  <a:lnTo>
                    <a:pt x="418957" y="107657"/>
                  </a:lnTo>
                  <a:lnTo>
                    <a:pt x="418957" y="49949"/>
                  </a:lnTo>
                  <a:lnTo>
                    <a:pt x="437880" y="49949"/>
                  </a:lnTo>
                  <a:lnTo>
                    <a:pt x="437880" y="42417"/>
                  </a:lnTo>
                  <a:lnTo>
                    <a:pt x="418957" y="42417"/>
                  </a:lnTo>
                  <a:lnTo>
                    <a:pt x="418957" y="0"/>
                  </a:lnTo>
                  <a:close/>
                </a:path>
                <a:path w="438150" h="107950">
                  <a:moveTo>
                    <a:pt x="310372" y="0"/>
                  </a:moveTo>
                  <a:lnTo>
                    <a:pt x="301990" y="0"/>
                  </a:lnTo>
                  <a:lnTo>
                    <a:pt x="301990" y="107657"/>
                  </a:lnTo>
                  <a:lnTo>
                    <a:pt x="310372" y="107657"/>
                  </a:lnTo>
                  <a:lnTo>
                    <a:pt x="310372" y="0"/>
                  </a:lnTo>
                  <a:close/>
                </a:path>
                <a:path w="438150" h="107950">
                  <a:moveTo>
                    <a:pt x="81772" y="0"/>
                  </a:moveTo>
                  <a:lnTo>
                    <a:pt x="73390" y="0"/>
                  </a:lnTo>
                  <a:lnTo>
                    <a:pt x="73390" y="59435"/>
                  </a:lnTo>
                  <a:lnTo>
                    <a:pt x="81772" y="59435"/>
                  </a:lnTo>
                  <a:lnTo>
                    <a:pt x="8177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6993254" y="6010910"/>
              <a:ext cx="438150" cy="107950"/>
            </a:xfrm>
            <a:custGeom>
              <a:avLst/>
              <a:gdLst/>
              <a:ahLst/>
              <a:cxnLst/>
              <a:rect l="l" t="t" r="r" b="b"/>
              <a:pathLst>
                <a:path w="438150" h="107950">
                  <a:moveTo>
                    <a:pt x="131191" y="85280"/>
                  </a:moveTo>
                  <a:lnTo>
                    <a:pt x="131191" y="97383"/>
                  </a:lnTo>
                  <a:lnTo>
                    <a:pt x="181610" y="97383"/>
                  </a:lnTo>
                  <a:lnTo>
                    <a:pt x="181610" y="85280"/>
                  </a:lnTo>
                  <a:lnTo>
                    <a:pt x="131191" y="85280"/>
                  </a:lnTo>
                  <a:close/>
                </a:path>
                <a:path w="438150" h="107950">
                  <a:moveTo>
                    <a:pt x="25019" y="64795"/>
                  </a:moveTo>
                  <a:lnTo>
                    <a:pt x="33147" y="64795"/>
                  </a:lnTo>
                  <a:lnTo>
                    <a:pt x="33147" y="69367"/>
                  </a:lnTo>
                  <a:lnTo>
                    <a:pt x="33147" y="74802"/>
                  </a:lnTo>
                  <a:lnTo>
                    <a:pt x="34671" y="79565"/>
                  </a:lnTo>
                  <a:lnTo>
                    <a:pt x="37846" y="83654"/>
                  </a:lnTo>
                  <a:lnTo>
                    <a:pt x="40894" y="87744"/>
                  </a:lnTo>
                  <a:lnTo>
                    <a:pt x="44703" y="90576"/>
                  </a:lnTo>
                  <a:lnTo>
                    <a:pt x="49275" y="92138"/>
                  </a:lnTo>
                  <a:lnTo>
                    <a:pt x="43179" y="97612"/>
                  </a:lnTo>
                  <a:lnTo>
                    <a:pt x="36322" y="93332"/>
                  </a:lnTo>
                  <a:lnTo>
                    <a:pt x="31750" y="88684"/>
                  </a:lnTo>
                  <a:lnTo>
                    <a:pt x="29337" y="83654"/>
                  </a:lnTo>
                  <a:lnTo>
                    <a:pt x="25788" y="90292"/>
                  </a:lnTo>
                  <a:lnTo>
                    <a:pt x="21240" y="96242"/>
                  </a:lnTo>
                  <a:lnTo>
                    <a:pt x="15692" y="101508"/>
                  </a:lnTo>
                  <a:lnTo>
                    <a:pt x="9144" y="106095"/>
                  </a:lnTo>
                  <a:lnTo>
                    <a:pt x="2794" y="100787"/>
                  </a:lnTo>
                  <a:lnTo>
                    <a:pt x="9398" y="97447"/>
                  </a:lnTo>
                  <a:lnTo>
                    <a:pt x="14859" y="92938"/>
                  </a:lnTo>
                  <a:lnTo>
                    <a:pt x="18923" y="87287"/>
                  </a:lnTo>
                  <a:lnTo>
                    <a:pt x="22987" y="81622"/>
                  </a:lnTo>
                  <a:lnTo>
                    <a:pt x="25019" y="75653"/>
                  </a:lnTo>
                  <a:lnTo>
                    <a:pt x="25019" y="69367"/>
                  </a:lnTo>
                  <a:lnTo>
                    <a:pt x="25019" y="64795"/>
                  </a:lnTo>
                  <a:close/>
                </a:path>
                <a:path w="438150" h="107950">
                  <a:moveTo>
                    <a:pt x="64516" y="64681"/>
                  </a:moveTo>
                  <a:lnTo>
                    <a:pt x="72771" y="64681"/>
                  </a:lnTo>
                  <a:lnTo>
                    <a:pt x="72771" y="69367"/>
                  </a:lnTo>
                  <a:lnTo>
                    <a:pt x="72771" y="75920"/>
                  </a:lnTo>
                  <a:lnTo>
                    <a:pt x="94488" y="99453"/>
                  </a:lnTo>
                  <a:lnTo>
                    <a:pt x="88265" y="105143"/>
                  </a:lnTo>
                  <a:lnTo>
                    <a:pt x="84454" y="103212"/>
                  </a:lnTo>
                  <a:lnTo>
                    <a:pt x="80645" y="100228"/>
                  </a:lnTo>
                  <a:lnTo>
                    <a:pt x="76835" y="96189"/>
                  </a:lnTo>
                  <a:lnTo>
                    <a:pt x="72898" y="92151"/>
                  </a:lnTo>
                  <a:lnTo>
                    <a:pt x="70230" y="88404"/>
                  </a:lnTo>
                  <a:lnTo>
                    <a:pt x="68706" y="84937"/>
                  </a:lnTo>
                  <a:lnTo>
                    <a:pt x="67183" y="88696"/>
                  </a:lnTo>
                  <a:lnTo>
                    <a:pt x="64516" y="92646"/>
                  </a:lnTo>
                  <a:lnTo>
                    <a:pt x="60705" y="96773"/>
                  </a:lnTo>
                  <a:lnTo>
                    <a:pt x="57023" y="100901"/>
                  </a:lnTo>
                  <a:lnTo>
                    <a:pt x="53086" y="104076"/>
                  </a:lnTo>
                  <a:lnTo>
                    <a:pt x="49022" y="106311"/>
                  </a:lnTo>
                  <a:lnTo>
                    <a:pt x="42925" y="100787"/>
                  </a:lnTo>
                  <a:lnTo>
                    <a:pt x="49275" y="97739"/>
                  </a:lnTo>
                  <a:lnTo>
                    <a:pt x="54483" y="93383"/>
                  </a:lnTo>
                  <a:lnTo>
                    <a:pt x="58547" y="87731"/>
                  </a:lnTo>
                  <a:lnTo>
                    <a:pt x="62484" y="82080"/>
                  </a:lnTo>
                  <a:lnTo>
                    <a:pt x="64516" y="75958"/>
                  </a:lnTo>
                  <a:lnTo>
                    <a:pt x="64516" y="69367"/>
                  </a:lnTo>
                  <a:lnTo>
                    <a:pt x="64516" y="64681"/>
                  </a:lnTo>
                  <a:close/>
                </a:path>
                <a:path w="438150" h="107950">
                  <a:moveTo>
                    <a:pt x="123063" y="64566"/>
                  </a:moveTo>
                  <a:lnTo>
                    <a:pt x="131191" y="64566"/>
                  </a:lnTo>
                  <a:lnTo>
                    <a:pt x="131191" y="77965"/>
                  </a:lnTo>
                  <a:lnTo>
                    <a:pt x="181610" y="77965"/>
                  </a:lnTo>
                  <a:lnTo>
                    <a:pt x="181610" y="64566"/>
                  </a:lnTo>
                  <a:lnTo>
                    <a:pt x="189865" y="64566"/>
                  </a:lnTo>
                  <a:lnTo>
                    <a:pt x="189865" y="104698"/>
                  </a:lnTo>
                  <a:lnTo>
                    <a:pt x="123063" y="104698"/>
                  </a:lnTo>
                  <a:lnTo>
                    <a:pt x="123063" y="64566"/>
                  </a:lnTo>
                  <a:close/>
                </a:path>
                <a:path w="438150" h="107950">
                  <a:moveTo>
                    <a:pt x="106552" y="48552"/>
                  </a:moveTo>
                  <a:lnTo>
                    <a:pt x="206501" y="48552"/>
                  </a:lnTo>
                  <a:lnTo>
                    <a:pt x="206501" y="56032"/>
                  </a:lnTo>
                  <a:lnTo>
                    <a:pt x="106552" y="56032"/>
                  </a:lnTo>
                  <a:lnTo>
                    <a:pt x="106552" y="48552"/>
                  </a:lnTo>
                  <a:close/>
                </a:path>
                <a:path w="438150" h="107950">
                  <a:moveTo>
                    <a:pt x="27304" y="10261"/>
                  </a:moveTo>
                  <a:lnTo>
                    <a:pt x="21717" y="10261"/>
                  </a:lnTo>
                  <a:lnTo>
                    <a:pt x="17145" y="12001"/>
                  </a:lnTo>
                  <a:lnTo>
                    <a:pt x="13589" y="15481"/>
                  </a:lnTo>
                  <a:lnTo>
                    <a:pt x="10160" y="18961"/>
                  </a:lnTo>
                  <a:lnTo>
                    <a:pt x="8381" y="23431"/>
                  </a:lnTo>
                  <a:lnTo>
                    <a:pt x="8381" y="28905"/>
                  </a:lnTo>
                  <a:lnTo>
                    <a:pt x="8381" y="34455"/>
                  </a:lnTo>
                  <a:lnTo>
                    <a:pt x="10160" y="38963"/>
                  </a:lnTo>
                  <a:lnTo>
                    <a:pt x="13589" y="42443"/>
                  </a:lnTo>
                  <a:lnTo>
                    <a:pt x="17145" y="45923"/>
                  </a:lnTo>
                  <a:lnTo>
                    <a:pt x="21717" y="47663"/>
                  </a:lnTo>
                  <a:lnTo>
                    <a:pt x="27304" y="47663"/>
                  </a:lnTo>
                  <a:lnTo>
                    <a:pt x="33020" y="47663"/>
                  </a:lnTo>
                  <a:lnTo>
                    <a:pt x="37592" y="45910"/>
                  </a:lnTo>
                  <a:lnTo>
                    <a:pt x="41148" y="42417"/>
                  </a:lnTo>
                  <a:lnTo>
                    <a:pt x="44703" y="38912"/>
                  </a:lnTo>
                  <a:lnTo>
                    <a:pt x="46481" y="34416"/>
                  </a:lnTo>
                  <a:lnTo>
                    <a:pt x="46481" y="28905"/>
                  </a:lnTo>
                  <a:lnTo>
                    <a:pt x="46481" y="23507"/>
                  </a:lnTo>
                  <a:lnTo>
                    <a:pt x="44703" y="19049"/>
                  </a:lnTo>
                  <a:lnTo>
                    <a:pt x="41148" y="15544"/>
                  </a:lnTo>
                  <a:lnTo>
                    <a:pt x="37592" y="12026"/>
                  </a:lnTo>
                  <a:lnTo>
                    <a:pt x="33020" y="10261"/>
                  </a:lnTo>
                  <a:lnTo>
                    <a:pt x="27304" y="10261"/>
                  </a:lnTo>
                  <a:close/>
                </a:path>
                <a:path w="438150" h="107950">
                  <a:moveTo>
                    <a:pt x="342900" y="9486"/>
                  </a:moveTo>
                  <a:lnTo>
                    <a:pt x="393192" y="9486"/>
                  </a:lnTo>
                  <a:lnTo>
                    <a:pt x="393192" y="16903"/>
                  </a:lnTo>
                  <a:lnTo>
                    <a:pt x="351281" y="16903"/>
                  </a:lnTo>
                  <a:lnTo>
                    <a:pt x="351281" y="69697"/>
                  </a:lnTo>
                  <a:lnTo>
                    <a:pt x="369448" y="69614"/>
                  </a:lnTo>
                  <a:lnTo>
                    <a:pt x="383555" y="69364"/>
                  </a:lnTo>
                  <a:lnTo>
                    <a:pt x="393590" y="68947"/>
                  </a:lnTo>
                  <a:lnTo>
                    <a:pt x="399542" y="68364"/>
                  </a:lnTo>
                  <a:lnTo>
                    <a:pt x="400303" y="75564"/>
                  </a:lnTo>
                  <a:lnTo>
                    <a:pt x="356238" y="77112"/>
                  </a:lnTo>
                  <a:lnTo>
                    <a:pt x="342900" y="77127"/>
                  </a:lnTo>
                  <a:lnTo>
                    <a:pt x="342900" y="9486"/>
                  </a:lnTo>
                  <a:close/>
                </a:path>
                <a:path w="438150" h="107950">
                  <a:moveTo>
                    <a:pt x="232537" y="9143"/>
                  </a:moveTo>
                  <a:lnTo>
                    <a:pt x="240792" y="9143"/>
                  </a:lnTo>
                  <a:lnTo>
                    <a:pt x="240792" y="68694"/>
                  </a:lnTo>
                  <a:lnTo>
                    <a:pt x="248158" y="68694"/>
                  </a:lnTo>
                  <a:lnTo>
                    <a:pt x="263302" y="68551"/>
                  </a:lnTo>
                  <a:lnTo>
                    <a:pt x="275780" y="68122"/>
                  </a:lnTo>
                  <a:lnTo>
                    <a:pt x="285591" y="67408"/>
                  </a:lnTo>
                  <a:lnTo>
                    <a:pt x="292735" y="66408"/>
                  </a:lnTo>
                  <a:lnTo>
                    <a:pt x="293750" y="73609"/>
                  </a:lnTo>
                  <a:lnTo>
                    <a:pt x="286704" y="74709"/>
                  </a:lnTo>
                  <a:lnTo>
                    <a:pt x="274145" y="75495"/>
                  </a:lnTo>
                  <a:lnTo>
                    <a:pt x="256085" y="75966"/>
                  </a:lnTo>
                  <a:lnTo>
                    <a:pt x="232537" y="76123"/>
                  </a:lnTo>
                  <a:lnTo>
                    <a:pt x="232537" y="9143"/>
                  </a:lnTo>
                  <a:close/>
                </a:path>
                <a:path w="438150" h="107950">
                  <a:moveTo>
                    <a:pt x="27304" y="3174"/>
                  </a:moveTo>
                  <a:lnTo>
                    <a:pt x="35433" y="3174"/>
                  </a:lnTo>
                  <a:lnTo>
                    <a:pt x="42037" y="5600"/>
                  </a:lnTo>
                  <a:lnTo>
                    <a:pt x="46990" y="10426"/>
                  </a:lnTo>
                  <a:lnTo>
                    <a:pt x="52070" y="15265"/>
                  </a:lnTo>
                  <a:lnTo>
                    <a:pt x="54610" y="21424"/>
                  </a:lnTo>
                  <a:lnTo>
                    <a:pt x="54610" y="28905"/>
                  </a:lnTo>
                  <a:lnTo>
                    <a:pt x="54610" y="36423"/>
                  </a:lnTo>
                  <a:lnTo>
                    <a:pt x="52070" y="42608"/>
                  </a:lnTo>
                  <a:lnTo>
                    <a:pt x="46990" y="47459"/>
                  </a:lnTo>
                  <a:lnTo>
                    <a:pt x="41910" y="52323"/>
                  </a:lnTo>
                  <a:lnTo>
                    <a:pt x="35433" y="54749"/>
                  </a:lnTo>
                  <a:lnTo>
                    <a:pt x="27304" y="54749"/>
                  </a:lnTo>
                  <a:lnTo>
                    <a:pt x="19303" y="54749"/>
                  </a:lnTo>
                  <a:lnTo>
                    <a:pt x="12826" y="52311"/>
                  </a:lnTo>
                  <a:lnTo>
                    <a:pt x="7620" y="47434"/>
                  </a:lnTo>
                  <a:lnTo>
                    <a:pt x="2540" y="42557"/>
                  </a:lnTo>
                  <a:lnTo>
                    <a:pt x="0" y="36385"/>
                  </a:lnTo>
                  <a:lnTo>
                    <a:pt x="0" y="28905"/>
                  </a:lnTo>
                  <a:lnTo>
                    <a:pt x="0" y="21462"/>
                  </a:lnTo>
                  <a:lnTo>
                    <a:pt x="2540" y="15316"/>
                  </a:lnTo>
                  <a:lnTo>
                    <a:pt x="7620" y="10464"/>
                  </a:lnTo>
                  <a:lnTo>
                    <a:pt x="12700" y="5600"/>
                  </a:lnTo>
                  <a:lnTo>
                    <a:pt x="19303" y="3174"/>
                  </a:lnTo>
                  <a:lnTo>
                    <a:pt x="27304" y="3174"/>
                  </a:lnTo>
                  <a:close/>
                </a:path>
                <a:path w="438150" h="107950">
                  <a:moveTo>
                    <a:pt x="152400" y="1943"/>
                  </a:moveTo>
                  <a:lnTo>
                    <a:pt x="160654" y="1943"/>
                  </a:lnTo>
                  <a:lnTo>
                    <a:pt x="160654" y="5575"/>
                  </a:lnTo>
                  <a:lnTo>
                    <a:pt x="160654" y="11010"/>
                  </a:lnTo>
                  <a:lnTo>
                    <a:pt x="201168" y="31864"/>
                  </a:lnTo>
                  <a:lnTo>
                    <a:pt x="196850" y="38620"/>
                  </a:lnTo>
                  <a:lnTo>
                    <a:pt x="159639" y="21412"/>
                  </a:lnTo>
                  <a:lnTo>
                    <a:pt x="156591" y="16687"/>
                  </a:lnTo>
                  <a:lnTo>
                    <a:pt x="153797" y="21069"/>
                  </a:lnTo>
                  <a:lnTo>
                    <a:pt x="116713" y="38506"/>
                  </a:lnTo>
                  <a:lnTo>
                    <a:pt x="111760" y="31749"/>
                  </a:lnTo>
                  <a:lnTo>
                    <a:pt x="119979" y="30592"/>
                  </a:lnTo>
                  <a:lnTo>
                    <a:pt x="127508" y="28570"/>
                  </a:lnTo>
                  <a:lnTo>
                    <a:pt x="134369" y="25683"/>
                  </a:lnTo>
                  <a:lnTo>
                    <a:pt x="140589" y="21932"/>
                  </a:lnTo>
                  <a:lnTo>
                    <a:pt x="148463" y="16344"/>
                  </a:lnTo>
                  <a:lnTo>
                    <a:pt x="152400" y="10896"/>
                  </a:lnTo>
                  <a:lnTo>
                    <a:pt x="152400" y="5575"/>
                  </a:lnTo>
                  <a:lnTo>
                    <a:pt x="152400" y="1943"/>
                  </a:lnTo>
                  <a:close/>
                </a:path>
                <a:path w="438150" h="107950">
                  <a:moveTo>
                    <a:pt x="410591" y="0"/>
                  </a:moveTo>
                  <a:lnTo>
                    <a:pt x="418973" y="0"/>
                  </a:lnTo>
                  <a:lnTo>
                    <a:pt x="418973" y="42417"/>
                  </a:lnTo>
                  <a:lnTo>
                    <a:pt x="437896" y="42417"/>
                  </a:lnTo>
                  <a:lnTo>
                    <a:pt x="437896" y="49949"/>
                  </a:lnTo>
                  <a:lnTo>
                    <a:pt x="418973" y="49949"/>
                  </a:lnTo>
                  <a:lnTo>
                    <a:pt x="418973" y="107657"/>
                  </a:lnTo>
                  <a:lnTo>
                    <a:pt x="410591" y="107657"/>
                  </a:lnTo>
                  <a:lnTo>
                    <a:pt x="410591" y="0"/>
                  </a:lnTo>
                  <a:close/>
                </a:path>
                <a:path w="438150" h="107950">
                  <a:moveTo>
                    <a:pt x="302005" y="0"/>
                  </a:moveTo>
                  <a:lnTo>
                    <a:pt x="310388" y="0"/>
                  </a:lnTo>
                  <a:lnTo>
                    <a:pt x="310388" y="107657"/>
                  </a:lnTo>
                  <a:lnTo>
                    <a:pt x="302005" y="107657"/>
                  </a:lnTo>
                  <a:lnTo>
                    <a:pt x="302005" y="0"/>
                  </a:lnTo>
                  <a:close/>
                </a:path>
                <a:path w="438150" h="107950">
                  <a:moveTo>
                    <a:pt x="73405" y="0"/>
                  </a:moveTo>
                  <a:lnTo>
                    <a:pt x="81788" y="0"/>
                  </a:lnTo>
                  <a:lnTo>
                    <a:pt x="81788" y="59435"/>
                  </a:lnTo>
                  <a:lnTo>
                    <a:pt x="73405" y="59435"/>
                  </a:lnTo>
                  <a:lnTo>
                    <a:pt x="73405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7441818" y="6097358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7874" y="0"/>
                  </a:moveTo>
                  <a:lnTo>
                    <a:pt x="6223" y="0"/>
                  </a:lnTo>
                  <a:lnTo>
                    <a:pt x="4572" y="0"/>
                  </a:lnTo>
                  <a:lnTo>
                    <a:pt x="3175" y="596"/>
                  </a:lnTo>
                  <a:lnTo>
                    <a:pt x="634" y="3022"/>
                  </a:lnTo>
                  <a:lnTo>
                    <a:pt x="0" y="4495"/>
                  </a:lnTo>
                  <a:lnTo>
                    <a:pt x="0" y="7962"/>
                  </a:lnTo>
                  <a:lnTo>
                    <a:pt x="634" y="9423"/>
                  </a:lnTo>
                  <a:lnTo>
                    <a:pt x="1904" y="10629"/>
                  </a:lnTo>
                  <a:lnTo>
                    <a:pt x="3048" y="11836"/>
                  </a:lnTo>
                  <a:lnTo>
                    <a:pt x="4445" y="12446"/>
                  </a:lnTo>
                  <a:lnTo>
                    <a:pt x="7874" y="12446"/>
                  </a:lnTo>
                  <a:lnTo>
                    <a:pt x="9271" y="11823"/>
                  </a:lnTo>
                  <a:lnTo>
                    <a:pt x="10540" y="10579"/>
                  </a:lnTo>
                  <a:lnTo>
                    <a:pt x="11683" y="9321"/>
                  </a:lnTo>
                  <a:lnTo>
                    <a:pt x="12319" y="7886"/>
                  </a:lnTo>
                  <a:lnTo>
                    <a:pt x="12319" y="4495"/>
                  </a:lnTo>
                  <a:lnTo>
                    <a:pt x="11683" y="3022"/>
                  </a:lnTo>
                  <a:lnTo>
                    <a:pt x="10540" y="1816"/>
                  </a:lnTo>
                  <a:lnTo>
                    <a:pt x="9271" y="596"/>
                  </a:lnTo>
                  <a:lnTo>
                    <a:pt x="7874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 descr=""/>
            <p:cNvSpPr/>
            <p:nvPr/>
          </p:nvSpPr>
          <p:spPr>
            <a:xfrm>
              <a:off x="7441818" y="6097358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6223" y="0"/>
                  </a:moveTo>
                  <a:lnTo>
                    <a:pt x="7874" y="0"/>
                  </a:lnTo>
                  <a:lnTo>
                    <a:pt x="9271" y="596"/>
                  </a:lnTo>
                  <a:lnTo>
                    <a:pt x="10540" y="1816"/>
                  </a:lnTo>
                  <a:lnTo>
                    <a:pt x="11683" y="3022"/>
                  </a:lnTo>
                  <a:lnTo>
                    <a:pt x="12319" y="4495"/>
                  </a:lnTo>
                  <a:lnTo>
                    <a:pt x="12319" y="6248"/>
                  </a:lnTo>
                  <a:lnTo>
                    <a:pt x="12319" y="7886"/>
                  </a:lnTo>
                  <a:lnTo>
                    <a:pt x="11683" y="9321"/>
                  </a:lnTo>
                  <a:lnTo>
                    <a:pt x="10540" y="10579"/>
                  </a:lnTo>
                  <a:lnTo>
                    <a:pt x="9271" y="11823"/>
                  </a:lnTo>
                  <a:lnTo>
                    <a:pt x="7874" y="12446"/>
                  </a:lnTo>
                  <a:lnTo>
                    <a:pt x="6223" y="12446"/>
                  </a:lnTo>
                  <a:lnTo>
                    <a:pt x="4445" y="12446"/>
                  </a:lnTo>
                  <a:lnTo>
                    <a:pt x="3048" y="11836"/>
                  </a:lnTo>
                  <a:lnTo>
                    <a:pt x="1904" y="10629"/>
                  </a:lnTo>
                  <a:lnTo>
                    <a:pt x="634" y="9423"/>
                  </a:lnTo>
                  <a:lnTo>
                    <a:pt x="0" y="7962"/>
                  </a:lnTo>
                  <a:lnTo>
                    <a:pt x="0" y="6248"/>
                  </a:lnTo>
                  <a:lnTo>
                    <a:pt x="0" y="4495"/>
                  </a:lnTo>
                  <a:lnTo>
                    <a:pt x="634" y="3022"/>
                  </a:lnTo>
                  <a:lnTo>
                    <a:pt x="1904" y="1816"/>
                  </a:lnTo>
                  <a:lnTo>
                    <a:pt x="3175" y="596"/>
                  </a:lnTo>
                  <a:lnTo>
                    <a:pt x="4572" y="0"/>
                  </a:lnTo>
                  <a:lnTo>
                    <a:pt x="6223" y="0"/>
                  </a:lnTo>
                  <a:close/>
                </a:path>
              </a:pathLst>
            </a:custGeom>
            <a:ln w="9143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90" name="object 90" descr="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4720082" y="6211519"/>
            <a:ext cx="2279269" cy="125945"/>
          </a:xfrm>
          <a:prstGeom prst="rect">
            <a:avLst/>
          </a:prstGeom>
        </p:spPr>
      </p:pic>
      <p:grpSp>
        <p:nvGrpSpPr>
          <p:cNvPr id="91" name="object 91" descr=""/>
          <p:cNvGrpSpPr/>
          <p:nvPr/>
        </p:nvGrpSpPr>
        <p:grpSpPr>
          <a:xfrm>
            <a:off x="0" y="32003"/>
            <a:ext cx="4083685" cy="677545"/>
            <a:chOff x="0" y="32003"/>
            <a:chExt cx="4083685" cy="677545"/>
          </a:xfrm>
        </p:grpSpPr>
        <p:pic>
          <p:nvPicPr>
            <p:cNvPr id="92" name="object 92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0" y="32003"/>
              <a:ext cx="913638" cy="677418"/>
            </a:xfrm>
            <a:prstGeom prst="rect">
              <a:avLst/>
            </a:prstGeom>
          </p:spPr>
        </p:pic>
        <p:pic>
          <p:nvPicPr>
            <p:cNvPr id="93" name="object 93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18744" y="32003"/>
              <a:ext cx="1832610" cy="677418"/>
            </a:xfrm>
            <a:prstGeom prst="rect">
              <a:avLst/>
            </a:prstGeom>
          </p:spPr>
        </p:pic>
        <p:pic>
          <p:nvPicPr>
            <p:cNvPr id="94" name="object 94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048255" y="32003"/>
              <a:ext cx="707898" cy="677418"/>
            </a:xfrm>
            <a:prstGeom prst="rect">
              <a:avLst/>
            </a:prstGeom>
          </p:spPr>
        </p:pic>
        <p:pic>
          <p:nvPicPr>
            <p:cNvPr id="95" name="object 95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461260" y="32003"/>
              <a:ext cx="1622298" cy="677418"/>
            </a:xfrm>
            <a:prstGeom prst="rect">
              <a:avLst/>
            </a:prstGeom>
          </p:spPr>
        </p:pic>
      </p:grpSp>
      <p:sp>
        <p:nvSpPr>
          <p:cNvPr id="96" name="object 9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신한 SOL Bank</a:t>
            </a:r>
            <a:r>
              <a:rPr dirty="0" spc="-10"/>
              <a:t> </a:t>
            </a:r>
            <a:r>
              <a:rPr dirty="0"/>
              <a:t>앱</a:t>
            </a:r>
            <a:r>
              <a:rPr dirty="0" spc="5"/>
              <a:t> </a:t>
            </a:r>
            <a:r>
              <a:rPr dirty="0" spc="-20"/>
              <a:t>신청하기</a:t>
            </a:r>
          </a:p>
        </p:txBody>
      </p:sp>
      <p:sp>
        <p:nvSpPr>
          <p:cNvPr id="97" name="object 9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2003"/>
            <a:ext cx="4059554" cy="677545"/>
            <a:chOff x="0" y="32003"/>
            <a:chExt cx="4059554" cy="67754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2003"/>
              <a:ext cx="913638" cy="67741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8744" y="32003"/>
              <a:ext cx="1012697" cy="67741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28344" y="32003"/>
              <a:ext cx="496062" cy="67741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21308" y="32003"/>
              <a:ext cx="1012697" cy="67741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39111" y="32003"/>
              <a:ext cx="1927098" cy="677418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63111" y="32003"/>
              <a:ext cx="496062" cy="677418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신청</a:t>
            </a:r>
            <a:r>
              <a:rPr dirty="0" spc="-5"/>
              <a:t> </a:t>
            </a:r>
            <a:r>
              <a:rPr dirty="0"/>
              <a:t>방법(신한 </a:t>
            </a:r>
            <a:r>
              <a:rPr dirty="0" spc="-10"/>
              <a:t>체크카드형)</a:t>
            </a:r>
          </a:p>
        </p:txBody>
      </p:sp>
      <p:sp>
        <p:nvSpPr>
          <p:cNvPr id="10" name="object 10" descr=""/>
          <p:cNvSpPr txBox="1"/>
          <p:nvPr/>
        </p:nvSpPr>
        <p:spPr>
          <a:xfrm>
            <a:off x="4270628" y="2958846"/>
            <a:ext cx="5192395" cy="18859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  <a:tabLst>
                <a:tab pos="880744" algn="l"/>
              </a:tabLst>
            </a:pPr>
            <a:r>
              <a:rPr dirty="0" sz="1800" spc="-10" b="1">
                <a:solidFill>
                  <a:srgbClr val="FF0000"/>
                </a:solidFill>
                <a:latin typeface="맑은 고딕"/>
                <a:cs typeface="맑은 고딕"/>
              </a:rPr>
              <a:t>STEP1.</a:t>
            </a:r>
            <a:r>
              <a:rPr dirty="0" sz="1800" b="1">
                <a:solidFill>
                  <a:srgbClr val="FF0000"/>
                </a:solidFill>
                <a:latin typeface="맑은 고딕"/>
                <a:cs typeface="맑은 고딕"/>
              </a:rPr>
              <a:t>	</a:t>
            </a:r>
            <a:r>
              <a:rPr dirty="0" sz="1800" b="1" i="1">
                <a:solidFill>
                  <a:srgbClr val="FF0000"/>
                </a:solidFill>
                <a:latin typeface="맑은 고딕"/>
                <a:cs typeface="맑은 고딕"/>
              </a:rPr>
              <a:t>엔드림스</a:t>
            </a:r>
            <a:r>
              <a:rPr dirty="0" sz="1800" spc="-10" b="1" i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800" b="1" i="1">
                <a:solidFill>
                  <a:srgbClr val="FF0000"/>
                </a:solidFill>
                <a:latin typeface="맑은 고딕"/>
                <a:cs typeface="맑은 고딕"/>
              </a:rPr>
              <a:t>학생증</a:t>
            </a:r>
            <a:r>
              <a:rPr dirty="0" sz="1800" spc="5" b="1" i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800" b="1" i="1">
                <a:solidFill>
                  <a:srgbClr val="FF0000"/>
                </a:solidFill>
                <a:latin typeface="맑은 고딕"/>
                <a:cs typeface="맑은 고딕"/>
              </a:rPr>
              <a:t>개인정보동의</a:t>
            </a:r>
            <a:r>
              <a:rPr dirty="0" sz="1800" spc="15" b="1" i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800" b="1" i="1">
                <a:solidFill>
                  <a:srgbClr val="FF0000"/>
                </a:solidFill>
                <a:latin typeface="맑은 고딕"/>
                <a:cs typeface="맑은 고딕"/>
              </a:rPr>
              <a:t>등록 </a:t>
            </a:r>
            <a:r>
              <a:rPr dirty="0" sz="1800" spc="-25" b="1" i="1">
                <a:solidFill>
                  <a:srgbClr val="FF0000"/>
                </a:solidFill>
                <a:latin typeface="맑은 고딕"/>
                <a:cs typeface="맑은 고딕"/>
              </a:rPr>
              <a:t>먼저</a:t>
            </a:r>
            <a:r>
              <a:rPr dirty="0" sz="1800" spc="-25" b="1">
                <a:solidFill>
                  <a:srgbClr val="FF0000"/>
                </a:solidFill>
                <a:latin typeface="맑은 고딕"/>
                <a:cs typeface="맑은 고딕"/>
              </a:rPr>
              <a:t>!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150">
              <a:latin typeface="맑은 고딕"/>
              <a:cs typeface="맑은 고딕"/>
            </a:endParaRPr>
          </a:p>
          <a:p>
            <a:pPr algn="ctr" marL="712470" marR="705485">
              <a:lnSpc>
                <a:spcPct val="100000"/>
              </a:lnSpc>
            </a:pPr>
            <a:r>
              <a:rPr dirty="0" sz="1800" b="1">
                <a:solidFill>
                  <a:srgbClr val="683C2D"/>
                </a:solidFill>
                <a:latin typeface="맑은 고딕"/>
                <a:cs typeface="맑은 고딕"/>
              </a:rPr>
              <a:t>STEP2. </a:t>
            </a:r>
            <a:r>
              <a:rPr dirty="0" sz="1800" b="1" i="1">
                <a:solidFill>
                  <a:srgbClr val="683C2D"/>
                </a:solidFill>
                <a:latin typeface="맑은 고딕"/>
                <a:cs typeface="맑은 고딕"/>
              </a:rPr>
              <a:t>신한 </a:t>
            </a:r>
            <a:r>
              <a:rPr dirty="0" sz="1800" b="1">
                <a:solidFill>
                  <a:srgbClr val="683C2D"/>
                </a:solidFill>
                <a:latin typeface="맑은 고딕"/>
                <a:cs typeface="맑은 고딕"/>
              </a:rPr>
              <a:t>SOL</a:t>
            </a:r>
            <a:r>
              <a:rPr dirty="0" sz="1800" spc="-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b="1">
                <a:solidFill>
                  <a:srgbClr val="683C2D"/>
                </a:solidFill>
                <a:latin typeface="맑은 고딕"/>
                <a:cs typeface="맑은 고딕"/>
              </a:rPr>
              <a:t>Bank</a:t>
            </a:r>
            <a:r>
              <a:rPr dirty="0" sz="1800" spc="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b="1" i="1">
                <a:solidFill>
                  <a:srgbClr val="683C2D"/>
                </a:solidFill>
                <a:latin typeface="맑은 고딕"/>
                <a:cs typeface="맑은 고딕"/>
              </a:rPr>
              <a:t>앱</a:t>
            </a:r>
            <a:r>
              <a:rPr dirty="0" sz="1800" spc="-5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b="1" i="1">
                <a:solidFill>
                  <a:srgbClr val="683C2D"/>
                </a:solidFill>
                <a:latin typeface="맑은 고딕"/>
                <a:cs typeface="맑은 고딕"/>
              </a:rPr>
              <a:t>신청 </a:t>
            </a:r>
            <a:r>
              <a:rPr dirty="0" sz="1800" spc="-25" b="1" i="1">
                <a:solidFill>
                  <a:srgbClr val="683C2D"/>
                </a:solidFill>
                <a:latin typeface="맑은 고딕"/>
                <a:cs typeface="맑은 고딕"/>
              </a:rPr>
              <a:t>또는 </a:t>
            </a:r>
            <a:r>
              <a:rPr dirty="0" sz="1800" b="1" i="1">
                <a:solidFill>
                  <a:srgbClr val="683C2D"/>
                </a:solidFill>
                <a:latin typeface="맑은 고딕"/>
                <a:cs typeface="맑은 고딕"/>
              </a:rPr>
              <a:t>신한은행 동국대학교점</a:t>
            </a:r>
            <a:r>
              <a:rPr dirty="0" sz="1800" spc="5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b="1" i="1">
                <a:solidFill>
                  <a:srgbClr val="683C2D"/>
                </a:solidFill>
                <a:latin typeface="맑은 고딕"/>
                <a:cs typeface="맑은 고딕"/>
              </a:rPr>
              <a:t>방문</a:t>
            </a:r>
            <a:r>
              <a:rPr dirty="0" sz="1800" spc="15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spc="-25" b="1" i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150">
              <a:latin typeface="맑은 고딕"/>
              <a:cs typeface="맑은 고딕"/>
            </a:endParaRPr>
          </a:p>
          <a:p>
            <a:pPr marL="765810">
              <a:lnSpc>
                <a:spcPct val="100000"/>
              </a:lnSpc>
              <a:spcBef>
                <a:spcPts val="5"/>
              </a:spcBef>
            </a:pPr>
            <a:r>
              <a:rPr dirty="0" sz="1600" b="1" i="1">
                <a:solidFill>
                  <a:srgbClr val="FF0000"/>
                </a:solidFill>
                <a:latin typeface="맑은 고딕"/>
                <a:cs typeface="맑은 고딕"/>
              </a:rPr>
              <a:t>※</a:t>
            </a:r>
            <a:r>
              <a:rPr dirty="0" sz="1600" spc="-40" b="1" i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600" b="1" i="1">
                <a:solidFill>
                  <a:srgbClr val="FF0000"/>
                </a:solidFill>
                <a:latin typeface="맑은 고딕"/>
                <a:cs typeface="맑은 고딕"/>
              </a:rPr>
              <a:t>신청</a:t>
            </a:r>
            <a:r>
              <a:rPr dirty="0" sz="1600" spc="-20" b="1" i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600" b="1" i="1">
                <a:solidFill>
                  <a:srgbClr val="FF0000"/>
                </a:solidFill>
                <a:latin typeface="맑은 고딕"/>
                <a:cs typeface="맑은 고딕"/>
              </a:rPr>
              <a:t>기간</a:t>
            </a:r>
            <a:r>
              <a:rPr dirty="0" sz="1600" spc="-30" b="1" i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600" b="1" i="1">
                <a:solidFill>
                  <a:srgbClr val="FF0000"/>
                </a:solidFill>
                <a:latin typeface="맑은 고딕"/>
                <a:cs typeface="맑은 고딕"/>
              </a:rPr>
              <a:t>마지막</a:t>
            </a:r>
            <a:r>
              <a:rPr dirty="0" sz="1600" spc="-20" b="1" i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600" b="1" i="1">
                <a:solidFill>
                  <a:srgbClr val="FF0000"/>
                </a:solidFill>
                <a:latin typeface="맑은 고딕"/>
                <a:cs typeface="맑은 고딕"/>
              </a:rPr>
              <a:t>날인</a:t>
            </a:r>
            <a:r>
              <a:rPr dirty="0" sz="1600" spc="-20" b="1" i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u="sng" sz="1600" spc="-1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09/11(</a:t>
            </a:r>
            <a:r>
              <a:rPr dirty="0" u="sng" sz="1600" spc="-1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금</a:t>
            </a:r>
            <a:r>
              <a:rPr dirty="0" u="sng" sz="1600" spc="-1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)</a:t>
            </a:r>
            <a:r>
              <a:rPr dirty="0" sz="1600" spc="-10" b="1" i="1">
                <a:solidFill>
                  <a:srgbClr val="FF0000"/>
                </a:solidFill>
                <a:latin typeface="맑은 고딕"/>
                <a:cs typeface="맑은 고딕"/>
              </a:rPr>
              <a:t>까지</a:t>
            </a:r>
            <a:endParaRPr sz="1600">
              <a:latin typeface="맑은 고딕"/>
              <a:cs typeface="맑은 고딕"/>
            </a:endParaRPr>
          </a:p>
          <a:p>
            <a:pPr marL="739775">
              <a:lnSpc>
                <a:spcPct val="100000"/>
              </a:lnSpc>
            </a:pPr>
            <a:r>
              <a:rPr dirty="0" sz="1600" b="1" i="1">
                <a:solidFill>
                  <a:srgbClr val="FF0000"/>
                </a:solidFill>
                <a:latin typeface="맑은 고딕"/>
                <a:cs typeface="맑은 고딕"/>
              </a:rPr>
              <a:t>앱</a:t>
            </a:r>
            <a:r>
              <a:rPr dirty="0" sz="1600" spc="-35" b="1" i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600" b="1" i="1">
                <a:solidFill>
                  <a:srgbClr val="FF0000"/>
                </a:solidFill>
                <a:latin typeface="맑은 고딕"/>
                <a:cs typeface="맑은 고딕"/>
              </a:rPr>
              <a:t>신청</a:t>
            </a:r>
            <a:r>
              <a:rPr dirty="0" sz="1600" spc="-50" b="1" i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600" b="1" i="1">
                <a:solidFill>
                  <a:srgbClr val="FF0000"/>
                </a:solidFill>
                <a:latin typeface="맑은 고딕"/>
                <a:cs typeface="맑은 고딕"/>
              </a:rPr>
              <a:t>혹은</a:t>
            </a:r>
            <a:r>
              <a:rPr dirty="0" sz="1600" spc="-30" b="1" i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600" b="1" i="1">
                <a:solidFill>
                  <a:srgbClr val="FF0000"/>
                </a:solidFill>
                <a:latin typeface="맑은 고딕"/>
                <a:cs typeface="맑은 고딕"/>
              </a:rPr>
              <a:t>방문</a:t>
            </a:r>
            <a:r>
              <a:rPr dirty="0" sz="1600" spc="-50" b="1" i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600" b="1" i="1">
                <a:solidFill>
                  <a:srgbClr val="FF0000"/>
                </a:solidFill>
                <a:latin typeface="맑은 고딕"/>
                <a:cs typeface="맑은 고딕"/>
              </a:rPr>
              <a:t>신청을</a:t>
            </a:r>
            <a:r>
              <a:rPr dirty="0" sz="1600" spc="-35" b="1" i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600" b="1" i="1">
                <a:solidFill>
                  <a:srgbClr val="FF0000"/>
                </a:solidFill>
                <a:latin typeface="맑은 고딕"/>
                <a:cs typeface="맑은 고딕"/>
              </a:rPr>
              <a:t>완료</a:t>
            </a:r>
            <a:r>
              <a:rPr dirty="0" sz="1600">
                <a:solidFill>
                  <a:srgbClr val="FF0000"/>
                </a:solidFill>
                <a:latin typeface="맑은 고딕"/>
                <a:cs typeface="맑은 고딕"/>
              </a:rPr>
              <a:t>해야</a:t>
            </a:r>
            <a:r>
              <a:rPr dirty="0" sz="1600" spc="-30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600" spc="-10">
                <a:solidFill>
                  <a:srgbClr val="FF0000"/>
                </a:solidFill>
                <a:latin typeface="맑은 고딕"/>
                <a:cs typeface="맑은 고딕"/>
              </a:rPr>
              <a:t>합니다!!</a:t>
            </a:r>
            <a:endParaRPr sz="1600">
              <a:latin typeface="맑은 고딕"/>
              <a:cs typeface="맑은 고딕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20623" y="1237488"/>
            <a:ext cx="3782567" cy="4887467"/>
          </a:xfrm>
          <a:prstGeom prst="rect">
            <a:avLst/>
          </a:prstGeom>
        </p:spPr>
      </p:pic>
      <p:grpSp>
        <p:nvGrpSpPr>
          <p:cNvPr id="12" name="object 12" descr=""/>
          <p:cNvGrpSpPr/>
          <p:nvPr/>
        </p:nvGrpSpPr>
        <p:grpSpPr>
          <a:xfrm>
            <a:off x="4962144" y="1958339"/>
            <a:ext cx="3390265" cy="874394"/>
            <a:chOff x="4962144" y="1958339"/>
            <a:chExt cx="3390265" cy="874394"/>
          </a:xfrm>
        </p:grpSpPr>
        <p:pic>
          <p:nvPicPr>
            <p:cNvPr id="13" name="object 13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962144" y="2282951"/>
              <a:ext cx="3390138" cy="549401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4971288" y="1958339"/>
              <a:ext cx="3374390" cy="425450"/>
            </a:xfrm>
            <a:custGeom>
              <a:avLst/>
              <a:gdLst/>
              <a:ahLst/>
              <a:cxnLst/>
              <a:rect l="l" t="t" r="r" b="b"/>
              <a:pathLst>
                <a:path w="3374390" h="425450">
                  <a:moveTo>
                    <a:pt x="3303269" y="0"/>
                  </a:moveTo>
                  <a:lnTo>
                    <a:pt x="70865" y="0"/>
                  </a:lnTo>
                  <a:lnTo>
                    <a:pt x="43291" y="5572"/>
                  </a:lnTo>
                  <a:lnTo>
                    <a:pt x="20764" y="20764"/>
                  </a:lnTo>
                  <a:lnTo>
                    <a:pt x="5572" y="43291"/>
                  </a:lnTo>
                  <a:lnTo>
                    <a:pt x="0" y="70865"/>
                  </a:lnTo>
                  <a:lnTo>
                    <a:pt x="0" y="354330"/>
                  </a:lnTo>
                  <a:lnTo>
                    <a:pt x="5572" y="381904"/>
                  </a:lnTo>
                  <a:lnTo>
                    <a:pt x="20764" y="404431"/>
                  </a:lnTo>
                  <a:lnTo>
                    <a:pt x="43291" y="419623"/>
                  </a:lnTo>
                  <a:lnTo>
                    <a:pt x="70865" y="425196"/>
                  </a:lnTo>
                  <a:lnTo>
                    <a:pt x="3303269" y="425196"/>
                  </a:lnTo>
                  <a:lnTo>
                    <a:pt x="3330844" y="419623"/>
                  </a:lnTo>
                  <a:lnTo>
                    <a:pt x="3353371" y="404431"/>
                  </a:lnTo>
                  <a:lnTo>
                    <a:pt x="3368563" y="381904"/>
                  </a:lnTo>
                  <a:lnTo>
                    <a:pt x="3374136" y="354330"/>
                  </a:lnTo>
                  <a:lnTo>
                    <a:pt x="3374136" y="70865"/>
                  </a:lnTo>
                  <a:lnTo>
                    <a:pt x="3368563" y="43291"/>
                  </a:lnTo>
                  <a:lnTo>
                    <a:pt x="3353371" y="20764"/>
                  </a:lnTo>
                  <a:lnTo>
                    <a:pt x="3330844" y="5572"/>
                  </a:lnTo>
                  <a:lnTo>
                    <a:pt x="3303269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 descr=""/>
          <p:cNvSpPr txBox="1"/>
          <p:nvPr/>
        </p:nvSpPr>
        <p:spPr>
          <a:xfrm>
            <a:off x="5115814" y="2001774"/>
            <a:ext cx="308800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신한</a:t>
            </a:r>
            <a:r>
              <a:rPr dirty="0" sz="2000" spc="-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체크카드형</a:t>
            </a:r>
            <a:r>
              <a:rPr dirty="0" sz="2000" spc="-3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신청</a:t>
            </a:r>
            <a:r>
              <a:rPr dirty="0" sz="2000" spc="-1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 spc="-25">
                <a:solidFill>
                  <a:srgbClr val="FFFFFF"/>
                </a:solidFill>
                <a:latin typeface="맑은 고딕"/>
                <a:cs typeface="맑은 고딕"/>
              </a:rPr>
              <a:t>방법</a:t>
            </a:r>
            <a:endParaRPr sz="2000">
              <a:latin typeface="맑은 고딕"/>
              <a:cs typeface="맑은 고딕"/>
            </a:endParaRPr>
          </a:p>
        </p:txBody>
      </p:sp>
      <p:sp>
        <p:nvSpPr>
          <p:cNvPr id="16" name="object 1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2003"/>
            <a:ext cx="3676650" cy="677545"/>
            <a:chOff x="0" y="32003"/>
            <a:chExt cx="3676650" cy="67754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2003"/>
              <a:ext cx="1523238" cy="67741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8344" y="32003"/>
              <a:ext cx="707898" cy="67741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41348" y="32003"/>
              <a:ext cx="1317498" cy="67741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63951" y="32003"/>
              <a:ext cx="1012698" cy="67741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분실신고</a:t>
            </a:r>
            <a:r>
              <a:rPr dirty="0" spc="-5"/>
              <a:t> </a:t>
            </a:r>
            <a:r>
              <a:rPr dirty="0"/>
              <a:t>및</a:t>
            </a:r>
            <a:r>
              <a:rPr dirty="0" spc="-5"/>
              <a:t> </a:t>
            </a:r>
            <a:r>
              <a:rPr dirty="0"/>
              <a:t>재발급 </a:t>
            </a:r>
            <a:r>
              <a:rPr dirty="0" spc="-25"/>
              <a:t>신청</a:t>
            </a:r>
          </a:p>
        </p:txBody>
      </p:sp>
      <p:pic>
        <p:nvPicPr>
          <p:cNvPr id="8" name="object 8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681227"/>
            <a:ext cx="4389119" cy="4809744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4171315" y="1864868"/>
            <a:ext cx="5588635" cy="37172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 u="sng" sz="20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STEP1.</a:t>
            </a:r>
            <a:r>
              <a:rPr dirty="0" u="sng" sz="2000" spc="-25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200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중앙도서관과</a:t>
            </a:r>
            <a:r>
              <a:rPr dirty="0" u="sng" sz="2000" spc="-3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200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신한</a:t>
            </a:r>
            <a:r>
              <a:rPr dirty="0" u="sng" sz="2000" spc="-2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200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카드사</a:t>
            </a:r>
            <a:r>
              <a:rPr dirty="0" u="sng" sz="2000" spc="-1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200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모두</a:t>
            </a:r>
            <a:r>
              <a:rPr dirty="0" u="sng" sz="2000" spc="-2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분실신고</a:t>
            </a:r>
            <a:endParaRPr sz="2000">
              <a:latin typeface="맑은 고딕"/>
              <a:cs typeface="맑은 고딕"/>
            </a:endParaRPr>
          </a:p>
          <a:p>
            <a:pPr marL="76200">
              <a:lnSpc>
                <a:spcPct val="100000"/>
              </a:lnSpc>
              <a:spcBef>
                <a:spcPts val="1805"/>
              </a:spcBef>
            </a:pP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도서관 기능 정지 ▶ 중앙도서관</a:t>
            </a:r>
            <a:r>
              <a:rPr dirty="0" sz="15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☎ 02)2260-</a:t>
            </a:r>
            <a:r>
              <a:rPr dirty="0" sz="1500" spc="-10">
                <a:solidFill>
                  <a:srgbClr val="683C2D"/>
                </a:solidFill>
                <a:latin typeface="맑은 고딕"/>
                <a:cs typeface="맑은 고딕"/>
              </a:rPr>
              <a:t>8622~3</a:t>
            </a:r>
            <a:endParaRPr sz="1500">
              <a:latin typeface="맑은 고딕"/>
              <a:cs typeface="맑은 고딕"/>
            </a:endParaRPr>
          </a:p>
          <a:p>
            <a:pPr marL="76200">
              <a:lnSpc>
                <a:spcPct val="100000"/>
              </a:lnSpc>
              <a:spcBef>
                <a:spcPts val="555"/>
              </a:spcBef>
            </a:pP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은행</a:t>
            </a:r>
            <a:r>
              <a:rPr dirty="0" sz="15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기능</a:t>
            </a:r>
            <a:r>
              <a:rPr dirty="0" sz="1500" spc="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정지</a:t>
            </a:r>
            <a:r>
              <a:rPr dirty="0" sz="1500" spc="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▶</a:t>
            </a:r>
            <a:r>
              <a:rPr dirty="0" sz="1500" spc="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신한카드</a:t>
            </a:r>
            <a:r>
              <a:rPr dirty="0" sz="15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☎</a:t>
            </a:r>
            <a:r>
              <a:rPr dirty="0" sz="1500" spc="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 spc="-10">
                <a:solidFill>
                  <a:srgbClr val="683C2D"/>
                </a:solidFill>
                <a:latin typeface="맑은 고딕"/>
                <a:cs typeface="맑은 고딕"/>
              </a:rPr>
              <a:t>1544-</a:t>
            </a:r>
            <a:r>
              <a:rPr dirty="0" sz="1500" spc="-20">
                <a:solidFill>
                  <a:srgbClr val="683C2D"/>
                </a:solidFill>
                <a:latin typeface="맑은 고딕"/>
                <a:cs typeface="맑은 고딕"/>
              </a:rPr>
              <a:t>7200</a:t>
            </a:r>
            <a:endParaRPr sz="15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00">
              <a:latin typeface="맑은 고딕"/>
              <a:cs typeface="맑은 고딕"/>
            </a:endParaRPr>
          </a:p>
          <a:p>
            <a:pPr algn="ctr" marL="563880" marR="558165">
              <a:lnSpc>
                <a:spcPct val="150000"/>
              </a:lnSpc>
              <a:spcBef>
                <a:spcPts val="5"/>
              </a:spcBef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STEP2.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가까운</a:t>
            </a:r>
            <a:r>
              <a:rPr dirty="0" sz="2000" spc="-1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신한은행</a:t>
            </a:r>
            <a:r>
              <a:rPr dirty="0" sz="2000" spc="-2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지점</a:t>
            </a:r>
            <a:r>
              <a:rPr dirty="0" sz="2000" spc="-20" b="1" i="1">
                <a:solidFill>
                  <a:srgbClr val="683C2D"/>
                </a:solidFill>
                <a:latin typeface="맑은 고딕"/>
                <a:cs typeface="맑은 고딕"/>
              </a:rPr>
              <a:t> 방문하여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재발급하거나</a:t>
            </a:r>
            <a:r>
              <a:rPr dirty="0" sz="2000" spc="-3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신한</a:t>
            </a:r>
            <a:r>
              <a:rPr dirty="0" sz="2000" spc="-1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카드사</a:t>
            </a:r>
            <a:r>
              <a:rPr dirty="0" sz="2000" spc="-2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재발급</a:t>
            </a:r>
            <a:r>
              <a:rPr dirty="0" sz="2000" spc="-1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5" b="1" i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endParaRPr sz="20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550">
              <a:latin typeface="맑은 고딕"/>
              <a:cs typeface="맑은 고딕"/>
            </a:endParaRPr>
          </a:p>
          <a:p>
            <a:pPr marL="571500" marR="565150" indent="325755">
              <a:lnSpc>
                <a:spcPct val="150000"/>
              </a:lnSpc>
              <a:spcBef>
                <a:spcPts val="5"/>
              </a:spcBef>
            </a:pP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※ 신한</a:t>
            </a:r>
            <a:r>
              <a:rPr dirty="0" sz="15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카드사를 통하여 학생증</a:t>
            </a:r>
            <a:r>
              <a:rPr dirty="0" sz="15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분실신고 </a:t>
            </a:r>
            <a:r>
              <a:rPr dirty="0" sz="1500" spc="-50">
                <a:solidFill>
                  <a:srgbClr val="683C2D"/>
                </a:solidFill>
                <a:latin typeface="맑은 고딕"/>
                <a:cs typeface="맑은 고딕"/>
              </a:rPr>
              <a:t>후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즉시 재발급을</a:t>
            </a:r>
            <a:r>
              <a:rPr dirty="0" sz="15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하는 경우,</a:t>
            </a:r>
            <a:r>
              <a:rPr dirty="0" sz="15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FF0000"/>
                </a:solidFill>
                <a:latin typeface="맑은 고딕"/>
                <a:cs typeface="맑은 고딕"/>
              </a:rPr>
              <a:t>중앙도서관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에 교내 </a:t>
            </a:r>
            <a:r>
              <a:rPr dirty="0" sz="1500" spc="-25">
                <a:solidFill>
                  <a:srgbClr val="683C2D"/>
                </a:solidFill>
                <a:latin typeface="맑은 고딕"/>
                <a:cs typeface="맑은 고딕"/>
              </a:rPr>
              <a:t>기능 </a:t>
            </a:r>
            <a:r>
              <a:rPr dirty="0" sz="1500">
                <a:solidFill>
                  <a:srgbClr val="683C2D"/>
                </a:solidFill>
                <a:latin typeface="맑은 고딕"/>
                <a:cs typeface="맑은 고딕"/>
              </a:rPr>
              <a:t>정지를 위한</a:t>
            </a:r>
            <a:r>
              <a:rPr dirty="0" sz="15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500">
                <a:solidFill>
                  <a:srgbClr val="FF0000"/>
                </a:solidFill>
                <a:latin typeface="맑은 고딕"/>
                <a:cs typeface="맑은 고딕"/>
              </a:rPr>
              <a:t>분실신고를 별도로 하지 않아도 </a:t>
            </a:r>
            <a:r>
              <a:rPr dirty="0" sz="1500" spc="-20">
                <a:solidFill>
                  <a:srgbClr val="FF0000"/>
                </a:solidFill>
                <a:latin typeface="맑은 고딕"/>
                <a:cs typeface="맑은 고딕"/>
              </a:rPr>
              <a:t>됩니다.</a:t>
            </a:r>
            <a:endParaRPr sz="1500">
              <a:latin typeface="맑은 고딕"/>
              <a:cs typeface="맑은 고딕"/>
            </a:endParaRPr>
          </a:p>
        </p:txBody>
      </p:sp>
      <p:grpSp>
        <p:nvGrpSpPr>
          <p:cNvPr id="10" name="object 10" descr=""/>
          <p:cNvGrpSpPr/>
          <p:nvPr/>
        </p:nvGrpSpPr>
        <p:grpSpPr>
          <a:xfrm>
            <a:off x="5212079" y="1106424"/>
            <a:ext cx="3503295" cy="874394"/>
            <a:chOff x="5212079" y="1106424"/>
            <a:chExt cx="3503295" cy="874394"/>
          </a:xfrm>
        </p:grpSpPr>
        <p:pic>
          <p:nvPicPr>
            <p:cNvPr id="11" name="object 1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12079" y="1431036"/>
              <a:ext cx="3502914" cy="549401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5221223" y="1106424"/>
              <a:ext cx="3487420" cy="425450"/>
            </a:xfrm>
            <a:custGeom>
              <a:avLst/>
              <a:gdLst/>
              <a:ahLst/>
              <a:cxnLst/>
              <a:rect l="l" t="t" r="r" b="b"/>
              <a:pathLst>
                <a:path w="3487420" h="425450">
                  <a:moveTo>
                    <a:pt x="3416046" y="0"/>
                  </a:moveTo>
                  <a:lnTo>
                    <a:pt x="70865" y="0"/>
                  </a:lnTo>
                  <a:lnTo>
                    <a:pt x="43291" y="5572"/>
                  </a:lnTo>
                  <a:lnTo>
                    <a:pt x="20764" y="20764"/>
                  </a:lnTo>
                  <a:lnTo>
                    <a:pt x="5572" y="43291"/>
                  </a:lnTo>
                  <a:lnTo>
                    <a:pt x="0" y="70865"/>
                  </a:lnTo>
                  <a:lnTo>
                    <a:pt x="0" y="354329"/>
                  </a:lnTo>
                  <a:lnTo>
                    <a:pt x="5572" y="381904"/>
                  </a:lnTo>
                  <a:lnTo>
                    <a:pt x="20764" y="404431"/>
                  </a:lnTo>
                  <a:lnTo>
                    <a:pt x="43291" y="419623"/>
                  </a:lnTo>
                  <a:lnTo>
                    <a:pt x="70865" y="425196"/>
                  </a:lnTo>
                  <a:lnTo>
                    <a:pt x="3416046" y="425196"/>
                  </a:lnTo>
                  <a:lnTo>
                    <a:pt x="3443620" y="419623"/>
                  </a:lnTo>
                  <a:lnTo>
                    <a:pt x="3466147" y="404431"/>
                  </a:lnTo>
                  <a:lnTo>
                    <a:pt x="3481339" y="381904"/>
                  </a:lnTo>
                  <a:lnTo>
                    <a:pt x="3486911" y="354329"/>
                  </a:lnTo>
                  <a:lnTo>
                    <a:pt x="3486911" y="70865"/>
                  </a:lnTo>
                  <a:lnTo>
                    <a:pt x="3481339" y="43291"/>
                  </a:lnTo>
                  <a:lnTo>
                    <a:pt x="3466147" y="20764"/>
                  </a:lnTo>
                  <a:lnTo>
                    <a:pt x="3443620" y="5572"/>
                  </a:lnTo>
                  <a:lnTo>
                    <a:pt x="3416046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 txBox="1"/>
          <p:nvPr/>
        </p:nvSpPr>
        <p:spPr>
          <a:xfrm>
            <a:off x="5548629" y="1149222"/>
            <a:ext cx="2833370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신한카드</a:t>
            </a:r>
            <a:r>
              <a:rPr dirty="0" sz="2000" spc="-2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학생증</a:t>
            </a:r>
            <a:r>
              <a:rPr dirty="0" sz="2000" spc="-2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분실</a:t>
            </a:r>
            <a:r>
              <a:rPr dirty="0" sz="2000" spc="-1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 spc="-50">
                <a:solidFill>
                  <a:srgbClr val="FFFFFF"/>
                </a:solidFill>
                <a:latin typeface="맑은 고딕"/>
                <a:cs typeface="맑은 고딕"/>
              </a:rPr>
              <a:t>시</a:t>
            </a:r>
            <a:endParaRPr sz="2000">
              <a:latin typeface="맑은 고딕"/>
              <a:cs typeface="맑은 고딕"/>
            </a:endParaRPr>
          </a:p>
        </p:txBody>
      </p:sp>
      <p:sp>
        <p:nvSpPr>
          <p:cNvPr id="14" name="object 1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2003"/>
            <a:ext cx="4810125" cy="5326380"/>
            <a:chOff x="0" y="32003"/>
            <a:chExt cx="4810125" cy="532638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48640"/>
              <a:ext cx="4809743" cy="4809744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2003"/>
              <a:ext cx="1523238" cy="67741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28344" y="32003"/>
              <a:ext cx="707898" cy="67741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41348" y="32003"/>
              <a:ext cx="1317498" cy="67741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63951" y="32003"/>
              <a:ext cx="1012698" cy="677418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분실신고</a:t>
            </a:r>
            <a:r>
              <a:rPr dirty="0" spc="-5"/>
              <a:t> </a:t>
            </a:r>
            <a:r>
              <a:rPr dirty="0"/>
              <a:t>및</a:t>
            </a:r>
            <a:r>
              <a:rPr dirty="0" spc="-5"/>
              <a:t> </a:t>
            </a:r>
            <a:r>
              <a:rPr dirty="0"/>
              <a:t>재발급 </a:t>
            </a:r>
            <a:r>
              <a:rPr dirty="0" spc="-25"/>
              <a:t>신청</a:t>
            </a:r>
          </a:p>
        </p:txBody>
      </p:sp>
      <p:grpSp>
        <p:nvGrpSpPr>
          <p:cNvPr id="9" name="object 9" descr=""/>
          <p:cNvGrpSpPr/>
          <p:nvPr/>
        </p:nvGrpSpPr>
        <p:grpSpPr>
          <a:xfrm>
            <a:off x="5410200" y="1760220"/>
            <a:ext cx="3507740" cy="874394"/>
            <a:chOff x="5410200" y="1760220"/>
            <a:chExt cx="3507740" cy="874394"/>
          </a:xfrm>
        </p:grpSpPr>
        <p:pic>
          <p:nvPicPr>
            <p:cNvPr id="10" name="object 1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10200" y="2084832"/>
              <a:ext cx="3507486" cy="549401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5419344" y="1760220"/>
              <a:ext cx="3491865" cy="425450"/>
            </a:xfrm>
            <a:custGeom>
              <a:avLst/>
              <a:gdLst/>
              <a:ahLst/>
              <a:cxnLst/>
              <a:rect l="l" t="t" r="r" b="b"/>
              <a:pathLst>
                <a:path w="3491865" h="425450">
                  <a:moveTo>
                    <a:pt x="3420617" y="0"/>
                  </a:moveTo>
                  <a:lnTo>
                    <a:pt x="70865" y="0"/>
                  </a:lnTo>
                  <a:lnTo>
                    <a:pt x="43291" y="5572"/>
                  </a:lnTo>
                  <a:lnTo>
                    <a:pt x="20764" y="20764"/>
                  </a:lnTo>
                  <a:lnTo>
                    <a:pt x="5572" y="43291"/>
                  </a:lnTo>
                  <a:lnTo>
                    <a:pt x="0" y="70865"/>
                  </a:lnTo>
                  <a:lnTo>
                    <a:pt x="0" y="354329"/>
                  </a:lnTo>
                  <a:lnTo>
                    <a:pt x="5572" y="381904"/>
                  </a:lnTo>
                  <a:lnTo>
                    <a:pt x="20764" y="404431"/>
                  </a:lnTo>
                  <a:lnTo>
                    <a:pt x="43291" y="419623"/>
                  </a:lnTo>
                  <a:lnTo>
                    <a:pt x="70865" y="425195"/>
                  </a:lnTo>
                  <a:lnTo>
                    <a:pt x="3420617" y="425195"/>
                  </a:lnTo>
                  <a:lnTo>
                    <a:pt x="3448192" y="419623"/>
                  </a:lnTo>
                  <a:lnTo>
                    <a:pt x="3470719" y="404431"/>
                  </a:lnTo>
                  <a:lnTo>
                    <a:pt x="3485911" y="381904"/>
                  </a:lnTo>
                  <a:lnTo>
                    <a:pt x="3491483" y="354329"/>
                  </a:lnTo>
                  <a:lnTo>
                    <a:pt x="3491483" y="70865"/>
                  </a:lnTo>
                  <a:lnTo>
                    <a:pt x="3485911" y="43291"/>
                  </a:lnTo>
                  <a:lnTo>
                    <a:pt x="3470719" y="20764"/>
                  </a:lnTo>
                  <a:lnTo>
                    <a:pt x="3448192" y="5572"/>
                  </a:lnTo>
                  <a:lnTo>
                    <a:pt x="3420617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05"/>
              </a:spcBef>
            </a:pPr>
            <a:r>
              <a:rPr dirty="0"/>
              <a:t>학생증</a:t>
            </a:r>
            <a:r>
              <a:rPr dirty="0" spc="-20"/>
              <a:t> </a:t>
            </a:r>
            <a:r>
              <a:rPr dirty="0"/>
              <a:t>재발급</a:t>
            </a:r>
            <a:r>
              <a:rPr dirty="0" spc="-10"/>
              <a:t> </a:t>
            </a:r>
            <a:r>
              <a:rPr dirty="0" spc="-20"/>
              <a:t>유의사항</a:t>
            </a: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700"/>
          </a:p>
          <a:p>
            <a:pPr marL="295910">
              <a:lnSpc>
                <a:spcPct val="100000"/>
              </a:lnSpc>
              <a:tabLst>
                <a:tab pos="753110" algn="l"/>
              </a:tabLst>
            </a:pPr>
            <a:r>
              <a:rPr dirty="0" spc="-25" b="1">
                <a:solidFill>
                  <a:srgbClr val="683C2D"/>
                </a:solidFill>
                <a:latin typeface="맑은 고딕"/>
                <a:cs typeface="맑은 고딕"/>
              </a:rPr>
              <a:t>1)</a:t>
            </a:r>
            <a:r>
              <a:rPr dirty="0" b="1">
                <a:solidFill>
                  <a:srgbClr val="683C2D"/>
                </a:solidFill>
                <a:latin typeface="맑은 고딕"/>
                <a:cs typeface="맑은 고딕"/>
              </a:rPr>
              <a:t>	</a:t>
            </a:r>
            <a:r>
              <a:rPr dirty="0" b="1" i="1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pc="-2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b="1">
                <a:solidFill>
                  <a:srgbClr val="683C2D"/>
                </a:solidFill>
                <a:latin typeface="맑은 고딕"/>
                <a:cs typeface="맑은 고딕"/>
              </a:rPr>
              <a:t>IC</a:t>
            </a:r>
            <a:r>
              <a:rPr dirty="0" b="1" i="1">
                <a:solidFill>
                  <a:srgbClr val="683C2D"/>
                </a:solidFill>
                <a:latin typeface="맑은 고딕"/>
                <a:cs typeface="맑은 고딕"/>
              </a:rPr>
              <a:t>칩</a:t>
            </a:r>
            <a:r>
              <a:rPr dirty="0" spc="-1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b="1" i="1">
                <a:solidFill>
                  <a:srgbClr val="683C2D"/>
                </a:solidFill>
                <a:latin typeface="맑은 고딕"/>
                <a:cs typeface="맑은 고딕"/>
              </a:rPr>
              <a:t>훼손으로</a:t>
            </a:r>
            <a:r>
              <a:rPr dirty="0" spc="-2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b="1" i="1">
                <a:solidFill>
                  <a:srgbClr val="683C2D"/>
                </a:solidFill>
                <a:latin typeface="맑은 고딕"/>
                <a:cs typeface="맑은 고딕"/>
              </a:rPr>
              <a:t>인한</a:t>
            </a:r>
            <a:r>
              <a:rPr dirty="0" spc="-2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pc="-25" b="1" i="1">
                <a:solidFill>
                  <a:srgbClr val="683C2D"/>
                </a:solidFill>
                <a:latin typeface="맑은 고딕"/>
                <a:cs typeface="맑은 고딕"/>
              </a:rPr>
              <a:t>재발급</a:t>
            </a:r>
          </a:p>
          <a:p>
            <a:pPr algn="ctr" marL="154940" indent="-155575">
              <a:lnSpc>
                <a:spcPct val="100000"/>
              </a:lnSpc>
              <a:spcBef>
                <a:spcPts val="1060"/>
              </a:spcBef>
              <a:buChar char="-"/>
              <a:tabLst>
                <a:tab pos="155575" algn="l"/>
              </a:tabLst>
            </a:pPr>
            <a:r>
              <a:rPr dirty="0" sz="1600">
                <a:solidFill>
                  <a:srgbClr val="683C2D"/>
                </a:solidFill>
              </a:rPr>
              <a:t>가까운</a:t>
            </a:r>
            <a:r>
              <a:rPr dirty="0" sz="1600" spc="-30">
                <a:solidFill>
                  <a:srgbClr val="683C2D"/>
                </a:solidFill>
              </a:rPr>
              <a:t> </a:t>
            </a:r>
            <a:r>
              <a:rPr dirty="0" sz="1600">
                <a:solidFill>
                  <a:srgbClr val="683C2D"/>
                </a:solidFill>
              </a:rPr>
              <a:t>은행</a:t>
            </a:r>
            <a:r>
              <a:rPr dirty="0" sz="1600" spc="-45">
                <a:solidFill>
                  <a:srgbClr val="683C2D"/>
                </a:solidFill>
              </a:rPr>
              <a:t> </a:t>
            </a:r>
            <a:r>
              <a:rPr dirty="0" sz="1600">
                <a:solidFill>
                  <a:srgbClr val="683C2D"/>
                </a:solidFill>
              </a:rPr>
              <a:t>지점</a:t>
            </a:r>
            <a:r>
              <a:rPr dirty="0" sz="1600" spc="-35">
                <a:solidFill>
                  <a:srgbClr val="683C2D"/>
                </a:solidFill>
              </a:rPr>
              <a:t> </a:t>
            </a:r>
            <a:r>
              <a:rPr dirty="0" sz="1600">
                <a:solidFill>
                  <a:srgbClr val="683C2D"/>
                </a:solidFill>
              </a:rPr>
              <a:t>방문신청</a:t>
            </a:r>
            <a:r>
              <a:rPr dirty="0" sz="1600" spc="-30">
                <a:solidFill>
                  <a:srgbClr val="683C2D"/>
                </a:solidFill>
              </a:rPr>
              <a:t> </a:t>
            </a:r>
            <a:r>
              <a:rPr dirty="0" sz="1600">
                <a:solidFill>
                  <a:srgbClr val="683C2D"/>
                </a:solidFill>
              </a:rPr>
              <a:t>혹은</a:t>
            </a:r>
            <a:r>
              <a:rPr dirty="0" sz="1600" spc="-35">
                <a:solidFill>
                  <a:srgbClr val="683C2D"/>
                </a:solidFill>
              </a:rPr>
              <a:t> </a:t>
            </a:r>
            <a:r>
              <a:rPr dirty="0" sz="1600">
                <a:solidFill>
                  <a:srgbClr val="683C2D"/>
                </a:solidFill>
              </a:rPr>
              <a:t>카드사에</a:t>
            </a:r>
            <a:r>
              <a:rPr dirty="0" sz="1600" spc="-35">
                <a:solidFill>
                  <a:srgbClr val="683C2D"/>
                </a:solidFill>
              </a:rPr>
              <a:t> </a:t>
            </a:r>
            <a:r>
              <a:rPr dirty="0" sz="1600">
                <a:solidFill>
                  <a:srgbClr val="683C2D"/>
                </a:solidFill>
              </a:rPr>
              <a:t>전화</a:t>
            </a:r>
            <a:r>
              <a:rPr dirty="0" sz="1600" spc="-30">
                <a:solidFill>
                  <a:srgbClr val="683C2D"/>
                </a:solidFill>
              </a:rPr>
              <a:t> </a:t>
            </a:r>
            <a:r>
              <a:rPr dirty="0" sz="1600" spc="-25">
                <a:solidFill>
                  <a:srgbClr val="683C2D"/>
                </a:solidFill>
              </a:rPr>
              <a:t>신청</a:t>
            </a:r>
            <a:endParaRPr sz="1600"/>
          </a:p>
          <a:p>
            <a:pPr>
              <a:lnSpc>
                <a:spcPct val="100000"/>
              </a:lnSpc>
              <a:spcBef>
                <a:spcPts val="80"/>
              </a:spcBef>
              <a:buFont typeface=""/>
              <a:buChar char="-"/>
            </a:pPr>
            <a:endParaRPr sz="2150"/>
          </a:p>
          <a:p>
            <a:pPr marL="116205">
              <a:lnSpc>
                <a:spcPct val="100000"/>
              </a:lnSpc>
              <a:spcBef>
                <a:spcPts val="5"/>
              </a:spcBef>
            </a:pPr>
            <a:r>
              <a:rPr dirty="0" b="1">
                <a:solidFill>
                  <a:srgbClr val="683C2D"/>
                </a:solidFill>
                <a:latin typeface="맑은 고딕"/>
                <a:cs typeface="맑은 고딕"/>
              </a:rPr>
              <a:t>2)</a:t>
            </a:r>
            <a:r>
              <a:rPr dirty="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b="1" i="1">
                <a:solidFill>
                  <a:srgbClr val="683C2D"/>
                </a:solidFill>
                <a:latin typeface="맑은 고딕"/>
                <a:cs typeface="맑은 고딕"/>
              </a:rPr>
              <a:t>사진</a:t>
            </a:r>
            <a:r>
              <a:rPr dirty="0" spc="-2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b="1" i="1">
                <a:solidFill>
                  <a:srgbClr val="683C2D"/>
                </a:solidFill>
                <a:latin typeface="맑은 고딕"/>
                <a:cs typeface="맑은 고딕"/>
              </a:rPr>
              <a:t>변경</a:t>
            </a:r>
            <a:r>
              <a:rPr dirty="0" b="1">
                <a:solidFill>
                  <a:srgbClr val="683C2D"/>
                </a:solidFill>
                <a:latin typeface="맑은 고딕"/>
                <a:cs typeface="맑은 고딕"/>
              </a:rPr>
              <a:t>,</a:t>
            </a:r>
            <a:r>
              <a:rPr dirty="0" spc="-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b="1" i="1">
                <a:solidFill>
                  <a:srgbClr val="683C2D"/>
                </a:solidFill>
                <a:latin typeface="맑은 고딕"/>
                <a:cs typeface="맑은 고딕"/>
              </a:rPr>
              <a:t>전과</a:t>
            </a:r>
            <a:r>
              <a:rPr dirty="0" b="1">
                <a:solidFill>
                  <a:srgbClr val="683C2D"/>
                </a:solidFill>
                <a:latin typeface="맑은 고딕"/>
                <a:cs typeface="맑은 고딕"/>
              </a:rPr>
              <a:t>,</a:t>
            </a:r>
            <a:r>
              <a:rPr dirty="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b="1" i="1">
                <a:solidFill>
                  <a:srgbClr val="683C2D"/>
                </a:solidFill>
                <a:latin typeface="맑은 고딕"/>
                <a:cs typeface="맑은 고딕"/>
              </a:rPr>
              <a:t>개명으로</a:t>
            </a:r>
            <a:r>
              <a:rPr dirty="0" spc="-2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b="1" i="1">
                <a:solidFill>
                  <a:srgbClr val="683C2D"/>
                </a:solidFill>
                <a:latin typeface="맑은 고딕"/>
                <a:cs typeface="맑은 고딕"/>
              </a:rPr>
              <a:t>인한</a:t>
            </a:r>
            <a:r>
              <a:rPr dirty="0" spc="-1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pc="-25" b="1" i="1">
                <a:solidFill>
                  <a:srgbClr val="683C2D"/>
                </a:solidFill>
                <a:latin typeface="맑은 고딕"/>
                <a:cs typeface="맑은 고딕"/>
              </a:rPr>
              <a:t>재발급</a:t>
            </a:r>
          </a:p>
          <a:p>
            <a:pPr marL="187960" marR="5080" indent="-175895">
              <a:lnSpc>
                <a:spcPct val="150000"/>
              </a:lnSpc>
              <a:spcBef>
                <a:spcPts val="55"/>
              </a:spcBef>
              <a:buClr>
                <a:srgbClr val="683C2D"/>
              </a:buClr>
              <a:buFont typeface=""/>
              <a:buChar char="-"/>
              <a:tabLst>
                <a:tab pos="2245360" algn="l"/>
              </a:tabLst>
            </a:pPr>
            <a:r>
              <a:rPr dirty="0" u="sng" sz="180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반드시</a:t>
            </a:r>
            <a:r>
              <a:rPr dirty="0" u="sng" sz="1800" spc="5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80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학생서비스센터로</a:t>
            </a:r>
            <a:r>
              <a:rPr dirty="0" u="sng" sz="1800" spc="5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80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문의 후</a:t>
            </a:r>
            <a:r>
              <a:rPr dirty="0" sz="1800" b="1" i="1">
                <a:solidFill>
                  <a:srgbClr val="FF0000"/>
                </a:solidFill>
                <a:latin typeface="맑은 고딕"/>
                <a:cs typeface="맑은 고딕"/>
              </a:rPr>
              <a:t> </a:t>
            </a:r>
            <a:r>
              <a:rPr dirty="0" sz="1800">
                <a:solidFill>
                  <a:srgbClr val="683C2D"/>
                </a:solidFill>
              </a:rPr>
              <a:t>은행 </a:t>
            </a:r>
            <a:r>
              <a:rPr dirty="0" sz="1800" spc="-25">
                <a:solidFill>
                  <a:srgbClr val="683C2D"/>
                </a:solidFill>
              </a:rPr>
              <a:t>재발급 	신청</a:t>
            </a:r>
            <a:endParaRPr sz="1800">
              <a:latin typeface="맑은 고딕"/>
              <a:cs typeface="맑은 고딕"/>
            </a:endParaRPr>
          </a:p>
        </p:txBody>
      </p:sp>
      <p:sp>
        <p:nvSpPr>
          <p:cNvPr id="13" name="object 1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2003"/>
            <a:ext cx="1895475" cy="677545"/>
            <a:chOff x="0" y="32003"/>
            <a:chExt cx="1895475" cy="67754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2003"/>
              <a:ext cx="1218438" cy="67741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3544" y="32003"/>
              <a:ext cx="971550" cy="67741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8739" y="112852"/>
            <a:ext cx="1616075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학생증</a:t>
            </a:r>
            <a:r>
              <a:rPr dirty="0" spc="-5"/>
              <a:t> </a:t>
            </a:r>
            <a:r>
              <a:rPr dirty="0" spc="-40"/>
              <a:t>FAQ</a:t>
            </a:r>
          </a:p>
        </p:txBody>
      </p:sp>
      <p:grpSp>
        <p:nvGrpSpPr>
          <p:cNvPr id="6" name="object 6" descr=""/>
          <p:cNvGrpSpPr/>
          <p:nvPr/>
        </p:nvGrpSpPr>
        <p:grpSpPr>
          <a:xfrm>
            <a:off x="140207" y="786383"/>
            <a:ext cx="1329690" cy="874394"/>
            <a:chOff x="140207" y="786383"/>
            <a:chExt cx="1329690" cy="874394"/>
          </a:xfrm>
        </p:grpSpPr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207" y="1110995"/>
              <a:ext cx="1329690" cy="549401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149351" y="786383"/>
              <a:ext cx="1313815" cy="425450"/>
            </a:xfrm>
            <a:custGeom>
              <a:avLst/>
              <a:gdLst/>
              <a:ahLst/>
              <a:cxnLst/>
              <a:rect l="l" t="t" r="r" b="b"/>
              <a:pathLst>
                <a:path w="1313815" h="425450">
                  <a:moveTo>
                    <a:pt x="1242822" y="0"/>
                  </a:moveTo>
                  <a:lnTo>
                    <a:pt x="70866" y="0"/>
                  </a:lnTo>
                  <a:lnTo>
                    <a:pt x="43280" y="5572"/>
                  </a:lnTo>
                  <a:lnTo>
                    <a:pt x="20754" y="20764"/>
                  </a:lnTo>
                  <a:lnTo>
                    <a:pt x="5568" y="43291"/>
                  </a:lnTo>
                  <a:lnTo>
                    <a:pt x="0" y="70865"/>
                  </a:lnTo>
                  <a:lnTo>
                    <a:pt x="0" y="354329"/>
                  </a:lnTo>
                  <a:lnTo>
                    <a:pt x="5568" y="381904"/>
                  </a:lnTo>
                  <a:lnTo>
                    <a:pt x="20754" y="404431"/>
                  </a:lnTo>
                  <a:lnTo>
                    <a:pt x="43280" y="419623"/>
                  </a:lnTo>
                  <a:lnTo>
                    <a:pt x="70866" y="425195"/>
                  </a:lnTo>
                  <a:lnTo>
                    <a:pt x="1242822" y="425195"/>
                  </a:lnTo>
                  <a:lnTo>
                    <a:pt x="1270396" y="419623"/>
                  </a:lnTo>
                  <a:lnTo>
                    <a:pt x="1292923" y="404431"/>
                  </a:lnTo>
                  <a:lnTo>
                    <a:pt x="1308115" y="381904"/>
                  </a:lnTo>
                  <a:lnTo>
                    <a:pt x="1313688" y="354329"/>
                  </a:lnTo>
                  <a:lnTo>
                    <a:pt x="1313688" y="70865"/>
                  </a:lnTo>
                  <a:lnTo>
                    <a:pt x="1308115" y="43291"/>
                  </a:lnTo>
                  <a:lnTo>
                    <a:pt x="1292923" y="20764"/>
                  </a:lnTo>
                  <a:lnTo>
                    <a:pt x="1270396" y="5572"/>
                  </a:lnTo>
                  <a:lnTo>
                    <a:pt x="1242822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"/>
          <p:cNvSpPr txBox="1"/>
          <p:nvPr/>
        </p:nvSpPr>
        <p:spPr>
          <a:xfrm>
            <a:off x="368604" y="829182"/>
            <a:ext cx="8332470" cy="47974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00025">
              <a:lnSpc>
                <a:spcPct val="100000"/>
              </a:lnSpc>
              <a:spcBef>
                <a:spcPts val="105"/>
              </a:spcBef>
            </a:pPr>
            <a:r>
              <a:rPr dirty="0" sz="2000" spc="-25">
                <a:solidFill>
                  <a:srgbClr val="FFFFFF"/>
                </a:solidFill>
                <a:latin typeface="맑은 고딕"/>
                <a:cs typeface="맑은 고딕"/>
              </a:rPr>
              <a:t>FAQ</a:t>
            </a:r>
            <a:endParaRPr sz="20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Q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1.</a:t>
            </a:r>
            <a:r>
              <a:rPr dirty="0" sz="2000" spc="-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000" spc="-1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2000" spc="-2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기간에</a:t>
            </a:r>
            <a:r>
              <a:rPr dirty="0" sz="2000" spc="-1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신청을</a:t>
            </a:r>
            <a:r>
              <a:rPr dirty="0" sz="2000" spc="-2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못했어요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.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어떻게</a:t>
            </a:r>
            <a:r>
              <a:rPr dirty="0" sz="2000" spc="-2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해야</a:t>
            </a:r>
            <a:r>
              <a:rPr dirty="0" sz="2000" spc="-1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0" b="1" i="1">
                <a:solidFill>
                  <a:srgbClr val="683C2D"/>
                </a:solidFill>
                <a:latin typeface="맑은 고딕"/>
                <a:cs typeface="맑은 고딕"/>
              </a:rPr>
              <a:t>하나요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?</a:t>
            </a:r>
            <a:endParaRPr sz="20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1925"/>
              </a:spcBef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A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: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1600" spc="-2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기간에</a:t>
            </a:r>
            <a:r>
              <a:rPr dirty="0" sz="1600" spc="-2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신청을</a:t>
            </a:r>
            <a:r>
              <a:rPr dirty="0" sz="1600" spc="-2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못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하였어도</a:t>
            </a:r>
            <a:r>
              <a:rPr dirty="0" sz="1600" spc="-2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이후</a:t>
            </a:r>
            <a:r>
              <a:rPr dirty="0" sz="1600" spc="-2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>
                <a:solidFill>
                  <a:srgbClr val="683C2D"/>
                </a:solidFill>
                <a:latin typeface="맑은 고딕"/>
                <a:cs typeface="맑은 고딕"/>
              </a:rPr>
              <a:t>2</a:t>
            </a:r>
            <a:r>
              <a:rPr dirty="0" sz="1600" b="1" i="1">
                <a:solidFill>
                  <a:srgbClr val="683C2D"/>
                </a:solidFill>
                <a:latin typeface="맑은 고딕"/>
                <a:cs typeface="맑은 고딕"/>
              </a:rPr>
              <a:t>차</a:t>
            </a:r>
            <a:r>
              <a:rPr dirty="0" sz="1600" spc="-3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 i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1600" spc="-25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 i="1">
                <a:solidFill>
                  <a:srgbClr val="683C2D"/>
                </a:solidFill>
                <a:latin typeface="맑은 고딕"/>
                <a:cs typeface="맑은 고딕"/>
              </a:rPr>
              <a:t>기간에</a:t>
            </a:r>
            <a:r>
              <a:rPr dirty="0" sz="1600" spc="-35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 i="1">
                <a:solidFill>
                  <a:srgbClr val="683C2D"/>
                </a:solidFill>
                <a:latin typeface="맑은 고딕"/>
                <a:cs typeface="맑은 고딕"/>
              </a:rPr>
              <a:t>신청이</a:t>
            </a:r>
            <a:r>
              <a:rPr dirty="0" sz="1600" spc="-25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10" b="1" i="1">
                <a:solidFill>
                  <a:srgbClr val="683C2D"/>
                </a:solidFill>
                <a:latin typeface="맑은 고딕"/>
                <a:cs typeface="맑은 고딕"/>
              </a:rPr>
              <a:t>가능합니다</a:t>
            </a:r>
            <a:r>
              <a:rPr dirty="0" sz="1600" spc="-10" b="1">
                <a:solidFill>
                  <a:srgbClr val="683C2D"/>
                </a:solidFill>
                <a:latin typeface="맑은 고딕"/>
                <a:cs typeface="맑은 고딕"/>
              </a:rPr>
              <a:t>.</a:t>
            </a:r>
            <a:endParaRPr sz="1600">
              <a:latin typeface="맑은 고딕"/>
              <a:cs typeface="맑은 고딕"/>
            </a:endParaRPr>
          </a:p>
          <a:p>
            <a:pPr marL="297815">
              <a:lnSpc>
                <a:spcPct val="100000"/>
              </a:lnSpc>
              <a:spcBef>
                <a:spcPts val="5"/>
              </a:spcBef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다만,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기간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이후</a:t>
            </a:r>
            <a:r>
              <a:rPr dirty="0" sz="1600" spc="-2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신청한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학생증은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발급이</a:t>
            </a:r>
            <a:r>
              <a:rPr dirty="0" sz="1600" spc="-2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지연될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수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10">
                <a:solidFill>
                  <a:srgbClr val="683C2D"/>
                </a:solidFill>
                <a:latin typeface="맑은 고딕"/>
                <a:cs typeface="맑은 고딕"/>
              </a:rPr>
              <a:t>있습니다.</a:t>
            </a:r>
            <a:endParaRPr sz="16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1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Q</a:t>
            </a:r>
            <a:r>
              <a:rPr dirty="0" sz="20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2.</a:t>
            </a:r>
            <a:r>
              <a:rPr dirty="0" sz="2000" spc="-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000" spc="-1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신청을</a:t>
            </a:r>
            <a:r>
              <a:rPr dirty="0" sz="2000" spc="-2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이미</a:t>
            </a:r>
            <a:r>
              <a:rPr dirty="0" sz="2000" spc="-1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했는데</a:t>
            </a:r>
            <a:r>
              <a:rPr dirty="0" sz="2000" spc="-2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사진을</a:t>
            </a:r>
            <a:r>
              <a:rPr dirty="0" sz="2000" spc="-2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변경하고</a:t>
            </a:r>
            <a:r>
              <a:rPr dirty="0" sz="2000" spc="-20" b="1" i="1">
                <a:solidFill>
                  <a:srgbClr val="683C2D"/>
                </a:solidFill>
                <a:latin typeface="맑은 고딕"/>
                <a:cs typeface="맑은 고딕"/>
              </a:rPr>
              <a:t> 싶어요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.</a:t>
            </a:r>
            <a:endParaRPr sz="20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A</a:t>
            </a:r>
            <a:r>
              <a:rPr dirty="0" sz="1600" spc="-5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:</a:t>
            </a:r>
            <a:r>
              <a:rPr dirty="0" sz="1600" spc="-5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학생증은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1600" spc="-5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다음날에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발급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진행이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시작되어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u="sng" sz="160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중간에</a:t>
            </a:r>
            <a:r>
              <a:rPr dirty="0" u="sng" sz="1600" spc="-4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사진을</a:t>
            </a:r>
            <a:r>
              <a:rPr dirty="0" u="sng" sz="1600" spc="-4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변경하실</a:t>
            </a:r>
            <a:r>
              <a:rPr dirty="0" u="sng" sz="1600" spc="-4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수</a:t>
            </a:r>
            <a:r>
              <a:rPr dirty="0" u="sng" sz="1600" spc="-5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 spc="-1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없습니다</a:t>
            </a:r>
            <a:r>
              <a:rPr dirty="0" u="sng" sz="1600" spc="-1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.</a:t>
            </a:r>
            <a:endParaRPr sz="1600">
              <a:latin typeface="맑은 고딕"/>
              <a:cs typeface="맑은 고딕"/>
            </a:endParaRPr>
          </a:p>
          <a:p>
            <a:pPr marL="297815">
              <a:lnSpc>
                <a:spcPts val="1889"/>
              </a:lnSpc>
              <a:spcBef>
                <a:spcPts val="5"/>
              </a:spcBef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사진</a:t>
            </a:r>
            <a:r>
              <a:rPr dirty="0" sz="1600" spc="-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변경을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희망하시는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경우,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 i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1600" spc="-4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 i="1">
                <a:solidFill>
                  <a:srgbClr val="683C2D"/>
                </a:solidFill>
                <a:latin typeface="맑은 고딕"/>
                <a:cs typeface="맑은 고딕"/>
              </a:rPr>
              <a:t>기간</a:t>
            </a:r>
            <a:r>
              <a:rPr dirty="0" sz="1600" spc="-55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 i="1">
                <a:solidFill>
                  <a:srgbClr val="683C2D"/>
                </a:solidFill>
                <a:latin typeface="맑은 고딕"/>
                <a:cs typeface="맑은 고딕"/>
              </a:rPr>
              <a:t>이후에</a:t>
            </a:r>
            <a:r>
              <a:rPr dirty="0" sz="1600" spc="-4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 i="1">
                <a:solidFill>
                  <a:srgbClr val="683C2D"/>
                </a:solidFill>
                <a:latin typeface="맑은 고딕"/>
                <a:cs typeface="맑은 고딕"/>
              </a:rPr>
              <a:t>학생서비스센터로</a:t>
            </a:r>
            <a:r>
              <a:rPr dirty="0" sz="1600" spc="-2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b="1" i="1">
                <a:solidFill>
                  <a:srgbClr val="683C2D"/>
                </a:solidFill>
                <a:latin typeface="맑은 고딕"/>
                <a:cs typeface="맑은 고딕"/>
              </a:rPr>
              <a:t>연락</a:t>
            </a:r>
            <a:r>
              <a:rPr dirty="0" sz="1600" spc="-5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10" b="1" i="1">
                <a:solidFill>
                  <a:srgbClr val="683C2D"/>
                </a:solidFill>
                <a:latin typeface="맑은 고딕"/>
                <a:cs typeface="맑은 고딕"/>
              </a:rPr>
              <a:t>바랍니다</a:t>
            </a:r>
            <a:r>
              <a:rPr dirty="0" sz="1600" spc="-10" b="1">
                <a:solidFill>
                  <a:srgbClr val="683C2D"/>
                </a:solidFill>
                <a:latin typeface="맑은 고딕"/>
                <a:cs typeface="맑은 고딕"/>
              </a:rPr>
              <a:t>.</a:t>
            </a:r>
            <a:endParaRPr sz="1600">
              <a:latin typeface="맑은 고딕"/>
              <a:cs typeface="맑은 고딕"/>
            </a:endParaRPr>
          </a:p>
          <a:p>
            <a:pPr marL="297815">
              <a:lnSpc>
                <a:spcPts val="1889"/>
              </a:lnSpc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(사진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변경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후</a:t>
            </a:r>
            <a:r>
              <a:rPr dirty="0" sz="1600" spc="-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체크카드형</a:t>
            </a:r>
            <a:r>
              <a:rPr dirty="0" sz="16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재발급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비용</a:t>
            </a:r>
            <a:r>
              <a:rPr dirty="0" sz="1600" spc="-4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없음)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/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u="sng" sz="16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학생서비스센터</a:t>
            </a:r>
            <a:r>
              <a:rPr dirty="0" u="sng" sz="1600" spc="-1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Segoe UI Emoji"/>
                <a:cs typeface="Segoe UI Emoji"/>
              </a:rPr>
              <a:t>☎</a:t>
            </a:r>
            <a:r>
              <a:rPr dirty="0" u="sng" sz="1600" spc="-10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Segoe UI Emoji"/>
                <a:cs typeface="Segoe UI Emoji"/>
              </a:rPr>
              <a:t> </a:t>
            </a:r>
            <a:r>
              <a:rPr dirty="0" u="sng" sz="1600" spc="-1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02-2260-</a:t>
            </a:r>
            <a:r>
              <a:rPr dirty="0" u="sng" sz="1600" spc="-2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8662</a:t>
            </a:r>
            <a:endParaRPr sz="16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21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Q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3.</a:t>
            </a:r>
            <a:r>
              <a:rPr dirty="0" sz="2000" spc="-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000" spc="-1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수령은</a:t>
            </a:r>
            <a:r>
              <a:rPr dirty="0" sz="2000" spc="-2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어디서</a:t>
            </a:r>
            <a:r>
              <a:rPr dirty="0" sz="2000" spc="-2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10" b="1" i="1">
                <a:solidFill>
                  <a:srgbClr val="683C2D"/>
                </a:solidFill>
                <a:latin typeface="맑은 고딕"/>
                <a:cs typeface="맑은 고딕"/>
              </a:rPr>
              <a:t>수령하나요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?</a:t>
            </a:r>
            <a:endParaRPr sz="2000">
              <a:latin typeface="맑은 고딕"/>
              <a:cs typeface="맑은 고딕"/>
            </a:endParaRPr>
          </a:p>
          <a:p>
            <a:pPr marL="84455">
              <a:lnSpc>
                <a:spcPct val="100000"/>
              </a:lnSpc>
              <a:spcBef>
                <a:spcPts val="1870"/>
              </a:spcBef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A</a:t>
            </a:r>
            <a:r>
              <a:rPr dirty="0" sz="1600" spc="-4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:</a:t>
            </a:r>
            <a:r>
              <a:rPr dirty="0" sz="1600" spc="-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u="sng" sz="1600" spc="-1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a아메리카노B"/>
                <a:cs typeface="a아메리카노B"/>
              </a:rPr>
              <a:t>&lt;</a:t>
            </a:r>
            <a:r>
              <a:rPr dirty="0" u="sng" sz="1600" spc="-1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신한</a:t>
            </a:r>
            <a:r>
              <a:rPr dirty="0" u="sng" sz="1600" spc="-18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 spc="-2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체크카드형</a:t>
            </a:r>
            <a:r>
              <a:rPr dirty="0" u="sng" sz="1600" spc="-2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a아메리카노B"/>
                <a:cs typeface="a아메리카노B"/>
              </a:rPr>
              <a:t>&gt;</a:t>
            </a:r>
            <a:r>
              <a:rPr dirty="0" u="sng" sz="1600" spc="-26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a아메리카노B"/>
                <a:cs typeface="a아메리카노B"/>
              </a:rPr>
              <a:t> </a:t>
            </a:r>
            <a:r>
              <a:rPr dirty="0" u="sng" sz="1600" spc="-2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신한은행</a:t>
            </a:r>
            <a:r>
              <a:rPr dirty="0" u="sng" sz="1600" spc="-18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동국대학교지점</a:t>
            </a:r>
            <a:r>
              <a:rPr dirty="0" u="sng" sz="1600" spc="15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 </a:t>
            </a:r>
            <a:r>
              <a:rPr dirty="0" u="sng" sz="160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Segoe UI Emoji"/>
                <a:cs typeface="Segoe UI Emoji"/>
              </a:rPr>
              <a:t>☎</a:t>
            </a:r>
            <a:r>
              <a:rPr dirty="0" u="sng" sz="1600" spc="-7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Segoe UI Emoji"/>
                <a:cs typeface="Segoe UI Emoji"/>
              </a:rPr>
              <a:t> </a:t>
            </a:r>
            <a:r>
              <a:rPr dirty="0" u="sng" sz="1600" spc="-1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02-2265-</a:t>
            </a:r>
            <a:r>
              <a:rPr dirty="0" u="sng" sz="1600" spc="-20">
                <a:solidFill>
                  <a:srgbClr val="683C2D"/>
                </a:solidFill>
                <a:uFill>
                  <a:solidFill>
                    <a:srgbClr val="683C2D"/>
                  </a:solidFill>
                </a:uFill>
                <a:latin typeface="맑은 고딕"/>
                <a:cs typeface="맑은 고딕"/>
              </a:rPr>
              <a:t>1954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10" name="object 10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5985" y="2266645"/>
            <a:ext cx="4035425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10" b="1" i="1">
                <a:solidFill>
                  <a:srgbClr val="683C2D"/>
                </a:solidFill>
                <a:latin typeface="맑은 고딕"/>
                <a:cs typeface="맑은 고딕"/>
              </a:rPr>
              <a:t>감사합니다</a:t>
            </a:r>
            <a:r>
              <a:rPr dirty="0" sz="6000" spc="-10" b="1">
                <a:solidFill>
                  <a:srgbClr val="683C2D"/>
                </a:solidFill>
                <a:latin typeface="맑은 고딕"/>
                <a:cs typeface="맑은 고딕"/>
              </a:rPr>
              <a:t>.</a:t>
            </a:r>
            <a:endParaRPr sz="6000">
              <a:latin typeface="맑은 고딕"/>
              <a:cs typeface="맑은 고딕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646167" y="2725293"/>
            <a:ext cx="4622800" cy="17335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STEP1.</a:t>
            </a:r>
            <a:r>
              <a:rPr dirty="0" sz="2000" spc="-4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신한</a:t>
            </a:r>
            <a:r>
              <a:rPr dirty="0" sz="2000" spc="-1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SOL</a:t>
            </a:r>
            <a:r>
              <a:rPr dirty="0" sz="2000" spc="-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Bank</a:t>
            </a:r>
            <a:r>
              <a:rPr dirty="0" sz="20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0" b="1" i="1">
                <a:solidFill>
                  <a:srgbClr val="683C2D"/>
                </a:solidFill>
                <a:latin typeface="맑은 고딕"/>
                <a:cs typeface="맑은 고딕"/>
              </a:rPr>
              <a:t>회원가입</a:t>
            </a:r>
            <a:endParaRPr sz="20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>
              <a:latin typeface="맑은 고딕"/>
              <a:cs typeface="맑은 고딕"/>
            </a:endParaRPr>
          </a:p>
          <a:p>
            <a:pPr algn="ctr">
              <a:lnSpc>
                <a:spcPct val="100000"/>
              </a:lnSpc>
            </a:pP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STEP2.</a:t>
            </a:r>
            <a:r>
              <a:rPr dirty="0" sz="2000" spc="-2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신한</a:t>
            </a:r>
            <a:r>
              <a:rPr dirty="0" sz="2000" spc="-1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SOL</a:t>
            </a:r>
            <a:r>
              <a:rPr dirty="0" sz="2000" spc="-1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>
                <a:solidFill>
                  <a:srgbClr val="683C2D"/>
                </a:solidFill>
                <a:latin typeface="맑은 고딕"/>
                <a:cs typeface="맑은 고딕"/>
              </a:rPr>
              <a:t>Bank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에서</a:t>
            </a:r>
            <a:r>
              <a:rPr dirty="0" sz="2000" spc="-35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b="1" i="1">
                <a:solidFill>
                  <a:srgbClr val="683C2D"/>
                </a:solidFill>
                <a:latin typeface="맑은 고딕"/>
                <a:cs typeface="맑은 고딕"/>
              </a:rPr>
              <a:t>학생증</a:t>
            </a:r>
            <a:r>
              <a:rPr dirty="0" sz="2000" spc="-2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2000" spc="-25" b="1" i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endParaRPr sz="20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00">
              <a:latin typeface="맑은 고딕"/>
              <a:cs typeface="맑은 고딕"/>
            </a:endParaRPr>
          </a:p>
          <a:p>
            <a:pPr marL="558165">
              <a:lnSpc>
                <a:spcPct val="100000"/>
              </a:lnSpc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※</a:t>
            </a:r>
            <a:r>
              <a:rPr dirty="0" sz="1600" spc="-3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신한</a:t>
            </a:r>
            <a:r>
              <a:rPr dirty="0" sz="1600" spc="-2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SOL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Bank</a:t>
            </a:r>
            <a:r>
              <a:rPr dirty="0" sz="1600" spc="-1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앱</a:t>
            </a:r>
            <a:r>
              <a:rPr dirty="0" sz="1600" spc="-2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r>
              <a:rPr dirty="0" sz="1600" spc="-3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관련</a:t>
            </a:r>
            <a:r>
              <a:rPr dirty="0" sz="1600" spc="-15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 spc="-25">
                <a:solidFill>
                  <a:srgbClr val="683C2D"/>
                </a:solidFill>
                <a:latin typeface="맑은 고딕"/>
                <a:cs typeface="맑은 고딕"/>
              </a:rPr>
              <a:t>문의는</a:t>
            </a:r>
            <a:endParaRPr sz="1600">
              <a:latin typeface="맑은 고딕"/>
              <a:cs typeface="맑은 고딕"/>
            </a:endParaRPr>
          </a:p>
          <a:p>
            <a:pPr marL="614680">
              <a:lnSpc>
                <a:spcPct val="100000"/>
              </a:lnSpc>
            </a:pP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신한은행</a:t>
            </a:r>
            <a:r>
              <a:rPr dirty="0" sz="1600" spc="-6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600">
                <a:solidFill>
                  <a:srgbClr val="683C2D"/>
                </a:solidFill>
                <a:latin typeface="맑은 고딕"/>
                <a:cs typeface="맑은 고딕"/>
              </a:rPr>
              <a:t>동국대학교점</a:t>
            </a:r>
            <a:r>
              <a:rPr dirty="0" sz="1600" spc="-60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u="sng" sz="1600" spc="-2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02-</a:t>
            </a:r>
            <a:r>
              <a:rPr dirty="0" u="sng" sz="1600" spc="-1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2265-</a:t>
            </a:r>
            <a:r>
              <a:rPr dirty="0" u="sng" sz="1600" spc="-2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맑은 고딕"/>
                <a:cs typeface="맑은 고딕"/>
              </a:rPr>
              <a:t>1954</a:t>
            </a:r>
            <a:endParaRPr sz="1600">
              <a:latin typeface="맑은 고딕"/>
              <a:cs typeface="맑은 고딕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5042915" y="1813560"/>
            <a:ext cx="3824604" cy="872490"/>
            <a:chOff x="5042915" y="1813560"/>
            <a:chExt cx="3824604" cy="87249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42915" y="2136648"/>
              <a:ext cx="3824478" cy="549401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5052059" y="1813560"/>
              <a:ext cx="3808729" cy="425450"/>
            </a:xfrm>
            <a:custGeom>
              <a:avLst/>
              <a:gdLst/>
              <a:ahLst/>
              <a:cxnLst/>
              <a:rect l="l" t="t" r="r" b="b"/>
              <a:pathLst>
                <a:path w="3808729" h="425450">
                  <a:moveTo>
                    <a:pt x="3737610" y="0"/>
                  </a:moveTo>
                  <a:lnTo>
                    <a:pt x="70865" y="0"/>
                  </a:lnTo>
                  <a:lnTo>
                    <a:pt x="43291" y="5572"/>
                  </a:lnTo>
                  <a:lnTo>
                    <a:pt x="20764" y="20764"/>
                  </a:lnTo>
                  <a:lnTo>
                    <a:pt x="5572" y="43291"/>
                  </a:lnTo>
                  <a:lnTo>
                    <a:pt x="0" y="70865"/>
                  </a:lnTo>
                  <a:lnTo>
                    <a:pt x="0" y="354329"/>
                  </a:lnTo>
                  <a:lnTo>
                    <a:pt x="5572" y="381904"/>
                  </a:lnTo>
                  <a:lnTo>
                    <a:pt x="20764" y="404431"/>
                  </a:lnTo>
                  <a:lnTo>
                    <a:pt x="43291" y="419623"/>
                  </a:lnTo>
                  <a:lnTo>
                    <a:pt x="70865" y="425195"/>
                  </a:lnTo>
                  <a:lnTo>
                    <a:pt x="3737610" y="425195"/>
                  </a:lnTo>
                  <a:lnTo>
                    <a:pt x="3765184" y="419623"/>
                  </a:lnTo>
                  <a:lnTo>
                    <a:pt x="3787711" y="404431"/>
                  </a:lnTo>
                  <a:lnTo>
                    <a:pt x="3802903" y="381904"/>
                  </a:lnTo>
                  <a:lnTo>
                    <a:pt x="3808475" y="354329"/>
                  </a:lnTo>
                  <a:lnTo>
                    <a:pt x="3808475" y="70865"/>
                  </a:lnTo>
                  <a:lnTo>
                    <a:pt x="3802903" y="43291"/>
                  </a:lnTo>
                  <a:lnTo>
                    <a:pt x="3787711" y="20764"/>
                  </a:lnTo>
                  <a:lnTo>
                    <a:pt x="3765184" y="5572"/>
                  </a:lnTo>
                  <a:lnTo>
                    <a:pt x="3737610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" name="object 6" descr=""/>
          <p:cNvGrpSpPr/>
          <p:nvPr/>
        </p:nvGrpSpPr>
        <p:grpSpPr>
          <a:xfrm>
            <a:off x="0" y="32003"/>
            <a:ext cx="4752340" cy="5702935"/>
            <a:chOff x="0" y="32003"/>
            <a:chExt cx="4752340" cy="5702935"/>
          </a:xfrm>
        </p:grpSpPr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16280"/>
              <a:ext cx="4751831" cy="5018532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2003"/>
              <a:ext cx="913638" cy="677418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8744" y="32003"/>
              <a:ext cx="1832610" cy="677418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48255" y="32003"/>
              <a:ext cx="707898" cy="677418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61260" y="32003"/>
              <a:ext cx="1622298" cy="677418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/>
          <p:nvPr/>
        </p:nvSpPr>
        <p:spPr>
          <a:xfrm>
            <a:off x="5325871" y="1857248"/>
            <a:ext cx="3263265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신한</a:t>
            </a:r>
            <a:r>
              <a:rPr dirty="0" sz="2000" spc="-1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SOL</a:t>
            </a:r>
            <a:r>
              <a:rPr dirty="0" sz="2000" spc="-1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Bank</a:t>
            </a:r>
            <a:r>
              <a:rPr dirty="0" sz="2000" spc="-1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앱</a:t>
            </a:r>
            <a:r>
              <a:rPr dirty="0" sz="2000" spc="-1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>
                <a:solidFill>
                  <a:srgbClr val="FFFFFF"/>
                </a:solidFill>
                <a:latin typeface="맑은 고딕"/>
                <a:cs typeface="맑은 고딕"/>
              </a:rPr>
              <a:t>신청</a:t>
            </a:r>
            <a:r>
              <a:rPr dirty="0" sz="2000" spc="-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000" spc="-25">
                <a:solidFill>
                  <a:srgbClr val="FFFFFF"/>
                </a:solidFill>
                <a:latin typeface="맑은 고딕"/>
                <a:cs typeface="맑은 고딕"/>
              </a:rPr>
              <a:t>절차</a:t>
            </a:r>
            <a:endParaRPr sz="2000">
              <a:latin typeface="맑은 고딕"/>
              <a:cs typeface="맑은 고딕"/>
            </a:endParaRPr>
          </a:p>
        </p:txBody>
      </p:sp>
      <p:sp>
        <p:nvSpPr>
          <p:cNvPr id="14" name="object 1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신한 SOL Bank</a:t>
            </a:r>
            <a:r>
              <a:rPr dirty="0" spc="-10"/>
              <a:t> </a:t>
            </a:r>
            <a:r>
              <a:rPr dirty="0"/>
              <a:t>앱</a:t>
            </a:r>
            <a:r>
              <a:rPr dirty="0" spc="5"/>
              <a:t> </a:t>
            </a:r>
            <a:r>
              <a:rPr dirty="0" spc="-20"/>
              <a:t>신청하기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2935985" y="2175510"/>
            <a:ext cx="4215765" cy="513715"/>
          </a:xfrm>
          <a:custGeom>
            <a:avLst/>
            <a:gdLst/>
            <a:ahLst/>
            <a:cxnLst/>
            <a:rect l="l" t="t" r="r" b="b"/>
            <a:pathLst>
              <a:path w="4215765" h="513714">
                <a:moveTo>
                  <a:pt x="0" y="85598"/>
                </a:moveTo>
                <a:lnTo>
                  <a:pt x="6731" y="52292"/>
                </a:lnTo>
                <a:lnTo>
                  <a:pt x="25082" y="25082"/>
                </a:lnTo>
                <a:lnTo>
                  <a:pt x="52292" y="6731"/>
                </a:lnTo>
                <a:lnTo>
                  <a:pt x="85597" y="0"/>
                </a:lnTo>
                <a:lnTo>
                  <a:pt x="4129786" y="0"/>
                </a:lnTo>
                <a:lnTo>
                  <a:pt x="4163091" y="6730"/>
                </a:lnTo>
                <a:lnTo>
                  <a:pt x="4190301" y="25082"/>
                </a:lnTo>
                <a:lnTo>
                  <a:pt x="4208653" y="52292"/>
                </a:lnTo>
                <a:lnTo>
                  <a:pt x="4215384" y="85598"/>
                </a:lnTo>
                <a:lnTo>
                  <a:pt x="4215384" y="427989"/>
                </a:lnTo>
                <a:lnTo>
                  <a:pt x="4208653" y="461295"/>
                </a:lnTo>
                <a:lnTo>
                  <a:pt x="4190301" y="488505"/>
                </a:lnTo>
                <a:lnTo>
                  <a:pt x="4163091" y="506856"/>
                </a:lnTo>
                <a:lnTo>
                  <a:pt x="4129786" y="513588"/>
                </a:lnTo>
                <a:lnTo>
                  <a:pt x="85597" y="513588"/>
                </a:lnTo>
                <a:lnTo>
                  <a:pt x="52292" y="506857"/>
                </a:lnTo>
                <a:lnTo>
                  <a:pt x="25082" y="488505"/>
                </a:lnTo>
                <a:lnTo>
                  <a:pt x="6731" y="461295"/>
                </a:lnTo>
                <a:lnTo>
                  <a:pt x="0" y="427989"/>
                </a:lnTo>
                <a:lnTo>
                  <a:pt x="0" y="85598"/>
                </a:lnTo>
                <a:close/>
              </a:path>
            </a:pathLst>
          </a:custGeom>
          <a:ln w="19050">
            <a:solidFill>
              <a:srgbClr val="F8971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3099942" y="2323591"/>
            <a:ext cx="388556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solidFill>
                  <a:srgbClr val="683C2D"/>
                </a:solidFill>
                <a:latin typeface="맑은 고딕"/>
                <a:cs typeface="맑은 고딕"/>
              </a:rPr>
              <a:t>아래 항목을</a:t>
            </a:r>
            <a:r>
              <a:rPr dirty="0" sz="1200" spc="1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b="1" i="1">
                <a:solidFill>
                  <a:srgbClr val="683C2D"/>
                </a:solidFill>
                <a:latin typeface="맑은 고딕"/>
                <a:cs typeface="맑은 고딕"/>
              </a:rPr>
              <a:t>미리</a:t>
            </a:r>
            <a:r>
              <a:rPr dirty="0" sz="1200" spc="-5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b="1" i="1">
                <a:solidFill>
                  <a:srgbClr val="683C2D"/>
                </a:solidFill>
                <a:latin typeface="맑은 고딕"/>
                <a:cs typeface="맑은 고딕"/>
              </a:rPr>
              <a:t>준비하시면</a:t>
            </a:r>
            <a:r>
              <a:rPr dirty="0" sz="1200" spc="1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b="1" i="1">
                <a:solidFill>
                  <a:srgbClr val="683C2D"/>
                </a:solidFill>
                <a:latin typeface="맑은 고딕"/>
                <a:cs typeface="맑은 고딕"/>
              </a:rPr>
              <a:t>빠른 신청이</a:t>
            </a:r>
            <a:r>
              <a:rPr dirty="0" sz="1200" spc="10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b="1" i="1">
                <a:solidFill>
                  <a:srgbClr val="683C2D"/>
                </a:solidFill>
                <a:latin typeface="맑은 고딕"/>
                <a:cs typeface="맑은 고딕"/>
              </a:rPr>
              <a:t>가능합니다</a:t>
            </a:r>
            <a:r>
              <a:rPr dirty="0" sz="1200" spc="-5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spc="-50">
                <a:solidFill>
                  <a:srgbClr val="683C2D"/>
                </a:solidFill>
                <a:latin typeface="Wingdings"/>
                <a:cs typeface="Wingdings"/>
              </a:rPr>
              <a:t></a:t>
            </a:r>
            <a:endParaRPr sz="1200">
              <a:latin typeface="Wingdings"/>
              <a:cs typeface="Wingdings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027582" y="5618479"/>
            <a:ext cx="194563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solidFill>
                  <a:srgbClr val="683C2D"/>
                </a:solidFill>
                <a:latin typeface="맑은 고딕"/>
                <a:cs typeface="맑은 고딕"/>
              </a:rPr>
              <a:t>신한</a:t>
            </a:r>
            <a:r>
              <a:rPr dirty="0" sz="1200" spc="-15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b="1">
                <a:solidFill>
                  <a:srgbClr val="683C2D"/>
                </a:solidFill>
                <a:latin typeface="맑은 고딕"/>
                <a:cs typeface="맑은 고딕"/>
              </a:rPr>
              <a:t>SOL</a:t>
            </a:r>
            <a:r>
              <a:rPr dirty="0" sz="1200" spc="-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b="1">
                <a:solidFill>
                  <a:srgbClr val="683C2D"/>
                </a:solidFill>
                <a:latin typeface="맑은 고딕"/>
                <a:cs typeface="맑은 고딕"/>
              </a:rPr>
              <a:t>Bank</a:t>
            </a:r>
            <a:r>
              <a:rPr dirty="0" sz="12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b="1" i="1">
                <a:solidFill>
                  <a:srgbClr val="683C2D"/>
                </a:solidFill>
                <a:latin typeface="맑은 고딕"/>
                <a:cs typeface="맑은 고딕"/>
              </a:rPr>
              <a:t>앱</a:t>
            </a:r>
            <a:r>
              <a:rPr dirty="0" sz="1200" spc="-5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spc="-20" b="1" i="1">
                <a:solidFill>
                  <a:srgbClr val="683C2D"/>
                </a:solidFill>
                <a:latin typeface="맑은 고딕"/>
                <a:cs typeface="맑은 고딕"/>
              </a:rPr>
              <a:t>회원가입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835653" y="5590133"/>
            <a:ext cx="27374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solidFill>
                  <a:srgbClr val="683C2D"/>
                </a:solidFill>
                <a:latin typeface="맑은 고딕"/>
                <a:cs typeface="맑은 고딕"/>
              </a:rPr>
              <a:t>주민등록증 </a:t>
            </a:r>
            <a:r>
              <a:rPr dirty="0" sz="1200" b="1">
                <a:solidFill>
                  <a:srgbClr val="683C2D"/>
                </a:solidFill>
                <a:latin typeface="맑은 고딕"/>
                <a:cs typeface="맑은 고딕"/>
              </a:rPr>
              <a:t>or</a:t>
            </a:r>
            <a:r>
              <a:rPr dirty="0" sz="1200" spc="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b="1" i="1">
                <a:solidFill>
                  <a:srgbClr val="683C2D"/>
                </a:solidFill>
                <a:latin typeface="맑은 고딕"/>
                <a:cs typeface="맑은 고딕"/>
              </a:rPr>
              <a:t>운전면허증</a:t>
            </a:r>
            <a:r>
              <a:rPr dirty="0" sz="1200" spc="-5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b="1">
                <a:solidFill>
                  <a:srgbClr val="683C2D"/>
                </a:solidFill>
                <a:latin typeface="맑은 고딕"/>
                <a:cs typeface="맑은 고딕"/>
              </a:rPr>
              <a:t>or</a:t>
            </a:r>
            <a:r>
              <a:rPr dirty="0" sz="1200" spc="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b="1" i="1">
                <a:solidFill>
                  <a:srgbClr val="683C2D"/>
                </a:solidFill>
                <a:latin typeface="맑은 고딕"/>
                <a:cs typeface="맑은 고딕"/>
              </a:rPr>
              <a:t>국내 </a:t>
            </a:r>
            <a:r>
              <a:rPr dirty="0" sz="1200" spc="-25" b="1" i="1">
                <a:solidFill>
                  <a:srgbClr val="683C2D"/>
                </a:solidFill>
                <a:latin typeface="맑은 고딕"/>
                <a:cs typeface="맑은 고딕"/>
              </a:rPr>
              <a:t>여권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7542403" y="5530697"/>
            <a:ext cx="165798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solidFill>
                  <a:srgbClr val="683C2D"/>
                </a:solidFill>
                <a:latin typeface="맑은 고딕"/>
                <a:cs typeface="맑은 고딕"/>
              </a:rPr>
              <a:t>증명사진</a:t>
            </a:r>
            <a:r>
              <a:rPr dirty="0" sz="1200" spc="-15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b="1" i="1">
                <a:solidFill>
                  <a:srgbClr val="683C2D"/>
                </a:solidFill>
                <a:latin typeface="맑은 고딕"/>
                <a:cs typeface="맑은 고딕"/>
              </a:rPr>
              <a:t>또는</a:t>
            </a:r>
            <a:r>
              <a:rPr dirty="0" sz="1200" spc="-5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spc="-20" b="1" i="1">
                <a:solidFill>
                  <a:srgbClr val="683C2D"/>
                </a:solidFill>
                <a:latin typeface="맑은 고딕"/>
                <a:cs typeface="맑은 고딕"/>
              </a:rPr>
              <a:t>얼굴사진</a:t>
            </a:r>
            <a:endParaRPr sz="1200">
              <a:latin typeface="맑은 고딕"/>
              <a:cs typeface="맑은 고딕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1200" b="1">
                <a:solidFill>
                  <a:srgbClr val="683C2D"/>
                </a:solidFill>
                <a:latin typeface="맑은 고딕"/>
                <a:cs typeface="맑은 고딕"/>
              </a:rPr>
              <a:t>(Jpg</a:t>
            </a:r>
            <a:r>
              <a:rPr dirty="0" sz="1200" spc="-1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200" spc="-25" b="1" i="1">
                <a:solidFill>
                  <a:srgbClr val="683C2D"/>
                </a:solidFill>
                <a:latin typeface="맑은 고딕"/>
                <a:cs typeface="맑은 고딕"/>
              </a:rPr>
              <a:t>파일</a:t>
            </a:r>
            <a:r>
              <a:rPr dirty="0" sz="1200" spc="-25" b="1">
                <a:solidFill>
                  <a:srgbClr val="683C2D"/>
                </a:solidFill>
                <a:latin typeface="맑은 고딕"/>
                <a:cs typeface="맑은 고딕"/>
              </a:rPr>
              <a:t>)</a:t>
            </a:r>
            <a:endParaRPr sz="1200">
              <a:latin typeface="맑은 고딕"/>
              <a:cs typeface="맑은 고딕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477012" y="1127760"/>
            <a:ext cx="8929370" cy="768350"/>
            <a:chOff x="477012" y="1127760"/>
            <a:chExt cx="8929370" cy="768350"/>
          </a:xfrm>
        </p:grpSpPr>
        <p:sp>
          <p:nvSpPr>
            <p:cNvPr id="8" name="object 8" descr=""/>
            <p:cNvSpPr/>
            <p:nvPr/>
          </p:nvSpPr>
          <p:spPr>
            <a:xfrm>
              <a:off x="477012" y="1127760"/>
              <a:ext cx="8929370" cy="768350"/>
            </a:xfrm>
            <a:custGeom>
              <a:avLst/>
              <a:gdLst/>
              <a:ahLst/>
              <a:cxnLst/>
              <a:rect l="l" t="t" r="r" b="b"/>
              <a:pathLst>
                <a:path w="8929370" h="768350">
                  <a:moveTo>
                    <a:pt x="8929116" y="0"/>
                  </a:moveTo>
                  <a:lnTo>
                    <a:pt x="0" y="0"/>
                  </a:lnTo>
                  <a:lnTo>
                    <a:pt x="0" y="768096"/>
                  </a:lnTo>
                  <a:lnTo>
                    <a:pt x="8929116" y="768096"/>
                  </a:lnTo>
                  <a:lnTo>
                    <a:pt x="8929116" y="0"/>
                  </a:lnTo>
                  <a:close/>
                </a:path>
              </a:pathLst>
            </a:custGeom>
            <a:solidFill>
              <a:srgbClr val="998F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1479169" y="1231264"/>
              <a:ext cx="2957195" cy="218440"/>
            </a:xfrm>
            <a:custGeom>
              <a:avLst/>
              <a:gdLst/>
              <a:ahLst/>
              <a:cxnLst/>
              <a:rect l="l" t="t" r="r" b="b"/>
              <a:pathLst>
                <a:path w="2957195" h="218440">
                  <a:moveTo>
                    <a:pt x="135255" y="106172"/>
                  </a:moveTo>
                  <a:lnTo>
                    <a:pt x="101130" y="85344"/>
                  </a:lnTo>
                  <a:lnTo>
                    <a:pt x="81864" y="43434"/>
                  </a:lnTo>
                  <a:lnTo>
                    <a:pt x="81788" y="12192"/>
                  </a:lnTo>
                  <a:lnTo>
                    <a:pt x="53721" y="12192"/>
                  </a:lnTo>
                  <a:lnTo>
                    <a:pt x="53721" y="43434"/>
                  </a:lnTo>
                  <a:lnTo>
                    <a:pt x="52768" y="53797"/>
                  </a:lnTo>
                  <a:lnTo>
                    <a:pt x="30556" y="93814"/>
                  </a:lnTo>
                  <a:lnTo>
                    <a:pt x="0" y="114808"/>
                  </a:lnTo>
                  <a:lnTo>
                    <a:pt x="20320" y="135001"/>
                  </a:lnTo>
                  <a:lnTo>
                    <a:pt x="54698" y="104940"/>
                  </a:lnTo>
                  <a:lnTo>
                    <a:pt x="68326" y="85344"/>
                  </a:lnTo>
                  <a:lnTo>
                    <a:pt x="78193" y="98704"/>
                  </a:lnTo>
                  <a:lnTo>
                    <a:pt x="89700" y="110363"/>
                  </a:lnTo>
                  <a:lnTo>
                    <a:pt x="102806" y="120319"/>
                  </a:lnTo>
                  <a:lnTo>
                    <a:pt x="117475" y="128524"/>
                  </a:lnTo>
                  <a:lnTo>
                    <a:pt x="135255" y="106172"/>
                  </a:lnTo>
                  <a:close/>
                </a:path>
                <a:path w="2957195" h="218440">
                  <a:moveTo>
                    <a:pt x="181229" y="3048"/>
                  </a:moveTo>
                  <a:lnTo>
                    <a:pt x="153797" y="3048"/>
                  </a:lnTo>
                  <a:lnTo>
                    <a:pt x="153797" y="157099"/>
                  </a:lnTo>
                  <a:lnTo>
                    <a:pt x="181229" y="157099"/>
                  </a:lnTo>
                  <a:lnTo>
                    <a:pt x="181229" y="3048"/>
                  </a:lnTo>
                  <a:close/>
                </a:path>
                <a:path w="2957195" h="218440">
                  <a:moveTo>
                    <a:pt x="185420" y="187325"/>
                  </a:moveTo>
                  <a:lnTo>
                    <a:pt x="70485" y="187325"/>
                  </a:lnTo>
                  <a:lnTo>
                    <a:pt x="70485" y="137414"/>
                  </a:lnTo>
                  <a:lnTo>
                    <a:pt x="42291" y="137414"/>
                  </a:lnTo>
                  <a:lnTo>
                    <a:pt x="42291" y="210947"/>
                  </a:lnTo>
                  <a:lnTo>
                    <a:pt x="185420" y="210947"/>
                  </a:lnTo>
                  <a:lnTo>
                    <a:pt x="185420" y="187325"/>
                  </a:lnTo>
                  <a:close/>
                </a:path>
                <a:path w="2957195" h="218440">
                  <a:moveTo>
                    <a:pt x="352679" y="97282"/>
                  </a:moveTo>
                  <a:lnTo>
                    <a:pt x="351726" y="88811"/>
                  </a:lnTo>
                  <a:lnTo>
                    <a:pt x="348881" y="81114"/>
                  </a:lnTo>
                  <a:lnTo>
                    <a:pt x="347865" y="79629"/>
                  </a:lnTo>
                  <a:lnTo>
                    <a:pt x="344157" y="74193"/>
                  </a:lnTo>
                  <a:lnTo>
                    <a:pt x="337566" y="68072"/>
                  </a:lnTo>
                  <a:lnTo>
                    <a:pt x="329298" y="63004"/>
                  </a:lnTo>
                  <a:lnTo>
                    <a:pt x="324866" y="61341"/>
                  </a:lnTo>
                  <a:lnTo>
                    <a:pt x="324866" y="91694"/>
                  </a:lnTo>
                  <a:lnTo>
                    <a:pt x="324866" y="102870"/>
                  </a:lnTo>
                  <a:lnTo>
                    <a:pt x="322453" y="107188"/>
                  </a:lnTo>
                  <a:lnTo>
                    <a:pt x="317754" y="110490"/>
                  </a:lnTo>
                  <a:lnTo>
                    <a:pt x="313055" y="113665"/>
                  </a:lnTo>
                  <a:lnTo>
                    <a:pt x="306070" y="115316"/>
                  </a:lnTo>
                  <a:lnTo>
                    <a:pt x="287909" y="115316"/>
                  </a:lnTo>
                  <a:lnTo>
                    <a:pt x="281051" y="113665"/>
                  </a:lnTo>
                  <a:lnTo>
                    <a:pt x="276352" y="110490"/>
                  </a:lnTo>
                  <a:lnTo>
                    <a:pt x="271653" y="107188"/>
                  </a:lnTo>
                  <a:lnTo>
                    <a:pt x="269430" y="102870"/>
                  </a:lnTo>
                  <a:lnTo>
                    <a:pt x="269430" y="91694"/>
                  </a:lnTo>
                  <a:lnTo>
                    <a:pt x="271780" y="87503"/>
                  </a:lnTo>
                  <a:lnTo>
                    <a:pt x="276479" y="84328"/>
                  </a:lnTo>
                  <a:lnTo>
                    <a:pt x="281292" y="81165"/>
                  </a:lnTo>
                  <a:lnTo>
                    <a:pt x="288163" y="79629"/>
                  </a:lnTo>
                  <a:lnTo>
                    <a:pt x="305816" y="79629"/>
                  </a:lnTo>
                  <a:lnTo>
                    <a:pt x="312674" y="81165"/>
                  </a:lnTo>
                  <a:lnTo>
                    <a:pt x="317500" y="84328"/>
                  </a:lnTo>
                  <a:lnTo>
                    <a:pt x="322453" y="87376"/>
                  </a:lnTo>
                  <a:lnTo>
                    <a:pt x="296926" y="56515"/>
                  </a:lnTo>
                  <a:lnTo>
                    <a:pt x="284822" y="57238"/>
                  </a:lnTo>
                  <a:lnTo>
                    <a:pt x="249682" y="74244"/>
                  </a:lnTo>
                  <a:lnTo>
                    <a:pt x="241173" y="97282"/>
                  </a:lnTo>
                  <a:lnTo>
                    <a:pt x="242125" y="105841"/>
                  </a:lnTo>
                  <a:lnTo>
                    <a:pt x="274104" y="135191"/>
                  </a:lnTo>
                  <a:lnTo>
                    <a:pt x="296672" y="138049"/>
                  </a:lnTo>
                  <a:lnTo>
                    <a:pt x="308787" y="137337"/>
                  </a:lnTo>
                  <a:lnTo>
                    <a:pt x="344106" y="120434"/>
                  </a:lnTo>
                  <a:lnTo>
                    <a:pt x="347599" y="115316"/>
                  </a:lnTo>
                  <a:lnTo>
                    <a:pt x="348869" y="113487"/>
                  </a:lnTo>
                  <a:lnTo>
                    <a:pt x="351726" y="105765"/>
                  </a:lnTo>
                  <a:lnTo>
                    <a:pt x="352679" y="97282"/>
                  </a:lnTo>
                  <a:close/>
                </a:path>
                <a:path w="2957195" h="218440">
                  <a:moveTo>
                    <a:pt x="362331" y="24257"/>
                  </a:moveTo>
                  <a:lnTo>
                    <a:pt x="310388" y="24257"/>
                  </a:lnTo>
                  <a:lnTo>
                    <a:pt x="310388" y="0"/>
                  </a:lnTo>
                  <a:lnTo>
                    <a:pt x="282321" y="0"/>
                  </a:lnTo>
                  <a:lnTo>
                    <a:pt x="282321" y="24257"/>
                  </a:lnTo>
                  <a:lnTo>
                    <a:pt x="230378" y="24257"/>
                  </a:lnTo>
                  <a:lnTo>
                    <a:pt x="230378" y="46736"/>
                  </a:lnTo>
                  <a:lnTo>
                    <a:pt x="362331" y="46736"/>
                  </a:lnTo>
                  <a:lnTo>
                    <a:pt x="362331" y="24257"/>
                  </a:lnTo>
                  <a:close/>
                </a:path>
                <a:path w="2957195" h="218440">
                  <a:moveTo>
                    <a:pt x="408051" y="187960"/>
                  </a:moveTo>
                  <a:lnTo>
                    <a:pt x="291846" y="187960"/>
                  </a:lnTo>
                  <a:lnTo>
                    <a:pt x="291846" y="147955"/>
                  </a:lnTo>
                  <a:lnTo>
                    <a:pt x="263779" y="147955"/>
                  </a:lnTo>
                  <a:lnTo>
                    <a:pt x="263779" y="211582"/>
                  </a:lnTo>
                  <a:lnTo>
                    <a:pt x="408051" y="211582"/>
                  </a:lnTo>
                  <a:lnTo>
                    <a:pt x="408051" y="187960"/>
                  </a:lnTo>
                  <a:close/>
                </a:path>
                <a:path w="2957195" h="218440">
                  <a:moveTo>
                    <a:pt x="434975" y="73914"/>
                  </a:moveTo>
                  <a:lnTo>
                    <a:pt x="402082" y="73914"/>
                  </a:lnTo>
                  <a:lnTo>
                    <a:pt x="402082" y="3048"/>
                  </a:lnTo>
                  <a:lnTo>
                    <a:pt x="374269" y="3048"/>
                  </a:lnTo>
                  <a:lnTo>
                    <a:pt x="374269" y="159385"/>
                  </a:lnTo>
                  <a:lnTo>
                    <a:pt x="402082" y="159385"/>
                  </a:lnTo>
                  <a:lnTo>
                    <a:pt x="402082" y="97536"/>
                  </a:lnTo>
                  <a:lnTo>
                    <a:pt x="434975" y="97536"/>
                  </a:lnTo>
                  <a:lnTo>
                    <a:pt x="434975" y="73914"/>
                  </a:lnTo>
                  <a:close/>
                </a:path>
                <a:path w="2957195" h="218440">
                  <a:moveTo>
                    <a:pt x="630047" y="53340"/>
                  </a:moveTo>
                  <a:lnTo>
                    <a:pt x="628802" y="43827"/>
                  </a:lnTo>
                  <a:lnTo>
                    <a:pt x="625106" y="35242"/>
                  </a:lnTo>
                  <a:lnTo>
                    <a:pt x="621969" y="31369"/>
                  </a:lnTo>
                  <a:lnTo>
                    <a:pt x="618947" y="27622"/>
                  </a:lnTo>
                  <a:lnTo>
                    <a:pt x="610362" y="20955"/>
                  </a:lnTo>
                  <a:lnTo>
                    <a:pt x="601472" y="16446"/>
                  </a:lnTo>
                  <a:lnTo>
                    <a:pt x="601472" y="46736"/>
                  </a:lnTo>
                  <a:lnTo>
                    <a:pt x="601472" y="60071"/>
                  </a:lnTo>
                  <a:lnTo>
                    <a:pt x="557276" y="74422"/>
                  </a:lnTo>
                  <a:lnTo>
                    <a:pt x="547370" y="74079"/>
                  </a:lnTo>
                  <a:lnTo>
                    <a:pt x="513207" y="60071"/>
                  </a:lnTo>
                  <a:lnTo>
                    <a:pt x="513207" y="46736"/>
                  </a:lnTo>
                  <a:lnTo>
                    <a:pt x="557276" y="31369"/>
                  </a:lnTo>
                  <a:lnTo>
                    <a:pt x="567385" y="31750"/>
                  </a:lnTo>
                  <a:lnTo>
                    <a:pt x="601472" y="46736"/>
                  </a:lnTo>
                  <a:lnTo>
                    <a:pt x="601472" y="16446"/>
                  </a:lnTo>
                  <a:lnTo>
                    <a:pt x="599681" y="15532"/>
                  </a:lnTo>
                  <a:lnTo>
                    <a:pt x="587286" y="11645"/>
                  </a:lnTo>
                  <a:lnTo>
                    <a:pt x="573151" y="9296"/>
                  </a:lnTo>
                  <a:lnTo>
                    <a:pt x="557276" y="8509"/>
                  </a:lnTo>
                  <a:lnTo>
                    <a:pt x="541451" y="9296"/>
                  </a:lnTo>
                  <a:lnTo>
                    <a:pt x="504317" y="20955"/>
                  </a:lnTo>
                  <a:lnTo>
                    <a:pt x="484632" y="53340"/>
                  </a:lnTo>
                  <a:lnTo>
                    <a:pt x="485838" y="62826"/>
                  </a:lnTo>
                  <a:lnTo>
                    <a:pt x="514477" y="90487"/>
                  </a:lnTo>
                  <a:lnTo>
                    <a:pt x="557276" y="97282"/>
                  </a:lnTo>
                  <a:lnTo>
                    <a:pt x="573366" y="96532"/>
                  </a:lnTo>
                  <a:lnTo>
                    <a:pt x="610616" y="85217"/>
                  </a:lnTo>
                  <a:lnTo>
                    <a:pt x="622617" y="74422"/>
                  </a:lnTo>
                  <a:lnTo>
                    <a:pt x="625195" y="71272"/>
                  </a:lnTo>
                  <a:lnTo>
                    <a:pt x="628827" y="62826"/>
                  </a:lnTo>
                  <a:lnTo>
                    <a:pt x="630047" y="53340"/>
                  </a:lnTo>
                  <a:close/>
                </a:path>
                <a:path w="2957195" h="218440">
                  <a:moveTo>
                    <a:pt x="630682" y="185674"/>
                  </a:moveTo>
                  <a:lnTo>
                    <a:pt x="514858" y="185674"/>
                  </a:lnTo>
                  <a:lnTo>
                    <a:pt x="514858" y="148971"/>
                  </a:lnTo>
                  <a:lnTo>
                    <a:pt x="486664" y="148971"/>
                  </a:lnTo>
                  <a:lnTo>
                    <a:pt x="486664" y="209169"/>
                  </a:lnTo>
                  <a:lnTo>
                    <a:pt x="630682" y="209169"/>
                  </a:lnTo>
                  <a:lnTo>
                    <a:pt x="630682" y="185674"/>
                  </a:lnTo>
                  <a:close/>
                </a:path>
                <a:path w="2957195" h="218440">
                  <a:moveTo>
                    <a:pt x="657225" y="113411"/>
                  </a:moveTo>
                  <a:lnTo>
                    <a:pt x="457454" y="113411"/>
                  </a:lnTo>
                  <a:lnTo>
                    <a:pt x="457454" y="137033"/>
                  </a:lnTo>
                  <a:lnTo>
                    <a:pt x="657225" y="137033"/>
                  </a:lnTo>
                  <a:lnTo>
                    <a:pt x="657225" y="113411"/>
                  </a:lnTo>
                  <a:close/>
                </a:path>
                <a:path w="2957195" h="218440">
                  <a:moveTo>
                    <a:pt x="790702" y="92202"/>
                  </a:moveTo>
                  <a:lnTo>
                    <a:pt x="769505" y="59550"/>
                  </a:lnTo>
                  <a:lnTo>
                    <a:pt x="763651" y="57289"/>
                  </a:lnTo>
                  <a:lnTo>
                    <a:pt x="763651" y="87503"/>
                  </a:lnTo>
                  <a:lnTo>
                    <a:pt x="763651" y="96647"/>
                  </a:lnTo>
                  <a:lnTo>
                    <a:pt x="761492" y="100457"/>
                  </a:lnTo>
                  <a:lnTo>
                    <a:pt x="757174" y="103505"/>
                  </a:lnTo>
                  <a:lnTo>
                    <a:pt x="752983" y="106680"/>
                  </a:lnTo>
                  <a:lnTo>
                    <a:pt x="747395" y="108204"/>
                  </a:lnTo>
                  <a:lnTo>
                    <a:pt x="733425" y="108204"/>
                  </a:lnTo>
                  <a:lnTo>
                    <a:pt x="727710" y="106807"/>
                  </a:lnTo>
                  <a:lnTo>
                    <a:pt x="719582" y="100965"/>
                  </a:lnTo>
                  <a:lnTo>
                    <a:pt x="717550" y="97028"/>
                  </a:lnTo>
                  <a:lnTo>
                    <a:pt x="717550" y="87503"/>
                  </a:lnTo>
                  <a:lnTo>
                    <a:pt x="719709" y="83693"/>
                  </a:lnTo>
                  <a:lnTo>
                    <a:pt x="723900" y="80645"/>
                  </a:lnTo>
                  <a:lnTo>
                    <a:pt x="728091" y="77724"/>
                  </a:lnTo>
                  <a:lnTo>
                    <a:pt x="733679" y="76200"/>
                  </a:lnTo>
                  <a:lnTo>
                    <a:pt x="747649" y="76200"/>
                  </a:lnTo>
                  <a:lnTo>
                    <a:pt x="753237" y="77724"/>
                  </a:lnTo>
                  <a:lnTo>
                    <a:pt x="757428" y="80645"/>
                  </a:lnTo>
                  <a:lnTo>
                    <a:pt x="761619" y="83693"/>
                  </a:lnTo>
                  <a:lnTo>
                    <a:pt x="763651" y="87503"/>
                  </a:lnTo>
                  <a:lnTo>
                    <a:pt x="763651" y="57289"/>
                  </a:lnTo>
                  <a:lnTo>
                    <a:pt x="760958" y="56248"/>
                  </a:lnTo>
                  <a:lnTo>
                    <a:pt x="751319" y="54267"/>
                  </a:lnTo>
                  <a:lnTo>
                    <a:pt x="740664" y="53594"/>
                  </a:lnTo>
                  <a:lnTo>
                    <a:pt x="729881" y="54267"/>
                  </a:lnTo>
                  <a:lnTo>
                    <a:pt x="694105" y="76200"/>
                  </a:lnTo>
                  <a:lnTo>
                    <a:pt x="690626" y="92202"/>
                  </a:lnTo>
                  <a:lnTo>
                    <a:pt x="691476" y="100609"/>
                  </a:lnTo>
                  <a:lnTo>
                    <a:pt x="720255" y="128231"/>
                  </a:lnTo>
                  <a:lnTo>
                    <a:pt x="740664" y="130810"/>
                  </a:lnTo>
                  <a:lnTo>
                    <a:pt x="751509" y="130175"/>
                  </a:lnTo>
                  <a:lnTo>
                    <a:pt x="787285" y="108204"/>
                  </a:lnTo>
                  <a:lnTo>
                    <a:pt x="789863" y="100457"/>
                  </a:lnTo>
                  <a:lnTo>
                    <a:pt x="790702" y="92202"/>
                  </a:lnTo>
                  <a:close/>
                </a:path>
                <a:path w="2957195" h="218440">
                  <a:moveTo>
                    <a:pt x="795528" y="24003"/>
                  </a:moveTo>
                  <a:lnTo>
                    <a:pt x="754380" y="24003"/>
                  </a:lnTo>
                  <a:lnTo>
                    <a:pt x="754380" y="1905"/>
                  </a:lnTo>
                  <a:lnTo>
                    <a:pt x="726567" y="1905"/>
                  </a:lnTo>
                  <a:lnTo>
                    <a:pt x="726567" y="24003"/>
                  </a:lnTo>
                  <a:lnTo>
                    <a:pt x="684657" y="24003"/>
                  </a:lnTo>
                  <a:lnTo>
                    <a:pt x="684657" y="46736"/>
                  </a:lnTo>
                  <a:lnTo>
                    <a:pt x="795528" y="46736"/>
                  </a:lnTo>
                  <a:lnTo>
                    <a:pt x="795528" y="24003"/>
                  </a:lnTo>
                  <a:close/>
                </a:path>
                <a:path w="2957195" h="218440">
                  <a:moveTo>
                    <a:pt x="872744" y="3048"/>
                  </a:moveTo>
                  <a:lnTo>
                    <a:pt x="845058" y="3048"/>
                  </a:lnTo>
                  <a:lnTo>
                    <a:pt x="845058" y="65278"/>
                  </a:lnTo>
                  <a:lnTo>
                    <a:pt x="831850" y="65278"/>
                  </a:lnTo>
                  <a:lnTo>
                    <a:pt x="831850" y="7366"/>
                  </a:lnTo>
                  <a:lnTo>
                    <a:pt x="804672" y="7366"/>
                  </a:lnTo>
                  <a:lnTo>
                    <a:pt x="804672" y="126492"/>
                  </a:lnTo>
                  <a:lnTo>
                    <a:pt x="831850" y="126492"/>
                  </a:lnTo>
                  <a:lnTo>
                    <a:pt x="831850" y="88773"/>
                  </a:lnTo>
                  <a:lnTo>
                    <a:pt x="845058" y="88773"/>
                  </a:lnTo>
                  <a:lnTo>
                    <a:pt x="845058" y="133985"/>
                  </a:lnTo>
                  <a:lnTo>
                    <a:pt x="872744" y="133985"/>
                  </a:lnTo>
                  <a:lnTo>
                    <a:pt x="872744" y="88773"/>
                  </a:lnTo>
                  <a:lnTo>
                    <a:pt x="872744" y="65278"/>
                  </a:lnTo>
                  <a:lnTo>
                    <a:pt x="872744" y="3048"/>
                  </a:lnTo>
                  <a:close/>
                </a:path>
                <a:path w="2957195" h="218440">
                  <a:moveTo>
                    <a:pt x="873887" y="176276"/>
                  </a:moveTo>
                  <a:lnTo>
                    <a:pt x="845312" y="141605"/>
                  </a:lnTo>
                  <a:lnTo>
                    <a:pt x="845312" y="170561"/>
                  </a:lnTo>
                  <a:lnTo>
                    <a:pt x="845312" y="182245"/>
                  </a:lnTo>
                  <a:lnTo>
                    <a:pt x="800989" y="195199"/>
                  </a:lnTo>
                  <a:lnTo>
                    <a:pt x="790765" y="194894"/>
                  </a:lnTo>
                  <a:lnTo>
                    <a:pt x="756513" y="182245"/>
                  </a:lnTo>
                  <a:lnTo>
                    <a:pt x="756513" y="170561"/>
                  </a:lnTo>
                  <a:lnTo>
                    <a:pt x="800989" y="157353"/>
                  </a:lnTo>
                  <a:lnTo>
                    <a:pt x="811276" y="157670"/>
                  </a:lnTo>
                  <a:lnTo>
                    <a:pt x="845312" y="170561"/>
                  </a:lnTo>
                  <a:lnTo>
                    <a:pt x="845312" y="141605"/>
                  </a:lnTo>
                  <a:lnTo>
                    <a:pt x="843749" y="140855"/>
                  </a:lnTo>
                  <a:lnTo>
                    <a:pt x="831291" y="137248"/>
                  </a:lnTo>
                  <a:lnTo>
                    <a:pt x="816991" y="135089"/>
                  </a:lnTo>
                  <a:lnTo>
                    <a:pt x="800989" y="134366"/>
                  </a:lnTo>
                  <a:lnTo>
                    <a:pt x="784847" y="135089"/>
                  </a:lnTo>
                  <a:lnTo>
                    <a:pt x="747395" y="145796"/>
                  </a:lnTo>
                  <a:lnTo>
                    <a:pt x="727837" y="176276"/>
                  </a:lnTo>
                  <a:lnTo>
                    <a:pt x="729043" y="185331"/>
                  </a:lnTo>
                  <a:lnTo>
                    <a:pt x="757707" y="211759"/>
                  </a:lnTo>
                  <a:lnTo>
                    <a:pt x="800989" y="218186"/>
                  </a:lnTo>
                  <a:lnTo>
                    <a:pt x="817270" y="217462"/>
                  </a:lnTo>
                  <a:lnTo>
                    <a:pt x="854710" y="206629"/>
                  </a:lnTo>
                  <a:lnTo>
                    <a:pt x="867511" y="195199"/>
                  </a:lnTo>
                  <a:lnTo>
                    <a:pt x="869099" y="193319"/>
                  </a:lnTo>
                  <a:lnTo>
                    <a:pt x="872693" y="185254"/>
                  </a:lnTo>
                  <a:lnTo>
                    <a:pt x="873887" y="176276"/>
                  </a:lnTo>
                  <a:close/>
                </a:path>
                <a:path w="2957195" h="218440">
                  <a:moveTo>
                    <a:pt x="1138301" y="7366"/>
                  </a:moveTo>
                  <a:lnTo>
                    <a:pt x="1110615" y="7366"/>
                  </a:lnTo>
                  <a:lnTo>
                    <a:pt x="1110615" y="54991"/>
                  </a:lnTo>
                  <a:lnTo>
                    <a:pt x="1087247" y="54991"/>
                  </a:lnTo>
                  <a:lnTo>
                    <a:pt x="1088771" y="47802"/>
                  </a:lnTo>
                  <a:lnTo>
                    <a:pt x="1090129" y="39763"/>
                  </a:lnTo>
                  <a:lnTo>
                    <a:pt x="1091349" y="30848"/>
                  </a:lnTo>
                  <a:lnTo>
                    <a:pt x="1092454" y="21082"/>
                  </a:lnTo>
                  <a:lnTo>
                    <a:pt x="1005459" y="21082"/>
                  </a:lnTo>
                  <a:lnTo>
                    <a:pt x="1005459" y="44450"/>
                  </a:lnTo>
                  <a:lnTo>
                    <a:pt x="1062609" y="44450"/>
                  </a:lnTo>
                  <a:lnTo>
                    <a:pt x="1058341" y="62572"/>
                  </a:lnTo>
                  <a:lnTo>
                    <a:pt x="1034669" y="111379"/>
                  </a:lnTo>
                  <a:lnTo>
                    <a:pt x="1003642" y="145859"/>
                  </a:lnTo>
                  <a:lnTo>
                    <a:pt x="993648" y="152781"/>
                  </a:lnTo>
                  <a:lnTo>
                    <a:pt x="1017143" y="170307"/>
                  </a:lnTo>
                  <a:lnTo>
                    <a:pt x="1044282" y="142417"/>
                  </a:lnTo>
                  <a:lnTo>
                    <a:pt x="1070076" y="103403"/>
                  </a:lnTo>
                  <a:lnTo>
                    <a:pt x="1080643" y="78232"/>
                  </a:lnTo>
                  <a:lnTo>
                    <a:pt x="1110615" y="78232"/>
                  </a:lnTo>
                  <a:lnTo>
                    <a:pt x="1110615" y="112522"/>
                  </a:lnTo>
                  <a:lnTo>
                    <a:pt x="1068959" y="112522"/>
                  </a:lnTo>
                  <a:lnTo>
                    <a:pt x="1068959" y="135890"/>
                  </a:lnTo>
                  <a:lnTo>
                    <a:pt x="1110615" y="135890"/>
                  </a:lnTo>
                  <a:lnTo>
                    <a:pt x="1110615" y="211963"/>
                  </a:lnTo>
                  <a:lnTo>
                    <a:pt x="1138301" y="211963"/>
                  </a:lnTo>
                  <a:lnTo>
                    <a:pt x="1138301" y="78232"/>
                  </a:lnTo>
                  <a:lnTo>
                    <a:pt x="1138301" y="54991"/>
                  </a:lnTo>
                  <a:lnTo>
                    <a:pt x="1138301" y="7366"/>
                  </a:lnTo>
                  <a:close/>
                </a:path>
                <a:path w="2957195" h="218440">
                  <a:moveTo>
                    <a:pt x="1182751" y="3048"/>
                  </a:moveTo>
                  <a:lnTo>
                    <a:pt x="1155065" y="3048"/>
                  </a:lnTo>
                  <a:lnTo>
                    <a:pt x="1155065" y="218313"/>
                  </a:lnTo>
                  <a:lnTo>
                    <a:pt x="1182751" y="218313"/>
                  </a:lnTo>
                  <a:lnTo>
                    <a:pt x="1182751" y="3048"/>
                  </a:lnTo>
                  <a:close/>
                </a:path>
                <a:path w="2957195" h="218440">
                  <a:moveTo>
                    <a:pt x="1361567" y="98552"/>
                  </a:moveTo>
                  <a:lnTo>
                    <a:pt x="1325194" y="81915"/>
                  </a:lnTo>
                  <a:lnTo>
                    <a:pt x="1304036" y="48641"/>
                  </a:lnTo>
                  <a:lnTo>
                    <a:pt x="1304036" y="46736"/>
                  </a:lnTo>
                  <a:lnTo>
                    <a:pt x="1350264" y="46736"/>
                  </a:lnTo>
                  <a:lnTo>
                    <a:pt x="1350264" y="22860"/>
                  </a:lnTo>
                  <a:lnTo>
                    <a:pt x="1229233" y="22860"/>
                  </a:lnTo>
                  <a:lnTo>
                    <a:pt x="1229233" y="46736"/>
                  </a:lnTo>
                  <a:lnTo>
                    <a:pt x="1275715" y="46736"/>
                  </a:lnTo>
                  <a:lnTo>
                    <a:pt x="1275626" y="48641"/>
                  </a:lnTo>
                  <a:lnTo>
                    <a:pt x="1252169" y="85407"/>
                  </a:lnTo>
                  <a:lnTo>
                    <a:pt x="1217168" y="100330"/>
                  </a:lnTo>
                  <a:lnTo>
                    <a:pt x="1234948" y="121920"/>
                  </a:lnTo>
                  <a:lnTo>
                    <a:pt x="1250442" y="115430"/>
                  </a:lnTo>
                  <a:lnTo>
                    <a:pt x="1264793" y="106591"/>
                  </a:lnTo>
                  <a:lnTo>
                    <a:pt x="1277988" y="95427"/>
                  </a:lnTo>
                  <a:lnTo>
                    <a:pt x="1290066" y="81915"/>
                  </a:lnTo>
                  <a:lnTo>
                    <a:pt x="1302473" y="94907"/>
                  </a:lnTo>
                  <a:lnTo>
                    <a:pt x="1315910" y="105460"/>
                  </a:lnTo>
                  <a:lnTo>
                    <a:pt x="1330388" y="113626"/>
                  </a:lnTo>
                  <a:lnTo>
                    <a:pt x="1345946" y="119380"/>
                  </a:lnTo>
                  <a:lnTo>
                    <a:pt x="1361567" y="98552"/>
                  </a:lnTo>
                  <a:close/>
                </a:path>
                <a:path w="2957195" h="218440">
                  <a:moveTo>
                    <a:pt x="1366139" y="180213"/>
                  </a:moveTo>
                  <a:lnTo>
                    <a:pt x="1365008" y="159385"/>
                  </a:lnTo>
                  <a:lnTo>
                    <a:pt x="1364869" y="156591"/>
                  </a:lnTo>
                  <a:lnTo>
                    <a:pt x="1353693" y="157403"/>
                  </a:lnTo>
                  <a:lnTo>
                    <a:pt x="1339989" y="158140"/>
                  </a:lnTo>
                  <a:lnTo>
                    <a:pt x="1304925" y="159385"/>
                  </a:lnTo>
                  <a:lnTo>
                    <a:pt x="1304925" y="116713"/>
                  </a:lnTo>
                  <a:lnTo>
                    <a:pt x="1276731" y="116713"/>
                  </a:lnTo>
                  <a:lnTo>
                    <a:pt x="1276731" y="160147"/>
                  </a:lnTo>
                  <a:lnTo>
                    <a:pt x="1267015" y="160324"/>
                  </a:lnTo>
                  <a:lnTo>
                    <a:pt x="1215517" y="160528"/>
                  </a:lnTo>
                  <a:lnTo>
                    <a:pt x="1218692" y="184277"/>
                  </a:lnTo>
                  <a:lnTo>
                    <a:pt x="1269212" y="183591"/>
                  </a:lnTo>
                  <a:lnTo>
                    <a:pt x="1336636" y="181610"/>
                  </a:lnTo>
                  <a:lnTo>
                    <a:pt x="1353185" y="180911"/>
                  </a:lnTo>
                  <a:lnTo>
                    <a:pt x="1366139" y="180213"/>
                  </a:lnTo>
                  <a:close/>
                </a:path>
                <a:path w="2957195" h="218440">
                  <a:moveTo>
                    <a:pt x="1433830" y="90170"/>
                  </a:moveTo>
                  <a:lnTo>
                    <a:pt x="1401572" y="90170"/>
                  </a:lnTo>
                  <a:lnTo>
                    <a:pt x="1401572" y="3048"/>
                  </a:lnTo>
                  <a:lnTo>
                    <a:pt x="1373505" y="3048"/>
                  </a:lnTo>
                  <a:lnTo>
                    <a:pt x="1373505" y="218313"/>
                  </a:lnTo>
                  <a:lnTo>
                    <a:pt x="1401572" y="218313"/>
                  </a:lnTo>
                  <a:lnTo>
                    <a:pt x="1401572" y="113665"/>
                  </a:lnTo>
                  <a:lnTo>
                    <a:pt x="1433830" y="113665"/>
                  </a:lnTo>
                  <a:lnTo>
                    <a:pt x="1433830" y="90170"/>
                  </a:lnTo>
                  <a:close/>
                </a:path>
                <a:path w="2957195" h="218440">
                  <a:moveTo>
                    <a:pt x="1571244" y="21590"/>
                  </a:moveTo>
                  <a:lnTo>
                    <a:pt x="1464564" y="21590"/>
                  </a:lnTo>
                  <a:lnTo>
                    <a:pt x="1464564" y="45085"/>
                  </a:lnTo>
                  <a:lnTo>
                    <a:pt x="1539494" y="45085"/>
                  </a:lnTo>
                  <a:lnTo>
                    <a:pt x="1528318" y="76835"/>
                  </a:lnTo>
                  <a:lnTo>
                    <a:pt x="1510042" y="105181"/>
                  </a:lnTo>
                  <a:lnTo>
                    <a:pt x="1484642" y="130124"/>
                  </a:lnTo>
                  <a:lnTo>
                    <a:pt x="1452118" y="151638"/>
                  </a:lnTo>
                  <a:lnTo>
                    <a:pt x="1473073" y="171323"/>
                  </a:lnTo>
                  <a:lnTo>
                    <a:pt x="1512709" y="141325"/>
                  </a:lnTo>
                  <a:lnTo>
                    <a:pt x="1542300" y="106362"/>
                  </a:lnTo>
                  <a:lnTo>
                    <a:pt x="1561807" y="66459"/>
                  </a:lnTo>
                  <a:lnTo>
                    <a:pt x="1571244" y="21590"/>
                  </a:lnTo>
                  <a:close/>
                </a:path>
                <a:path w="2957195" h="218440">
                  <a:moveTo>
                    <a:pt x="1659763" y="87884"/>
                  </a:moveTo>
                  <a:lnTo>
                    <a:pt x="1626362" y="87884"/>
                  </a:lnTo>
                  <a:lnTo>
                    <a:pt x="1626362" y="3048"/>
                  </a:lnTo>
                  <a:lnTo>
                    <a:pt x="1598295" y="3048"/>
                  </a:lnTo>
                  <a:lnTo>
                    <a:pt x="1598295" y="218313"/>
                  </a:lnTo>
                  <a:lnTo>
                    <a:pt x="1626362" y="218313"/>
                  </a:lnTo>
                  <a:lnTo>
                    <a:pt x="1626362" y="111379"/>
                  </a:lnTo>
                  <a:lnTo>
                    <a:pt x="1659763" y="111379"/>
                  </a:lnTo>
                  <a:lnTo>
                    <a:pt x="1659763" y="87884"/>
                  </a:lnTo>
                  <a:close/>
                </a:path>
                <a:path w="2957195" h="218440">
                  <a:moveTo>
                    <a:pt x="1864868" y="124206"/>
                  </a:moveTo>
                  <a:lnTo>
                    <a:pt x="1839595" y="124206"/>
                  </a:lnTo>
                  <a:lnTo>
                    <a:pt x="1839595" y="149860"/>
                  </a:lnTo>
                  <a:lnTo>
                    <a:pt x="1839595" y="170307"/>
                  </a:lnTo>
                  <a:lnTo>
                    <a:pt x="1839595" y="193421"/>
                  </a:lnTo>
                  <a:lnTo>
                    <a:pt x="1806321" y="193421"/>
                  </a:lnTo>
                  <a:lnTo>
                    <a:pt x="1806321" y="170307"/>
                  </a:lnTo>
                  <a:lnTo>
                    <a:pt x="1839595" y="170307"/>
                  </a:lnTo>
                  <a:lnTo>
                    <a:pt x="1839595" y="149860"/>
                  </a:lnTo>
                  <a:lnTo>
                    <a:pt x="1806321" y="149860"/>
                  </a:lnTo>
                  <a:lnTo>
                    <a:pt x="1806321" y="124206"/>
                  </a:lnTo>
                  <a:lnTo>
                    <a:pt x="1781175" y="124206"/>
                  </a:lnTo>
                  <a:lnTo>
                    <a:pt x="1781175" y="213995"/>
                  </a:lnTo>
                  <a:lnTo>
                    <a:pt x="1864868" y="213995"/>
                  </a:lnTo>
                  <a:lnTo>
                    <a:pt x="1864868" y="193421"/>
                  </a:lnTo>
                  <a:lnTo>
                    <a:pt x="1864868" y="170307"/>
                  </a:lnTo>
                  <a:lnTo>
                    <a:pt x="1864868" y="149860"/>
                  </a:lnTo>
                  <a:lnTo>
                    <a:pt x="1864868" y="124206"/>
                  </a:lnTo>
                  <a:close/>
                </a:path>
                <a:path w="2957195" h="218440">
                  <a:moveTo>
                    <a:pt x="1945386" y="3302"/>
                  </a:moveTo>
                  <a:lnTo>
                    <a:pt x="1917446" y="3302"/>
                  </a:lnTo>
                  <a:lnTo>
                    <a:pt x="1917446" y="47625"/>
                  </a:lnTo>
                  <a:lnTo>
                    <a:pt x="1881505" y="47625"/>
                  </a:lnTo>
                  <a:lnTo>
                    <a:pt x="1854784" y="12484"/>
                  </a:lnTo>
                  <a:lnTo>
                    <a:pt x="1854784" y="50292"/>
                  </a:lnTo>
                  <a:lnTo>
                    <a:pt x="1854784" y="68707"/>
                  </a:lnTo>
                  <a:lnTo>
                    <a:pt x="1852168" y="76073"/>
                  </a:lnTo>
                  <a:lnTo>
                    <a:pt x="1846834" y="81915"/>
                  </a:lnTo>
                  <a:lnTo>
                    <a:pt x="1841500" y="87630"/>
                  </a:lnTo>
                  <a:lnTo>
                    <a:pt x="1834388" y="90551"/>
                  </a:lnTo>
                  <a:lnTo>
                    <a:pt x="1816722" y="90551"/>
                  </a:lnTo>
                  <a:lnTo>
                    <a:pt x="1809750" y="87757"/>
                  </a:lnTo>
                  <a:lnTo>
                    <a:pt x="1798955" y="76200"/>
                  </a:lnTo>
                  <a:lnTo>
                    <a:pt x="1796288" y="68707"/>
                  </a:lnTo>
                  <a:lnTo>
                    <a:pt x="1796288" y="50292"/>
                  </a:lnTo>
                  <a:lnTo>
                    <a:pt x="1798955" y="42799"/>
                  </a:lnTo>
                  <a:lnTo>
                    <a:pt x="1809496" y="31496"/>
                  </a:lnTo>
                  <a:lnTo>
                    <a:pt x="1816608" y="28575"/>
                  </a:lnTo>
                  <a:lnTo>
                    <a:pt x="1834248" y="28575"/>
                  </a:lnTo>
                  <a:lnTo>
                    <a:pt x="1841360" y="31496"/>
                  </a:lnTo>
                  <a:lnTo>
                    <a:pt x="1846707" y="37211"/>
                  </a:lnTo>
                  <a:lnTo>
                    <a:pt x="1852168" y="42926"/>
                  </a:lnTo>
                  <a:lnTo>
                    <a:pt x="1835543" y="6057"/>
                  </a:lnTo>
                  <a:lnTo>
                    <a:pt x="1825485" y="5334"/>
                  </a:lnTo>
                  <a:lnTo>
                    <a:pt x="1813648" y="6311"/>
                  </a:lnTo>
                  <a:lnTo>
                    <a:pt x="1777453" y="29222"/>
                  </a:lnTo>
                  <a:lnTo>
                    <a:pt x="1768348" y="59563"/>
                  </a:lnTo>
                  <a:lnTo>
                    <a:pt x="1769364" y="70612"/>
                  </a:lnTo>
                  <a:lnTo>
                    <a:pt x="1793290" y="104787"/>
                  </a:lnTo>
                  <a:lnTo>
                    <a:pt x="1825485" y="113411"/>
                  </a:lnTo>
                  <a:lnTo>
                    <a:pt x="1835708" y="112699"/>
                  </a:lnTo>
                  <a:lnTo>
                    <a:pt x="1872843" y="90551"/>
                  </a:lnTo>
                  <a:lnTo>
                    <a:pt x="1874558" y="88353"/>
                  </a:lnTo>
                  <a:lnTo>
                    <a:pt x="1878812" y="80200"/>
                  </a:lnTo>
                  <a:lnTo>
                    <a:pt x="1881759" y="71120"/>
                  </a:lnTo>
                  <a:lnTo>
                    <a:pt x="1917446" y="71120"/>
                  </a:lnTo>
                  <a:lnTo>
                    <a:pt x="1917446" y="115824"/>
                  </a:lnTo>
                  <a:lnTo>
                    <a:pt x="1945386" y="115824"/>
                  </a:lnTo>
                  <a:lnTo>
                    <a:pt x="1945386" y="71120"/>
                  </a:lnTo>
                  <a:lnTo>
                    <a:pt x="1945386" y="47625"/>
                  </a:lnTo>
                  <a:lnTo>
                    <a:pt x="1945386" y="3302"/>
                  </a:lnTo>
                  <a:close/>
                </a:path>
                <a:path w="2957195" h="218440">
                  <a:moveTo>
                    <a:pt x="1967230" y="199136"/>
                  </a:moveTo>
                  <a:lnTo>
                    <a:pt x="1958936" y="194691"/>
                  </a:lnTo>
                  <a:lnTo>
                    <a:pt x="1951609" y="189331"/>
                  </a:lnTo>
                  <a:lnTo>
                    <a:pt x="1946071" y="183896"/>
                  </a:lnTo>
                  <a:lnTo>
                    <a:pt x="1945220" y="183070"/>
                  </a:lnTo>
                  <a:lnTo>
                    <a:pt x="1930019" y="141986"/>
                  </a:lnTo>
                  <a:lnTo>
                    <a:pt x="1930019" y="124206"/>
                  </a:lnTo>
                  <a:lnTo>
                    <a:pt x="1904111" y="124206"/>
                  </a:lnTo>
                  <a:lnTo>
                    <a:pt x="1904111" y="141986"/>
                  </a:lnTo>
                  <a:lnTo>
                    <a:pt x="1903501" y="151180"/>
                  </a:lnTo>
                  <a:lnTo>
                    <a:pt x="1882228" y="189420"/>
                  </a:lnTo>
                  <a:lnTo>
                    <a:pt x="1865757" y="199390"/>
                  </a:lnTo>
                  <a:lnTo>
                    <a:pt x="1884045" y="217932"/>
                  </a:lnTo>
                  <a:lnTo>
                    <a:pt x="1894395" y="210743"/>
                  </a:lnTo>
                  <a:lnTo>
                    <a:pt x="1903361" y="202679"/>
                  </a:lnTo>
                  <a:lnTo>
                    <a:pt x="1910918" y="193738"/>
                  </a:lnTo>
                  <a:lnTo>
                    <a:pt x="1917065" y="183896"/>
                  </a:lnTo>
                  <a:lnTo>
                    <a:pt x="1922462" y="192620"/>
                  </a:lnTo>
                  <a:lnTo>
                    <a:pt x="1929536" y="201231"/>
                  </a:lnTo>
                  <a:lnTo>
                    <a:pt x="1938274" y="209765"/>
                  </a:lnTo>
                  <a:lnTo>
                    <a:pt x="1948688" y="218186"/>
                  </a:lnTo>
                  <a:lnTo>
                    <a:pt x="1967230" y="199136"/>
                  </a:lnTo>
                  <a:close/>
                </a:path>
                <a:path w="2957195" h="218440">
                  <a:moveTo>
                    <a:pt x="2162937" y="60198"/>
                  </a:moveTo>
                  <a:lnTo>
                    <a:pt x="2049018" y="60198"/>
                  </a:lnTo>
                  <a:lnTo>
                    <a:pt x="2049018" y="13716"/>
                  </a:lnTo>
                  <a:lnTo>
                    <a:pt x="2020951" y="13716"/>
                  </a:lnTo>
                  <a:lnTo>
                    <a:pt x="2020951" y="83947"/>
                  </a:lnTo>
                  <a:lnTo>
                    <a:pt x="2162937" y="83947"/>
                  </a:lnTo>
                  <a:lnTo>
                    <a:pt x="2162937" y="60198"/>
                  </a:lnTo>
                  <a:close/>
                </a:path>
                <a:path w="2957195" h="218440">
                  <a:moveTo>
                    <a:pt x="2163826" y="185674"/>
                  </a:moveTo>
                  <a:lnTo>
                    <a:pt x="2048002" y="185674"/>
                  </a:lnTo>
                  <a:lnTo>
                    <a:pt x="2048002" y="145415"/>
                  </a:lnTo>
                  <a:lnTo>
                    <a:pt x="2019808" y="145415"/>
                  </a:lnTo>
                  <a:lnTo>
                    <a:pt x="2019808" y="209169"/>
                  </a:lnTo>
                  <a:lnTo>
                    <a:pt x="2163826" y="209169"/>
                  </a:lnTo>
                  <a:lnTo>
                    <a:pt x="2163826" y="185674"/>
                  </a:lnTo>
                  <a:close/>
                </a:path>
                <a:path w="2957195" h="218440">
                  <a:moveTo>
                    <a:pt x="2190369" y="106680"/>
                  </a:moveTo>
                  <a:lnTo>
                    <a:pt x="1990598" y="106680"/>
                  </a:lnTo>
                  <a:lnTo>
                    <a:pt x="1990598" y="130175"/>
                  </a:lnTo>
                  <a:lnTo>
                    <a:pt x="2190369" y="130175"/>
                  </a:lnTo>
                  <a:lnTo>
                    <a:pt x="2190369" y="106680"/>
                  </a:lnTo>
                  <a:close/>
                </a:path>
                <a:path w="2957195" h="218440">
                  <a:moveTo>
                    <a:pt x="2469642" y="8255"/>
                  </a:moveTo>
                  <a:lnTo>
                    <a:pt x="2441702" y="8255"/>
                  </a:lnTo>
                  <a:lnTo>
                    <a:pt x="2441702" y="28829"/>
                  </a:lnTo>
                  <a:lnTo>
                    <a:pt x="2441702" y="51689"/>
                  </a:lnTo>
                  <a:lnTo>
                    <a:pt x="2441702" y="68707"/>
                  </a:lnTo>
                  <a:lnTo>
                    <a:pt x="2358009" y="68707"/>
                  </a:lnTo>
                  <a:lnTo>
                    <a:pt x="2358009" y="51689"/>
                  </a:lnTo>
                  <a:lnTo>
                    <a:pt x="2441702" y="51689"/>
                  </a:lnTo>
                  <a:lnTo>
                    <a:pt x="2441702" y="28829"/>
                  </a:lnTo>
                  <a:lnTo>
                    <a:pt x="2358009" y="28829"/>
                  </a:lnTo>
                  <a:lnTo>
                    <a:pt x="2358009" y="8255"/>
                  </a:lnTo>
                  <a:lnTo>
                    <a:pt x="2330069" y="8255"/>
                  </a:lnTo>
                  <a:lnTo>
                    <a:pt x="2330069" y="91948"/>
                  </a:lnTo>
                  <a:lnTo>
                    <a:pt x="2469642" y="91948"/>
                  </a:lnTo>
                  <a:lnTo>
                    <a:pt x="2469642" y="68707"/>
                  </a:lnTo>
                  <a:lnTo>
                    <a:pt x="2469642" y="51689"/>
                  </a:lnTo>
                  <a:lnTo>
                    <a:pt x="2469642" y="28829"/>
                  </a:lnTo>
                  <a:lnTo>
                    <a:pt x="2469642" y="8255"/>
                  </a:lnTo>
                  <a:close/>
                </a:path>
                <a:path w="2957195" h="218440">
                  <a:moveTo>
                    <a:pt x="2473198" y="188849"/>
                  </a:moveTo>
                  <a:lnTo>
                    <a:pt x="2357501" y="188849"/>
                  </a:lnTo>
                  <a:lnTo>
                    <a:pt x="2357501" y="148209"/>
                  </a:lnTo>
                  <a:lnTo>
                    <a:pt x="2329434" y="148209"/>
                  </a:lnTo>
                  <a:lnTo>
                    <a:pt x="2329434" y="212471"/>
                  </a:lnTo>
                  <a:lnTo>
                    <a:pt x="2473198" y="212471"/>
                  </a:lnTo>
                  <a:lnTo>
                    <a:pt x="2473198" y="188849"/>
                  </a:lnTo>
                  <a:close/>
                </a:path>
                <a:path w="2957195" h="218440">
                  <a:moveTo>
                    <a:pt x="2499741" y="109474"/>
                  </a:moveTo>
                  <a:lnTo>
                    <a:pt x="2299970" y="109474"/>
                  </a:lnTo>
                  <a:lnTo>
                    <a:pt x="2299970" y="133096"/>
                  </a:lnTo>
                  <a:lnTo>
                    <a:pt x="2385695" y="133096"/>
                  </a:lnTo>
                  <a:lnTo>
                    <a:pt x="2385695" y="174752"/>
                  </a:lnTo>
                  <a:lnTo>
                    <a:pt x="2413762" y="174752"/>
                  </a:lnTo>
                  <a:lnTo>
                    <a:pt x="2413762" y="133096"/>
                  </a:lnTo>
                  <a:lnTo>
                    <a:pt x="2499741" y="133096"/>
                  </a:lnTo>
                  <a:lnTo>
                    <a:pt x="2499741" y="109474"/>
                  </a:lnTo>
                  <a:close/>
                </a:path>
                <a:path w="2957195" h="218440">
                  <a:moveTo>
                    <a:pt x="2700909" y="55118"/>
                  </a:moveTo>
                  <a:lnTo>
                    <a:pt x="2586990" y="55118"/>
                  </a:lnTo>
                  <a:lnTo>
                    <a:pt x="2586990" y="28194"/>
                  </a:lnTo>
                  <a:lnTo>
                    <a:pt x="2698623" y="28194"/>
                  </a:lnTo>
                  <a:lnTo>
                    <a:pt x="2698623" y="6096"/>
                  </a:lnTo>
                  <a:lnTo>
                    <a:pt x="2558669" y="6096"/>
                  </a:lnTo>
                  <a:lnTo>
                    <a:pt x="2558669" y="77343"/>
                  </a:lnTo>
                  <a:lnTo>
                    <a:pt x="2700909" y="77343"/>
                  </a:lnTo>
                  <a:lnTo>
                    <a:pt x="2700909" y="55118"/>
                  </a:lnTo>
                  <a:close/>
                </a:path>
                <a:path w="2957195" h="218440">
                  <a:moveTo>
                    <a:pt x="2704084" y="193040"/>
                  </a:moveTo>
                  <a:lnTo>
                    <a:pt x="2585720" y="193040"/>
                  </a:lnTo>
                  <a:lnTo>
                    <a:pt x="2585720" y="180213"/>
                  </a:lnTo>
                  <a:lnTo>
                    <a:pt x="2698877" y="180213"/>
                  </a:lnTo>
                  <a:lnTo>
                    <a:pt x="2698877" y="125222"/>
                  </a:lnTo>
                  <a:lnTo>
                    <a:pt x="2557780" y="125222"/>
                  </a:lnTo>
                  <a:lnTo>
                    <a:pt x="2557780" y="147320"/>
                  </a:lnTo>
                  <a:lnTo>
                    <a:pt x="2670937" y="147320"/>
                  </a:lnTo>
                  <a:lnTo>
                    <a:pt x="2670937" y="159893"/>
                  </a:lnTo>
                  <a:lnTo>
                    <a:pt x="2557780" y="159893"/>
                  </a:lnTo>
                  <a:lnTo>
                    <a:pt x="2557780" y="215265"/>
                  </a:lnTo>
                  <a:lnTo>
                    <a:pt x="2704084" y="215265"/>
                  </a:lnTo>
                  <a:lnTo>
                    <a:pt x="2704084" y="193040"/>
                  </a:lnTo>
                  <a:close/>
                </a:path>
                <a:path w="2957195" h="218440">
                  <a:moveTo>
                    <a:pt x="2728341" y="90297"/>
                  </a:moveTo>
                  <a:lnTo>
                    <a:pt x="2528570" y="90297"/>
                  </a:lnTo>
                  <a:lnTo>
                    <a:pt x="2528570" y="112522"/>
                  </a:lnTo>
                  <a:lnTo>
                    <a:pt x="2728341" y="112522"/>
                  </a:lnTo>
                  <a:lnTo>
                    <a:pt x="2728341" y="90297"/>
                  </a:lnTo>
                  <a:close/>
                </a:path>
                <a:path w="2957195" h="218440">
                  <a:moveTo>
                    <a:pt x="2929763" y="53340"/>
                  </a:moveTo>
                  <a:lnTo>
                    <a:pt x="2928518" y="43827"/>
                  </a:lnTo>
                  <a:lnTo>
                    <a:pt x="2924822" y="35242"/>
                  </a:lnTo>
                  <a:lnTo>
                    <a:pt x="2921685" y="31369"/>
                  </a:lnTo>
                  <a:lnTo>
                    <a:pt x="2918663" y="27622"/>
                  </a:lnTo>
                  <a:lnTo>
                    <a:pt x="2910078" y="20955"/>
                  </a:lnTo>
                  <a:lnTo>
                    <a:pt x="2901188" y="16446"/>
                  </a:lnTo>
                  <a:lnTo>
                    <a:pt x="2901188" y="46736"/>
                  </a:lnTo>
                  <a:lnTo>
                    <a:pt x="2901188" y="60071"/>
                  </a:lnTo>
                  <a:lnTo>
                    <a:pt x="2856992" y="74422"/>
                  </a:lnTo>
                  <a:lnTo>
                    <a:pt x="2847086" y="74079"/>
                  </a:lnTo>
                  <a:lnTo>
                    <a:pt x="2812923" y="60071"/>
                  </a:lnTo>
                  <a:lnTo>
                    <a:pt x="2812923" y="46736"/>
                  </a:lnTo>
                  <a:lnTo>
                    <a:pt x="2856992" y="31369"/>
                  </a:lnTo>
                  <a:lnTo>
                    <a:pt x="2867101" y="31750"/>
                  </a:lnTo>
                  <a:lnTo>
                    <a:pt x="2901188" y="46736"/>
                  </a:lnTo>
                  <a:lnTo>
                    <a:pt x="2901188" y="16446"/>
                  </a:lnTo>
                  <a:lnTo>
                    <a:pt x="2899397" y="15532"/>
                  </a:lnTo>
                  <a:lnTo>
                    <a:pt x="2887002" y="11645"/>
                  </a:lnTo>
                  <a:lnTo>
                    <a:pt x="2872867" y="9296"/>
                  </a:lnTo>
                  <a:lnTo>
                    <a:pt x="2856992" y="8509"/>
                  </a:lnTo>
                  <a:lnTo>
                    <a:pt x="2841167" y="9296"/>
                  </a:lnTo>
                  <a:lnTo>
                    <a:pt x="2804033" y="20955"/>
                  </a:lnTo>
                  <a:lnTo>
                    <a:pt x="2784348" y="53340"/>
                  </a:lnTo>
                  <a:lnTo>
                    <a:pt x="2785554" y="62826"/>
                  </a:lnTo>
                  <a:lnTo>
                    <a:pt x="2814193" y="90487"/>
                  </a:lnTo>
                  <a:lnTo>
                    <a:pt x="2856992" y="97282"/>
                  </a:lnTo>
                  <a:lnTo>
                    <a:pt x="2873083" y="96532"/>
                  </a:lnTo>
                  <a:lnTo>
                    <a:pt x="2910332" y="85217"/>
                  </a:lnTo>
                  <a:lnTo>
                    <a:pt x="2922333" y="74422"/>
                  </a:lnTo>
                  <a:lnTo>
                    <a:pt x="2924911" y="71272"/>
                  </a:lnTo>
                  <a:lnTo>
                    <a:pt x="2928543" y="62826"/>
                  </a:lnTo>
                  <a:lnTo>
                    <a:pt x="2929763" y="53340"/>
                  </a:lnTo>
                  <a:close/>
                </a:path>
                <a:path w="2957195" h="218440">
                  <a:moveTo>
                    <a:pt x="2930398" y="185674"/>
                  </a:moveTo>
                  <a:lnTo>
                    <a:pt x="2814574" y="185674"/>
                  </a:lnTo>
                  <a:lnTo>
                    <a:pt x="2814574" y="148971"/>
                  </a:lnTo>
                  <a:lnTo>
                    <a:pt x="2786380" y="148971"/>
                  </a:lnTo>
                  <a:lnTo>
                    <a:pt x="2786380" y="209169"/>
                  </a:lnTo>
                  <a:lnTo>
                    <a:pt x="2930398" y="209169"/>
                  </a:lnTo>
                  <a:lnTo>
                    <a:pt x="2930398" y="185674"/>
                  </a:lnTo>
                  <a:close/>
                </a:path>
                <a:path w="2957195" h="218440">
                  <a:moveTo>
                    <a:pt x="2956941" y="113411"/>
                  </a:moveTo>
                  <a:lnTo>
                    <a:pt x="2757170" y="113411"/>
                  </a:lnTo>
                  <a:lnTo>
                    <a:pt x="2757170" y="137033"/>
                  </a:lnTo>
                  <a:lnTo>
                    <a:pt x="2956941" y="137033"/>
                  </a:lnTo>
                  <a:lnTo>
                    <a:pt x="2956941" y="1134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4547235" y="1234312"/>
              <a:ext cx="2091689" cy="224790"/>
            </a:xfrm>
            <a:custGeom>
              <a:avLst/>
              <a:gdLst/>
              <a:ahLst/>
              <a:cxnLst/>
              <a:rect l="l" t="t" r="r" b="b"/>
              <a:pathLst>
                <a:path w="2091690" h="224790">
                  <a:moveTo>
                    <a:pt x="172974" y="176276"/>
                  </a:moveTo>
                  <a:lnTo>
                    <a:pt x="171792" y="167678"/>
                  </a:lnTo>
                  <a:lnTo>
                    <a:pt x="168871" y="161417"/>
                  </a:lnTo>
                  <a:lnTo>
                    <a:pt x="168287" y="160147"/>
                  </a:lnTo>
                  <a:lnTo>
                    <a:pt x="162407" y="153670"/>
                  </a:lnTo>
                  <a:lnTo>
                    <a:pt x="154178" y="148209"/>
                  </a:lnTo>
                  <a:lnTo>
                    <a:pt x="144399" y="144145"/>
                  </a:lnTo>
                  <a:lnTo>
                    <a:pt x="144399" y="170815"/>
                  </a:lnTo>
                  <a:lnTo>
                    <a:pt x="144399" y="176276"/>
                  </a:lnTo>
                  <a:lnTo>
                    <a:pt x="141605" y="183045"/>
                  </a:lnTo>
                  <a:lnTo>
                    <a:pt x="133248" y="187883"/>
                  </a:lnTo>
                  <a:lnTo>
                    <a:pt x="119316" y="190804"/>
                  </a:lnTo>
                  <a:lnTo>
                    <a:pt x="99822" y="191770"/>
                  </a:lnTo>
                  <a:lnTo>
                    <a:pt x="80391" y="190804"/>
                  </a:lnTo>
                  <a:lnTo>
                    <a:pt x="66497" y="187883"/>
                  </a:lnTo>
                  <a:lnTo>
                    <a:pt x="58153" y="183045"/>
                  </a:lnTo>
                  <a:lnTo>
                    <a:pt x="55372" y="176276"/>
                  </a:lnTo>
                  <a:lnTo>
                    <a:pt x="55372" y="170815"/>
                  </a:lnTo>
                  <a:lnTo>
                    <a:pt x="99822" y="161417"/>
                  </a:lnTo>
                  <a:lnTo>
                    <a:pt x="110172" y="161632"/>
                  </a:lnTo>
                  <a:lnTo>
                    <a:pt x="144399" y="170815"/>
                  </a:lnTo>
                  <a:lnTo>
                    <a:pt x="144399" y="144145"/>
                  </a:lnTo>
                  <a:lnTo>
                    <a:pt x="143764" y="143878"/>
                  </a:lnTo>
                  <a:lnTo>
                    <a:pt x="131229" y="140779"/>
                  </a:lnTo>
                  <a:lnTo>
                    <a:pt x="116573" y="138925"/>
                  </a:lnTo>
                  <a:lnTo>
                    <a:pt x="99822" y="138303"/>
                  </a:lnTo>
                  <a:lnTo>
                    <a:pt x="83070" y="138925"/>
                  </a:lnTo>
                  <a:lnTo>
                    <a:pt x="45466" y="148209"/>
                  </a:lnTo>
                  <a:lnTo>
                    <a:pt x="26797" y="176276"/>
                  </a:lnTo>
                  <a:lnTo>
                    <a:pt x="27952" y="185000"/>
                  </a:lnTo>
                  <a:lnTo>
                    <a:pt x="68402" y="212153"/>
                  </a:lnTo>
                  <a:lnTo>
                    <a:pt x="99822" y="214630"/>
                  </a:lnTo>
                  <a:lnTo>
                    <a:pt x="116649" y="214020"/>
                  </a:lnTo>
                  <a:lnTo>
                    <a:pt x="154305" y="204724"/>
                  </a:lnTo>
                  <a:lnTo>
                    <a:pt x="168694" y="191770"/>
                  </a:lnTo>
                  <a:lnTo>
                    <a:pt x="171805" y="185000"/>
                  </a:lnTo>
                  <a:lnTo>
                    <a:pt x="172974" y="176276"/>
                  </a:lnTo>
                  <a:close/>
                </a:path>
                <a:path w="2091690" h="224790">
                  <a:moveTo>
                    <a:pt x="199771" y="105791"/>
                  </a:moveTo>
                  <a:lnTo>
                    <a:pt x="113792" y="105791"/>
                  </a:lnTo>
                  <a:lnTo>
                    <a:pt x="113792" y="91821"/>
                  </a:lnTo>
                  <a:lnTo>
                    <a:pt x="172339" y="91821"/>
                  </a:lnTo>
                  <a:lnTo>
                    <a:pt x="172339" y="69596"/>
                  </a:lnTo>
                  <a:lnTo>
                    <a:pt x="58420" y="69596"/>
                  </a:lnTo>
                  <a:lnTo>
                    <a:pt x="58420" y="59182"/>
                  </a:lnTo>
                  <a:lnTo>
                    <a:pt x="165989" y="59182"/>
                  </a:lnTo>
                  <a:lnTo>
                    <a:pt x="165989" y="38227"/>
                  </a:lnTo>
                  <a:lnTo>
                    <a:pt x="58420" y="38227"/>
                  </a:lnTo>
                  <a:lnTo>
                    <a:pt x="58420" y="27686"/>
                  </a:lnTo>
                  <a:lnTo>
                    <a:pt x="170053" y="27686"/>
                  </a:lnTo>
                  <a:lnTo>
                    <a:pt x="170053" y="5207"/>
                  </a:lnTo>
                  <a:lnTo>
                    <a:pt x="30099" y="5207"/>
                  </a:lnTo>
                  <a:lnTo>
                    <a:pt x="30099" y="91821"/>
                  </a:lnTo>
                  <a:lnTo>
                    <a:pt x="85979" y="91821"/>
                  </a:lnTo>
                  <a:lnTo>
                    <a:pt x="85979" y="105791"/>
                  </a:lnTo>
                  <a:lnTo>
                    <a:pt x="0" y="105791"/>
                  </a:lnTo>
                  <a:lnTo>
                    <a:pt x="0" y="129540"/>
                  </a:lnTo>
                  <a:lnTo>
                    <a:pt x="199771" y="129540"/>
                  </a:lnTo>
                  <a:lnTo>
                    <a:pt x="199771" y="105791"/>
                  </a:lnTo>
                  <a:close/>
                </a:path>
                <a:path w="2091690" h="224790">
                  <a:moveTo>
                    <a:pt x="359283" y="98552"/>
                  </a:moveTo>
                  <a:lnTo>
                    <a:pt x="348195" y="94272"/>
                  </a:lnTo>
                  <a:lnTo>
                    <a:pt x="338213" y="89001"/>
                  </a:lnTo>
                  <a:lnTo>
                    <a:pt x="329285" y="82740"/>
                  </a:lnTo>
                  <a:lnTo>
                    <a:pt x="326910" y="80518"/>
                  </a:lnTo>
                  <a:lnTo>
                    <a:pt x="321437" y="75438"/>
                  </a:lnTo>
                  <a:lnTo>
                    <a:pt x="306705" y="32893"/>
                  </a:lnTo>
                  <a:lnTo>
                    <a:pt x="350012" y="32893"/>
                  </a:lnTo>
                  <a:lnTo>
                    <a:pt x="350012" y="9652"/>
                  </a:lnTo>
                  <a:lnTo>
                    <a:pt x="234315" y="9652"/>
                  </a:lnTo>
                  <a:lnTo>
                    <a:pt x="234315" y="32893"/>
                  </a:lnTo>
                  <a:lnTo>
                    <a:pt x="278638" y="32893"/>
                  </a:lnTo>
                  <a:lnTo>
                    <a:pt x="278638" y="41656"/>
                  </a:lnTo>
                  <a:lnTo>
                    <a:pt x="263017" y="80264"/>
                  </a:lnTo>
                  <a:lnTo>
                    <a:pt x="224917" y="107442"/>
                  </a:lnTo>
                  <a:lnTo>
                    <a:pt x="244729" y="127127"/>
                  </a:lnTo>
                  <a:lnTo>
                    <a:pt x="279654" y="99885"/>
                  </a:lnTo>
                  <a:lnTo>
                    <a:pt x="293497" y="80518"/>
                  </a:lnTo>
                  <a:lnTo>
                    <a:pt x="302564" y="91757"/>
                  </a:lnTo>
                  <a:lnTo>
                    <a:pt x="313588" y="102044"/>
                  </a:lnTo>
                  <a:lnTo>
                    <a:pt x="326567" y="111391"/>
                  </a:lnTo>
                  <a:lnTo>
                    <a:pt x="341503" y="119761"/>
                  </a:lnTo>
                  <a:lnTo>
                    <a:pt x="359283" y="98552"/>
                  </a:lnTo>
                  <a:close/>
                </a:path>
                <a:path w="2091690" h="224790">
                  <a:moveTo>
                    <a:pt x="405511" y="171450"/>
                  </a:moveTo>
                  <a:lnTo>
                    <a:pt x="376682" y="135636"/>
                  </a:lnTo>
                  <a:lnTo>
                    <a:pt x="376682" y="171450"/>
                  </a:lnTo>
                  <a:lnTo>
                    <a:pt x="373989" y="180047"/>
                  </a:lnTo>
                  <a:lnTo>
                    <a:pt x="365925" y="186207"/>
                  </a:lnTo>
                  <a:lnTo>
                    <a:pt x="352513" y="189903"/>
                  </a:lnTo>
                  <a:lnTo>
                    <a:pt x="333756" y="191135"/>
                  </a:lnTo>
                  <a:lnTo>
                    <a:pt x="315010" y="189903"/>
                  </a:lnTo>
                  <a:lnTo>
                    <a:pt x="301637" y="186207"/>
                  </a:lnTo>
                  <a:lnTo>
                    <a:pt x="293624" y="180047"/>
                  </a:lnTo>
                  <a:lnTo>
                    <a:pt x="290957" y="171450"/>
                  </a:lnTo>
                  <a:lnTo>
                    <a:pt x="293624" y="163042"/>
                  </a:lnTo>
                  <a:lnTo>
                    <a:pt x="301637" y="157060"/>
                  </a:lnTo>
                  <a:lnTo>
                    <a:pt x="315010" y="153466"/>
                  </a:lnTo>
                  <a:lnTo>
                    <a:pt x="333756" y="152273"/>
                  </a:lnTo>
                  <a:lnTo>
                    <a:pt x="352513" y="153466"/>
                  </a:lnTo>
                  <a:lnTo>
                    <a:pt x="365925" y="157060"/>
                  </a:lnTo>
                  <a:lnTo>
                    <a:pt x="373989" y="163042"/>
                  </a:lnTo>
                  <a:lnTo>
                    <a:pt x="376682" y="171450"/>
                  </a:lnTo>
                  <a:lnTo>
                    <a:pt x="376682" y="135636"/>
                  </a:lnTo>
                  <a:lnTo>
                    <a:pt x="376199" y="135394"/>
                  </a:lnTo>
                  <a:lnTo>
                    <a:pt x="363931" y="131787"/>
                  </a:lnTo>
                  <a:lnTo>
                    <a:pt x="349770" y="129628"/>
                  </a:lnTo>
                  <a:lnTo>
                    <a:pt x="333756" y="128905"/>
                  </a:lnTo>
                  <a:lnTo>
                    <a:pt x="317741" y="129641"/>
                  </a:lnTo>
                  <a:lnTo>
                    <a:pt x="280924" y="140589"/>
                  </a:lnTo>
                  <a:lnTo>
                    <a:pt x="262001" y="171450"/>
                  </a:lnTo>
                  <a:lnTo>
                    <a:pt x="263080" y="180047"/>
                  </a:lnTo>
                  <a:lnTo>
                    <a:pt x="291045" y="207797"/>
                  </a:lnTo>
                  <a:lnTo>
                    <a:pt x="333756" y="214376"/>
                  </a:lnTo>
                  <a:lnTo>
                    <a:pt x="349961" y="213652"/>
                  </a:lnTo>
                  <a:lnTo>
                    <a:pt x="386715" y="202692"/>
                  </a:lnTo>
                  <a:lnTo>
                    <a:pt x="399110" y="191135"/>
                  </a:lnTo>
                  <a:lnTo>
                    <a:pt x="400773" y="189077"/>
                  </a:lnTo>
                  <a:lnTo>
                    <a:pt x="404317" y="180771"/>
                  </a:lnTo>
                  <a:lnTo>
                    <a:pt x="405511" y="171450"/>
                  </a:lnTo>
                  <a:close/>
                </a:path>
                <a:path w="2091690" h="224790">
                  <a:moveTo>
                    <a:pt x="434721" y="52832"/>
                  </a:moveTo>
                  <a:lnTo>
                    <a:pt x="402082" y="52832"/>
                  </a:lnTo>
                  <a:lnTo>
                    <a:pt x="402082" y="0"/>
                  </a:lnTo>
                  <a:lnTo>
                    <a:pt x="374015" y="0"/>
                  </a:lnTo>
                  <a:lnTo>
                    <a:pt x="374015" y="125730"/>
                  </a:lnTo>
                  <a:lnTo>
                    <a:pt x="402082" y="125730"/>
                  </a:lnTo>
                  <a:lnTo>
                    <a:pt x="402082" y="76327"/>
                  </a:lnTo>
                  <a:lnTo>
                    <a:pt x="434721" y="76327"/>
                  </a:lnTo>
                  <a:lnTo>
                    <a:pt x="434721" y="52832"/>
                  </a:lnTo>
                  <a:close/>
                </a:path>
                <a:path w="2091690" h="224790">
                  <a:moveTo>
                    <a:pt x="488442" y="167259"/>
                  </a:moveTo>
                  <a:lnTo>
                    <a:pt x="459359" y="167259"/>
                  </a:lnTo>
                  <a:lnTo>
                    <a:pt x="447294" y="224536"/>
                  </a:lnTo>
                  <a:lnTo>
                    <a:pt x="471170" y="224536"/>
                  </a:lnTo>
                  <a:lnTo>
                    <a:pt x="488442" y="167259"/>
                  </a:lnTo>
                  <a:close/>
                </a:path>
                <a:path w="2091690" h="224790">
                  <a:moveTo>
                    <a:pt x="716026" y="18542"/>
                  </a:moveTo>
                  <a:lnTo>
                    <a:pt x="609346" y="18542"/>
                  </a:lnTo>
                  <a:lnTo>
                    <a:pt x="609346" y="42037"/>
                  </a:lnTo>
                  <a:lnTo>
                    <a:pt x="684403" y="42037"/>
                  </a:lnTo>
                  <a:lnTo>
                    <a:pt x="683425" y="48006"/>
                  </a:lnTo>
                  <a:lnTo>
                    <a:pt x="681837" y="54267"/>
                  </a:lnTo>
                  <a:lnTo>
                    <a:pt x="679665" y="60871"/>
                  </a:lnTo>
                  <a:lnTo>
                    <a:pt x="676910" y="67818"/>
                  </a:lnTo>
                  <a:lnTo>
                    <a:pt x="598932" y="72898"/>
                  </a:lnTo>
                  <a:lnTo>
                    <a:pt x="608711" y="96393"/>
                  </a:lnTo>
                  <a:lnTo>
                    <a:pt x="663956" y="91186"/>
                  </a:lnTo>
                  <a:lnTo>
                    <a:pt x="649897" y="109410"/>
                  </a:lnTo>
                  <a:lnTo>
                    <a:pt x="633996" y="124815"/>
                  </a:lnTo>
                  <a:lnTo>
                    <a:pt x="616216" y="137414"/>
                  </a:lnTo>
                  <a:lnTo>
                    <a:pt x="596519" y="147193"/>
                  </a:lnTo>
                  <a:lnTo>
                    <a:pt x="617474" y="168021"/>
                  </a:lnTo>
                  <a:lnTo>
                    <a:pt x="657250" y="140030"/>
                  </a:lnTo>
                  <a:lnTo>
                    <a:pt x="687324" y="104775"/>
                  </a:lnTo>
                  <a:lnTo>
                    <a:pt x="707148" y="63804"/>
                  </a:lnTo>
                  <a:lnTo>
                    <a:pt x="712939" y="41719"/>
                  </a:lnTo>
                  <a:lnTo>
                    <a:pt x="716026" y="18542"/>
                  </a:lnTo>
                  <a:close/>
                </a:path>
                <a:path w="2091690" h="224790">
                  <a:moveTo>
                    <a:pt x="804545" y="84836"/>
                  </a:moveTo>
                  <a:lnTo>
                    <a:pt x="771144" y="84836"/>
                  </a:lnTo>
                  <a:lnTo>
                    <a:pt x="771144" y="0"/>
                  </a:lnTo>
                  <a:lnTo>
                    <a:pt x="743077" y="0"/>
                  </a:lnTo>
                  <a:lnTo>
                    <a:pt x="743077" y="215265"/>
                  </a:lnTo>
                  <a:lnTo>
                    <a:pt x="771144" y="215265"/>
                  </a:lnTo>
                  <a:lnTo>
                    <a:pt x="771144" y="108331"/>
                  </a:lnTo>
                  <a:lnTo>
                    <a:pt x="804545" y="108331"/>
                  </a:lnTo>
                  <a:lnTo>
                    <a:pt x="804545" y="84836"/>
                  </a:lnTo>
                  <a:close/>
                </a:path>
                <a:path w="2091690" h="224790">
                  <a:moveTo>
                    <a:pt x="997204" y="94234"/>
                  </a:moveTo>
                  <a:lnTo>
                    <a:pt x="885952" y="94234"/>
                  </a:lnTo>
                  <a:lnTo>
                    <a:pt x="885952" y="42291"/>
                  </a:lnTo>
                  <a:lnTo>
                    <a:pt x="994029" y="42291"/>
                  </a:lnTo>
                  <a:lnTo>
                    <a:pt x="994029" y="18923"/>
                  </a:lnTo>
                  <a:lnTo>
                    <a:pt x="857758" y="18923"/>
                  </a:lnTo>
                  <a:lnTo>
                    <a:pt x="857758" y="117475"/>
                  </a:lnTo>
                  <a:lnTo>
                    <a:pt x="997204" y="117475"/>
                  </a:lnTo>
                  <a:lnTo>
                    <a:pt x="997204" y="94234"/>
                  </a:lnTo>
                  <a:close/>
                </a:path>
                <a:path w="2091690" h="224790">
                  <a:moveTo>
                    <a:pt x="1025779" y="160274"/>
                  </a:moveTo>
                  <a:lnTo>
                    <a:pt x="826008" y="160274"/>
                  </a:lnTo>
                  <a:lnTo>
                    <a:pt x="826008" y="183642"/>
                  </a:lnTo>
                  <a:lnTo>
                    <a:pt x="1025779" y="183642"/>
                  </a:lnTo>
                  <a:lnTo>
                    <a:pt x="1025779" y="160274"/>
                  </a:lnTo>
                  <a:close/>
                </a:path>
                <a:path w="2091690" h="224790">
                  <a:moveTo>
                    <a:pt x="1306068" y="173736"/>
                  </a:moveTo>
                  <a:lnTo>
                    <a:pt x="1277505" y="138557"/>
                  </a:lnTo>
                  <a:lnTo>
                    <a:pt x="1277493" y="173736"/>
                  </a:lnTo>
                  <a:lnTo>
                    <a:pt x="1274838" y="181914"/>
                  </a:lnTo>
                  <a:lnTo>
                    <a:pt x="1266913" y="187744"/>
                  </a:lnTo>
                  <a:lnTo>
                    <a:pt x="1253693" y="191249"/>
                  </a:lnTo>
                  <a:lnTo>
                    <a:pt x="1235202" y="192405"/>
                  </a:lnTo>
                  <a:lnTo>
                    <a:pt x="1216698" y="191249"/>
                  </a:lnTo>
                  <a:lnTo>
                    <a:pt x="1203477" y="187744"/>
                  </a:lnTo>
                  <a:lnTo>
                    <a:pt x="1195552" y="181914"/>
                  </a:lnTo>
                  <a:lnTo>
                    <a:pt x="1192911" y="173736"/>
                  </a:lnTo>
                  <a:lnTo>
                    <a:pt x="1195552" y="165735"/>
                  </a:lnTo>
                  <a:lnTo>
                    <a:pt x="1203477" y="160020"/>
                  </a:lnTo>
                  <a:lnTo>
                    <a:pt x="1216698" y="156603"/>
                  </a:lnTo>
                  <a:lnTo>
                    <a:pt x="1235202" y="155448"/>
                  </a:lnTo>
                  <a:lnTo>
                    <a:pt x="1253693" y="156603"/>
                  </a:lnTo>
                  <a:lnTo>
                    <a:pt x="1266913" y="160020"/>
                  </a:lnTo>
                  <a:lnTo>
                    <a:pt x="1274838" y="165735"/>
                  </a:lnTo>
                  <a:lnTo>
                    <a:pt x="1277493" y="173736"/>
                  </a:lnTo>
                  <a:lnTo>
                    <a:pt x="1277493" y="138557"/>
                  </a:lnTo>
                  <a:lnTo>
                    <a:pt x="1265377" y="135102"/>
                  </a:lnTo>
                  <a:lnTo>
                    <a:pt x="1251267" y="133032"/>
                  </a:lnTo>
                  <a:lnTo>
                    <a:pt x="1235202" y="132334"/>
                  </a:lnTo>
                  <a:lnTo>
                    <a:pt x="1219200" y="133032"/>
                  </a:lnTo>
                  <a:lnTo>
                    <a:pt x="1174724" y="149440"/>
                  </a:lnTo>
                  <a:lnTo>
                    <a:pt x="1164336" y="173736"/>
                  </a:lnTo>
                  <a:lnTo>
                    <a:pt x="1165479" y="182930"/>
                  </a:lnTo>
                  <a:lnTo>
                    <a:pt x="1204912" y="212509"/>
                  </a:lnTo>
                  <a:lnTo>
                    <a:pt x="1235202" y="215265"/>
                  </a:lnTo>
                  <a:lnTo>
                    <a:pt x="1251419" y="214579"/>
                  </a:lnTo>
                  <a:lnTo>
                    <a:pt x="1295882" y="198170"/>
                  </a:lnTo>
                  <a:lnTo>
                    <a:pt x="1304937" y="182930"/>
                  </a:lnTo>
                  <a:lnTo>
                    <a:pt x="1306068" y="173736"/>
                  </a:lnTo>
                  <a:close/>
                </a:path>
                <a:path w="2091690" h="224790">
                  <a:moveTo>
                    <a:pt x="1335151" y="97536"/>
                  </a:moveTo>
                  <a:lnTo>
                    <a:pt x="1249172" y="97536"/>
                  </a:lnTo>
                  <a:lnTo>
                    <a:pt x="1249172" y="77851"/>
                  </a:lnTo>
                  <a:lnTo>
                    <a:pt x="1307719" y="77851"/>
                  </a:lnTo>
                  <a:lnTo>
                    <a:pt x="1307719" y="54356"/>
                  </a:lnTo>
                  <a:lnTo>
                    <a:pt x="1193800" y="54356"/>
                  </a:lnTo>
                  <a:lnTo>
                    <a:pt x="1193800" y="28829"/>
                  </a:lnTo>
                  <a:lnTo>
                    <a:pt x="1305433" y="28829"/>
                  </a:lnTo>
                  <a:lnTo>
                    <a:pt x="1305433" y="5207"/>
                  </a:lnTo>
                  <a:lnTo>
                    <a:pt x="1165479" y="5207"/>
                  </a:lnTo>
                  <a:lnTo>
                    <a:pt x="1165479" y="77851"/>
                  </a:lnTo>
                  <a:lnTo>
                    <a:pt x="1221359" y="77851"/>
                  </a:lnTo>
                  <a:lnTo>
                    <a:pt x="1221359" y="97536"/>
                  </a:lnTo>
                  <a:lnTo>
                    <a:pt x="1135380" y="97536"/>
                  </a:lnTo>
                  <a:lnTo>
                    <a:pt x="1135380" y="121285"/>
                  </a:lnTo>
                  <a:lnTo>
                    <a:pt x="1335151" y="121285"/>
                  </a:lnTo>
                  <a:lnTo>
                    <a:pt x="1335151" y="97536"/>
                  </a:lnTo>
                  <a:close/>
                </a:path>
                <a:path w="2091690" h="224790">
                  <a:moveTo>
                    <a:pt x="1500886" y="139700"/>
                  </a:moveTo>
                  <a:lnTo>
                    <a:pt x="1489646" y="133705"/>
                  </a:lnTo>
                  <a:lnTo>
                    <a:pt x="1479359" y="125984"/>
                  </a:lnTo>
                  <a:lnTo>
                    <a:pt x="1470025" y="116560"/>
                  </a:lnTo>
                  <a:lnTo>
                    <a:pt x="1464030" y="108585"/>
                  </a:lnTo>
                  <a:lnTo>
                    <a:pt x="1461643" y="105410"/>
                  </a:lnTo>
                  <a:lnTo>
                    <a:pt x="1446987" y="68326"/>
                  </a:lnTo>
                  <a:lnTo>
                    <a:pt x="1446022" y="14351"/>
                  </a:lnTo>
                  <a:lnTo>
                    <a:pt x="1417828" y="14351"/>
                  </a:lnTo>
                  <a:lnTo>
                    <a:pt x="1417828" y="56261"/>
                  </a:lnTo>
                  <a:lnTo>
                    <a:pt x="1416824" y="69342"/>
                  </a:lnTo>
                  <a:lnTo>
                    <a:pt x="1401699" y="107823"/>
                  </a:lnTo>
                  <a:lnTo>
                    <a:pt x="1372489" y="138684"/>
                  </a:lnTo>
                  <a:lnTo>
                    <a:pt x="1360551" y="145923"/>
                  </a:lnTo>
                  <a:lnTo>
                    <a:pt x="1382268" y="165481"/>
                  </a:lnTo>
                  <a:lnTo>
                    <a:pt x="1397355" y="153504"/>
                  </a:lnTo>
                  <a:lnTo>
                    <a:pt x="1410652" y="140042"/>
                  </a:lnTo>
                  <a:lnTo>
                    <a:pt x="1422120" y="125069"/>
                  </a:lnTo>
                  <a:lnTo>
                    <a:pt x="1431798" y="108585"/>
                  </a:lnTo>
                  <a:lnTo>
                    <a:pt x="1441818" y="123901"/>
                  </a:lnTo>
                  <a:lnTo>
                    <a:pt x="1453400" y="137858"/>
                  </a:lnTo>
                  <a:lnTo>
                    <a:pt x="1466532" y="150495"/>
                  </a:lnTo>
                  <a:lnTo>
                    <a:pt x="1481201" y="161798"/>
                  </a:lnTo>
                  <a:lnTo>
                    <a:pt x="1500886" y="139700"/>
                  </a:lnTo>
                  <a:close/>
                </a:path>
                <a:path w="2091690" h="224790">
                  <a:moveTo>
                    <a:pt x="1544320" y="0"/>
                  </a:moveTo>
                  <a:lnTo>
                    <a:pt x="1516380" y="0"/>
                  </a:lnTo>
                  <a:lnTo>
                    <a:pt x="1516380" y="215265"/>
                  </a:lnTo>
                  <a:lnTo>
                    <a:pt x="1544320" y="215265"/>
                  </a:lnTo>
                  <a:lnTo>
                    <a:pt x="1544320" y="0"/>
                  </a:lnTo>
                  <a:close/>
                </a:path>
                <a:path w="2091690" h="224790">
                  <a:moveTo>
                    <a:pt x="1772285" y="18034"/>
                  </a:moveTo>
                  <a:lnTo>
                    <a:pt x="1683385" y="18034"/>
                  </a:lnTo>
                  <a:lnTo>
                    <a:pt x="1683385" y="41402"/>
                  </a:lnTo>
                  <a:lnTo>
                    <a:pt x="1742059" y="41402"/>
                  </a:lnTo>
                  <a:lnTo>
                    <a:pt x="1738553" y="57492"/>
                  </a:lnTo>
                  <a:lnTo>
                    <a:pt x="1716913" y="103505"/>
                  </a:lnTo>
                  <a:lnTo>
                    <a:pt x="1683397" y="140195"/>
                  </a:lnTo>
                  <a:lnTo>
                    <a:pt x="1670812" y="148971"/>
                  </a:lnTo>
                  <a:lnTo>
                    <a:pt x="1693672" y="167132"/>
                  </a:lnTo>
                  <a:lnTo>
                    <a:pt x="1722437" y="140576"/>
                  </a:lnTo>
                  <a:lnTo>
                    <a:pt x="1747393" y="105537"/>
                  </a:lnTo>
                  <a:lnTo>
                    <a:pt x="1765122" y="64071"/>
                  </a:lnTo>
                  <a:lnTo>
                    <a:pt x="1770011" y="41643"/>
                  </a:lnTo>
                  <a:lnTo>
                    <a:pt x="1772285" y="18034"/>
                  </a:lnTo>
                  <a:close/>
                </a:path>
                <a:path w="2091690" h="224790">
                  <a:moveTo>
                    <a:pt x="1860677" y="0"/>
                  </a:moveTo>
                  <a:lnTo>
                    <a:pt x="1832991" y="0"/>
                  </a:lnTo>
                  <a:lnTo>
                    <a:pt x="1832991" y="84201"/>
                  </a:lnTo>
                  <a:lnTo>
                    <a:pt x="1815465" y="84201"/>
                  </a:lnTo>
                  <a:lnTo>
                    <a:pt x="1815465" y="4318"/>
                  </a:lnTo>
                  <a:lnTo>
                    <a:pt x="1787906" y="4318"/>
                  </a:lnTo>
                  <a:lnTo>
                    <a:pt x="1787906" y="208915"/>
                  </a:lnTo>
                  <a:lnTo>
                    <a:pt x="1815465" y="208915"/>
                  </a:lnTo>
                  <a:lnTo>
                    <a:pt x="1815465" y="107696"/>
                  </a:lnTo>
                  <a:lnTo>
                    <a:pt x="1832991" y="107696"/>
                  </a:lnTo>
                  <a:lnTo>
                    <a:pt x="1832991" y="215265"/>
                  </a:lnTo>
                  <a:lnTo>
                    <a:pt x="1860677" y="215265"/>
                  </a:lnTo>
                  <a:lnTo>
                    <a:pt x="1860677" y="107696"/>
                  </a:lnTo>
                  <a:lnTo>
                    <a:pt x="1860677" y="84201"/>
                  </a:lnTo>
                  <a:lnTo>
                    <a:pt x="1860677" y="0"/>
                  </a:lnTo>
                  <a:close/>
                </a:path>
                <a:path w="2091690" h="224790">
                  <a:moveTo>
                    <a:pt x="2031492" y="84582"/>
                  </a:moveTo>
                  <a:lnTo>
                    <a:pt x="2020963" y="80683"/>
                  </a:lnTo>
                  <a:lnTo>
                    <a:pt x="2011273" y="75488"/>
                  </a:lnTo>
                  <a:lnTo>
                    <a:pt x="2002434" y="69037"/>
                  </a:lnTo>
                  <a:lnTo>
                    <a:pt x="1998916" y="65659"/>
                  </a:lnTo>
                  <a:lnTo>
                    <a:pt x="1994408" y="61341"/>
                  </a:lnTo>
                  <a:lnTo>
                    <a:pt x="1987740" y="52781"/>
                  </a:lnTo>
                  <a:lnTo>
                    <a:pt x="1982978" y="43840"/>
                  </a:lnTo>
                  <a:lnTo>
                    <a:pt x="1980120" y="34544"/>
                  </a:lnTo>
                  <a:lnTo>
                    <a:pt x="1979168" y="24892"/>
                  </a:lnTo>
                  <a:lnTo>
                    <a:pt x="1979168" y="4572"/>
                  </a:lnTo>
                  <a:lnTo>
                    <a:pt x="1952244" y="4572"/>
                  </a:lnTo>
                  <a:lnTo>
                    <a:pt x="1952244" y="24892"/>
                  </a:lnTo>
                  <a:lnTo>
                    <a:pt x="1951355" y="35179"/>
                  </a:lnTo>
                  <a:lnTo>
                    <a:pt x="1930196" y="72136"/>
                  </a:lnTo>
                  <a:lnTo>
                    <a:pt x="1898650" y="92329"/>
                  </a:lnTo>
                  <a:lnTo>
                    <a:pt x="1917446" y="111506"/>
                  </a:lnTo>
                  <a:lnTo>
                    <a:pt x="1952840" y="84404"/>
                  </a:lnTo>
                  <a:lnTo>
                    <a:pt x="1966709" y="65659"/>
                  </a:lnTo>
                  <a:lnTo>
                    <a:pt x="1975446" y="76682"/>
                  </a:lnTo>
                  <a:lnTo>
                    <a:pt x="1986407" y="87058"/>
                  </a:lnTo>
                  <a:lnTo>
                    <a:pt x="1999538" y="96774"/>
                  </a:lnTo>
                  <a:lnTo>
                    <a:pt x="2014855" y="105791"/>
                  </a:lnTo>
                  <a:lnTo>
                    <a:pt x="2031492" y="84582"/>
                  </a:lnTo>
                  <a:close/>
                </a:path>
                <a:path w="2091690" h="224790">
                  <a:moveTo>
                    <a:pt x="2086229" y="0"/>
                  </a:moveTo>
                  <a:lnTo>
                    <a:pt x="2058784" y="0"/>
                  </a:lnTo>
                  <a:lnTo>
                    <a:pt x="2058784" y="33401"/>
                  </a:lnTo>
                  <a:lnTo>
                    <a:pt x="2012937" y="33401"/>
                  </a:lnTo>
                  <a:lnTo>
                    <a:pt x="2012937" y="56007"/>
                  </a:lnTo>
                  <a:lnTo>
                    <a:pt x="2058784" y="56007"/>
                  </a:lnTo>
                  <a:lnTo>
                    <a:pt x="2058784" y="108204"/>
                  </a:lnTo>
                  <a:lnTo>
                    <a:pt x="2086229" y="108204"/>
                  </a:lnTo>
                  <a:lnTo>
                    <a:pt x="2086229" y="0"/>
                  </a:lnTo>
                  <a:close/>
                </a:path>
                <a:path w="2091690" h="224790">
                  <a:moveTo>
                    <a:pt x="2091690" y="188468"/>
                  </a:moveTo>
                  <a:lnTo>
                    <a:pt x="1974596" y="188468"/>
                  </a:lnTo>
                  <a:lnTo>
                    <a:pt x="1974596" y="174625"/>
                  </a:lnTo>
                  <a:lnTo>
                    <a:pt x="2086229" y="174625"/>
                  </a:lnTo>
                  <a:lnTo>
                    <a:pt x="2086229" y="116586"/>
                  </a:lnTo>
                  <a:lnTo>
                    <a:pt x="1946910" y="116586"/>
                  </a:lnTo>
                  <a:lnTo>
                    <a:pt x="1946910" y="140081"/>
                  </a:lnTo>
                  <a:lnTo>
                    <a:pt x="2058784" y="140081"/>
                  </a:lnTo>
                  <a:lnTo>
                    <a:pt x="2058784" y="153162"/>
                  </a:lnTo>
                  <a:lnTo>
                    <a:pt x="1946910" y="153162"/>
                  </a:lnTo>
                  <a:lnTo>
                    <a:pt x="1946910" y="211836"/>
                  </a:lnTo>
                  <a:lnTo>
                    <a:pt x="2091690" y="211836"/>
                  </a:lnTo>
                  <a:lnTo>
                    <a:pt x="2091690" y="18846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941425" y="1233169"/>
              <a:ext cx="7459980" cy="573405"/>
            </a:xfrm>
            <a:custGeom>
              <a:avLst/>
              <a:gdLst/>
              <a:ahLst/>
              <a:cxnLst/>
              <a:rect l="l" t="t" r="r" b="b"/>
              <a:pathLst>
                <a:path w="7459980" h="573405">
                  <a:moveTo>
                    <a:pt x="173228" y="543560"/>
                  </a:moveTo>
                  <a:lnTo>
                    <a:pt x="57594" y="543560"/>
                  </a:lnTo>
                  <a:lnTo>
                    <a:pt x="57594" y="503428"/>
                  </a:lnTo>
                  <a:lnTo>
                    <a:pt x="29464" y="503428"/>
                  </a:lnTo>
                  <a:lnTo>
                    <a:pt x="29464" y="567182"/>
                  </a:lnTo>
                  <a:lnTo>
                    <a:pt x="173228" y="567182"/>
                  </a:lnTo>
                  <a:lnTo>
                    <a:pt x="173228" y="543560"/>
                  </a:lnTo>
                  <a:close/>
                </a:path>
                <a:path w="7459980" h="573405">
                  <a:moveTo>
                    <a:pt x="199796" y="467868"/>
                  </a:moveTo>
                  <a:lnTo>
                    <a:pt x="113842" y="467868"/>
                  </a:lnTo>
                  <a:lnTo>
                    <a:pt x="113842" y="446659"/>
                  </a:lnTo>
                  <a:lnTo>
                    <a:pt x="169659" y="446659"/>
                  </a:lnTo>
                  <a:lnTo>
                    <a:pt x="169659" y="423418"/>
                  </a:lnTo>
                  <a:lnTo>
                    <a:pt x="169659" y="406400"/>
                  </a:lnTo>
                  <a:lnTo>
                    <a:pt x="169659" y="383540"/>
                  </a:lnTo>
                  <a:lnTo>
                    <a:pt x="169659" y="362966"/>
                  </a:lnTo>
                  <a:lnTo>
                    <a:pt x="141757" y="362966"/>
                  </a:lnTo>
                  <a:lnTo>
                    <a:pt x="141757" y="383540"/>
                  </a:lnTo>
                  <a:lnTo>
                    <a:pt x="141757" y="406400"/>
                  </a:lnTo>
                  <a:lnTo>
                    <a:pt x="141757" y="423418"/>
                  </a:lnTo>
                  <a:lnTo>
                    <a:pt x="58039" y="423418"/>
                  </a:lnTo>
                  <a:lnTo>
                    <a:pt x="58039" y="406400"/>
                  </a:lnTo>
                  <a:lnTo>
                    <a:pt x="141757" y="406400"/>
                  </a:lnTo>
                  <a:lnTo>
                    <a:pt x="141757" y="383540"/>
                  </a:lnTo>
                  <a:lnTo>
                    <a:pt x="58039" y="383540"/>
                  </a:lnTo>
                  <a:lnTo>
                    <a:pt x="58039" y="362966"/>
                  </a:lnTo>
                  <a:lnTo>
                    <a:pt x="30137" y="362966"/>
                  </a:lnTo>
                  <a:lnTo>
                    <a:pt x="30137" y="446659"/>
                  </a:lnTo>
                  <a:lnTo>
                    <a:pt x="85725" y="446659"/>
                  </a:lnTo>
                  <a:lnTo>
                    <a:pt x="85725" y="467868"/>
                  </a:lnTo>
                  <a:lnTo>
                    <a:pt x="0" y="467868"/>
                  </a:lnTo>
                  <a:lnTo>
                    <a:pt x="0" y="491490"/>
                  </a:lnTo>
                  <a:lnTo>
                    <a:pt x="199796" y="491490"/>
                  </a:lnTo>
                  <a:lnTo>
                    <a:pt x="199796" y="467868"/>
                  </a:lnTo>
                  <a:close/>
                </a:path>
                <a:path w="7459980" h="573405">
                  <a:moveTo>
                    <a:pt x="351434" y="423418"/>
                  </a:moveTo>
                  <a:lnTo>
                    <a:pt x="334924" y="382143"/>
                  </a:lnTo>
                  <a:lnTo>
                    <a:pt x="323913" y="374065"/>
                  </a:lnTo>
                  <a:lnTo>
                    <a:pt x="323913" y="423418"/>
                  </a:lnTo>
                  <a:lnTo>
                    <a:pt x="323380" y="430517"/>
                  </a:lnTo>
                  <a:lnTo>
                    <a:pt x="302641" y="456819"/>
                  </a:lnTo>
                  <a:lnTo>
                    <a:pt x="284632" y="456819"/>
                  </a:lnTo>
                  <a:lnTo>
                    <a:pt x="263080" y="423418"/>
                  </a:lnTo>
                  <a:lnTo>
                    <a:pt x="263613" y="416255"/>
                  </a:lnTo>
                  <a:lnTo>
                    <a:pt x="284632" y="389763"/>
                  </a:lnTo>
                  <a:lnTo>
                    <a:pt x="302488" y="389763"/>
                  </a:lnTo>
                  <a:lnTo>
                    <a:pt x="323913" y="423418"/>
                  </a:lnTo>
                  <a:lnTo>
                    <a:pt x="323913" y="374065"/>
                  </a:lnTo>
                  <a:lnTo>
                    <a:pt x="316395" y="370255"/>
                  </a:lnTo>
                  <a:lnTo>
                    <a:pt x="305511" y="367271"/>
                  </a:lnTo>
                  <a:lnTo>
                    <a:pt x="293560" y="366268"/>
                  </a:lnTo>
                  <a:lnTo>
                    <a:pt x="281584" y="367271"/>
                  </a:lnTo>
                  <a:lnTo>
                    <a:pt x="244957" y="390842"/>
                  </a:lnTo>
                  <a:lnTo>
                    <a:pt x="235737" y="423418"/>
                  </a:lnTo>
                  <a:lnTo>
                    <a:pt x="236753" y="435279"/>
                  </a:lnTo>
                  <a:lnTo>
                    <a:pt x="260883" y="471322"/>
                  </a:lnTo>
                  <a:lnTo>
                    <a:pt x="293560" y="480314"/>
                  </a:lnTo>
                  <a:lnTo>
                    <a:pt x="305511" y="479323"/>
                  </a:lnTo>
                  <a:lnTo>
                    <a:pt x="341261" y="456819"/>
                  </a:lnTo>
                  <a:lnTo>
                    <a:pt x="350380" y="435356"/>
                  </a:lnTo>
                  <a:lnTo>
                    <a:pt x="351434" y="423418"/>
                  </a:lnTo>
                  <a:close/>
                </a:path>
                <a:path w="7459980" h="573405">
                  <a:moveTo>
                    <a:pt x="409473" y="357759"/>
                  </a:moveTo>
                  <a:lnTo>
                    <a:pt x="381914" y="357759"/>
                  </a:lnTo>
                  <a:lnTo>
                    <a:pt x="381914" y="511175"/>
                  </a:lnTo>
                  <a:lnTo>
                    <a:pt x="409473" y="511175"/>
                  </a:lnTo>
                  <a:lnTo>
                    <a:pt x="409473" y="357759"/>
                  </a:lnTo>
                  <a:close/>
                </a:path>
                <a:path w="7459980" h="573405">
                  <a:moveTo>
                    <a:pt x="413537" y="542036"/>
                  </a:moveTo>
                  <a:lnTo>
                    <a:pt x="298577" y="542036"/>
                  </a:lnTo>
                  <a:lnTo>
                    <a:pt x="298577" y="494538"/>
                  </a:lnTo>
                  <a:lnTo>
                    <a:pt x="270446" y="494538"/>
                  </a:lnTo>
                  <a:lnTo>
                    <a:pt x="270446" y="565658"/>
                  </a:lnTo>
                  <a:lnTo>
                    <a:pt x="413537" y="565658"/>
                  </a:lnTo>
                  <a:lnTo>
                    <a:pt x="413537" y="542036"/>
                  </a:lnTo>
                  <a:close/>
                </a:path>
                <a:path w="7459980" h="573405">
                  <a:moveTo>
                    <a:pt x="586130" y="425450"/>
                  </a:moveTo>
                  <a:lnTo>
                    <a:pt x="585076" y="413854"/>
                  </a:lnTo>
                  <a:lnTo>
                    <a:pt x="581952" y="403479"/>
                  </a:lnTo>
                  <a:lnTo>
                    <a:pt x="576922" y="394589"/>
                  </a:lnTo>
                  <a:lnTo>
                    <a:pt x="576694" y="394182"/>
                  </a:lnTo>
                  <a:lnTo>
                    <a:pt x="569366" y="386080"/>
                  </a:lnTo>
                  <a:lnTo>
                    <a:pt x="560501" y="379514"/>
                  </a:lnTo>
                  <a:lnTo>
                    <a:pt x="557491" y="378104"/>
                  </a:lnTo>
                  <a:lnTo>
                    <a:pt x="557491" y="434213"/>
                  </a:lnTo>
                  <a:lnTo>
                    <a:pt x="554634" y="441325"/>
                  </a:lnTo>
                  <a:lnTo>
                    <a:pt x="548894" y="447192"/>
                  </a:lnTo>
                  <a:lnTo>
                    <a:pt x="543077" y="453009"/>
                  </a:lnTo>
                  <a:lnTo>
                    <a:pt x="535584" y="455930"/>
                  </a:lnTo>
                  <a:lnTo>
                    <a:pt x="517169" y="455930"/>
                  </a:lnTo>
                  <a:lnTo>
                    <a:pt x="509676" y="453009"/>
                  </a:lnTo>
                  <a:lnTo>
                    <a:pt x="497865" y="441452"/>
                  </a:lnTo>
                  <a:lnTo>
                    <a:pt x="494944" y="434213"/>
                  </a:lnTo>
                  <a:lnTo>
                    <a:pt x="494944" y="416433"/>
                  </a:lnTo>
                  <a:lnTo>
                    <a:pt x="497738" y="409067"/>
                  </a:lnTo>
                  <a:lnTo>
                    <a:pt x="503580" y="403352"/>
                  </a:lnTo>
                  <a:lnTo>
                    <a:pt x="509295" y="397510"/>
                  </a:lnTo>
                  <a:lnTo>
                    <a:pt x="516788" y="394589"/>
                  </a:lnTo>
                  <a:lnTo>
                    <a:pt x="535457" y="394589"/>
                  </a:lnTo>
                  <a:lnTo>
                    <a:pt x="542950" y="397510"/>
                  </a:lnTo>
                  <a:lnTo>
                    <a:pt x="548792" y="403479"/>
                  </a:lnTo>
                  <a:lnTo>
                    <a:pt x="554634" y="409321"/>
                  </a:lnTo>
                  <a:lnTo>
                    <a:pt x="557453" y="416433"/>
                  </a:lnTo>
                  <a:lnTo>
                    <a:pt x="557491" y="434213"/>
                  </a:lnTo>
                  <a:lnTo>
                    <a:pt x="557491" y="378104"/>
                  </a:lnTo>
                  <a:lnTo>
                    <a:pt x="550519" y="374827"/>
                  </a:lnTo>
                  <a:lnTo>
                    <a:pt x="539407" y="372033"/>
                  </a:lnTo>
                  <a:lnTo>
                    <a:pt x="527202" y="371094"/>
                  </a:lnTo>
                  <a:lnTo>
                    <a:pt x="514781" y="372033"/>
                  </a:lnTo>
                  <a:lnTo>
                    <a:pt x="476224" y="394182"/>
                  </a:lnTo>
                  <a:lnTo>
                    <a:pt x="466369" y="425450"/>
                  </a:lnTo>
                  <a:lnTo>
                    <a:pt x="467436" y="436892"/>
                  </a:lnTo>
                  <a:lnTo>
                    <a:pt x="492582" y="471017"/>
                  </a:lnTo>
                  <a:lnTo>
                    <a:pt x="525932" y="479425"/>
                  </a:lnTo>
                  <a:lnTo>
                    <a:pt x="538187" y="478485"/>
                  </a:lnTo>
                  <a:lnTo>
                    <a:pt x="576376" y="456247"/>
                  </a:lnTo>
                  <a:lnTo>
                    <a:pt x="576554" y="455930"/>
                  </a:lnTo>
                  <a:lnTo>
                    <a:pt x="581774" y="447078"/>
                  </a:lnTo>
                  <a:lnTo>
                    <a:pt x="585038" y="436816"/>
                  </a:lnTo>
                  <a:lnTo>
                    <a:pt x="586130" y="425450"/>
                  </a:lnTo>
                  <a:close/>
                </a:path>
                <a:path w="7459980" h="573405">
                  <a:moveTo>
                    <a:pt x="605942" y="533781"/>
                  </a:moveTo>
                  <a:lnTo>
                    <a:pt x="604418" y="510667"/>
                  </a:lnTo>
                  <a:lnTo>
                    <a:pt x="575767" y="512102"/>
                  </a:lnTo>
                  <a:lnTo>
                    <a:pt x="540689" y="513130"/>
                  </a:lnTo>
                  <a:lnTo>
                    <a:pt x="499186" y="513765"/>
                  </a:lnTo>
                  <a:lnTo>
                    <a:pt x="451256" y="513969"/>
                  </a:lnTo>
                  <a:lnTo>
                    <a:pt x="454177" y="537464"/>
                  </a:lnTo>
                  <a:lnTo>
                    <a:pt x="494017" y="537235"/>
                  </a:lnTo>
                  <a:lnTo>
                    <a:pt x="532574" y="536536"/>
                  </a:lnTo>
                  <a:lnTo>
                    <a:pt x="569887" y="535381"/>
                  </a:lnTo>
                  <a:lnTo>
                    <a:pt x="605942" y="533781"/>
                  </a:lnTo>
                  <a:close/>
                </a:path>
                <a:path w="7459980" h="573405">
                  <a:moveTo>
                    <a:pt x="641883" y="357759"/>
                  </a:moveTo>
                  <a:lnTo>
                    <a:pt x="614197" y="357759"/>
                  </a:lnTo>
                  <a:lnTo>
                    <a:pt x="614197" y="573024"/>
                  </a:lnTo>
                  <a:lnTo>
                    <a:pt x="641883" y="573024"/>
                  </a:lnTo>
                  <a:lnTo>
                    <a:pt x="641883" y="357759"/>
                  </a:lnTo>
                  <a:close/>
                </a:path>
                <a:path w="7459980" h="573405">
                  <a:moveTo>
                    <a:pt x="900709" y="498348"/>
                  </a:moveTo>
                  <a:lnTo>
                    <a:pt x="863434" y="466598"/>
                  </a:lnTo>
                  <a:lnTo>
                    <a:pt x="846709" y="426796"/>
                  </a:lnTo>
                  <a:lnTo>
                    <a:pt x="845718" y="372110"/>
                  </a:lnTo>
                  <a:lnTo>
                    <a:pt x="817778" y="372110"/>
                  </a:lnTo>
                  <a:lnTo>
                    <a:pt x="817778" y="414401"/>
                  </a:lnTo>
                  <a:lnTo>
                    <a:pt x="816749" y="427723"/>
                  </a:lnTo>
                  <a:lnTo>
                    <a:pt x="801522" y="466471"/>
                  </a:lnTo>
                  <a:lnTo>
                    <a:pt x="772223" y="497408"/>
                  </a:lnTo>
                  <a:lnTo>
                    <a:pt x="760374" y="504571"/>
                  </a:lnTo>
                  <a:lnTo>
                    <a:pt x="782091" y="523240"/>
                  </a:lnTo>
                  <a:lnTo>
                    <a:pt x="797331" y="511200"/>
                  </a:lnTo>
                  <a:lnTo>
                    <a:pt x="810679" y="497738"/>
                  </a:lnTo>
                  <a:lnTo>
                    <a:pt x="822147" y="482866"/>
                  </a:lnTo>
                  <a:lnTo>
                    <a:pt x="831748" y="466598"/>
                  </a:lnTo>
                  <a:lnTo>
                    <a:pt x="840473" y="480987"/>
                  </a:lnTo>
                  <a:lnTo>
                    <a:pt x="851636" y="494601"/>
                  </a:lnTo>
                  <a:lnTo>
                    <a:pt x="865187" y="507466"/>
                  </a:lnTo>
                  <a:lnTo>
                    <a:pt x="881151" y="519557"/>
                  </a:lnTo>
                  <a:lnTo>
                    <a:pt x="900709" y="498348"/>
                  </a:lnTo>
                  <a:close/>
                </a:path>
                <a:path w="7459980" h="573405">
                  <a:moveTo>
                    <a:pt x="973734" y="440436"/>
                  </a:moveTo>
                  <a:lnTo>
                    <a:pt x="940079" y="440436"/>
                  </a:lnTo>
                  <a:lnTo>
                    <a:pt x="940079" y="357759"/>
                  </a:lnTo>
                  <a:lnTo>
                    <a:pt x="912266" y="357759"/>
                  </a:lnTo>
                  <a:lnTo>
                    <a:pt x="912266" y="573024"/>
                  </a:lnTo>
                  <a:lnTo>
                    <a:pt x="940079" y="573024"/>
                  </a:lnTo>
                  <a:lnTo>
                    <a:pt x="940079" y="464058"/>
                  </a:lnTo>
                  <a:lnTo>
                    <a:pt x="973734" y="464058"/>
                  </a:lnTo>
                  <a:lnTo>
                    <a:pt x="973734" y="440436"/>
                  </a:lnTo>
                  <a:close/>
                </a:path>
                <a:path w="7459980" h="573405">
                  <a:moveTo>
                    <a:pt x="1129563" y="463550"/>
                  </a:moveTo>
                  <a:lnTo>
                    <a:pt x="1096416" y="444373"/>
                  </a:lnTo>
                  <a:lnTo>
                    <a:pt x="1077061" y="405511"/>
                  </a:lnTo>
                  <a:lnTo>
                    <a:pt x="1076985" y="393192"/>
                  </a:lnTo>
                  <a:lnTo>
                    <a:pt x="1120165" y="393192"/>
                  </a:lnTo>
                  <a:lnTo>
                    <a:pt x="1120165" y="369951"/>
                  </a:lnTo>
                  <a:lnTo>
                    <a:pt x="1004595" y="369951"/>
                  </a:lnTo>
                  <a:lnTo>
                    <a:pt x="1004595" y="393192"/>
                  </a:lnTo>
                  <a:lnTo>
                    <a:pt x="1048918" y="393192"/>
                  </a:lnTo>
                  <a:lnTo>
                    <a:pt x="1048918" y="405511"/>
                  </a:lnTo>
                  <a:lnTo>
                    <a:pt x="1033297" y="444627"/>
                  </a:lnTo>
                  <a:lnTo>
                    <a:pt x="995197" y="472567"/>
                  </a:lnTo>
                  <a:lnTo>
                    <a:pt x="1015009" y="492125"/>
                  </a:lnTo>
                  <a:lnTo>
                    <a:pt x="1049947" y="464007"/>
                  </a:lnTo>
                  <a:lnTo>
                    <a:pt x="1063650" y="444373"/>
                  </a:lnTo>
                  <a:lnTo>
                    <a:pt x="1073289" y="456501"/>
                  </a:lnTo>
                  <a:lnTo>
                    <a:pt x="1084516" y="467309"/>
                  </a:lnTo>
                  <a:lnTo>
                    <a:pt x="1097343" y="476770"/>
                  </a:lnTo>
                  <a:lnTo>
                    <a:pt x="1111783" y="484886"/>
                  </a:lnTo>
                  <a:lnTo>
                    <a:pt x="1129563" y="463550"/>
                  </a:lnTo>
                  <a:close/>
                </a:path>
                <a:path w="7459980" h="573405">
                  <a:moveTo>
                    <a:pt x="1176172" y="357759"/>
                  </a:moveTo>
                  <a:lnTo>
                    <a:pt x="1148740" y="357759"/>
                  </a:lnTo>
                  <a:lnTo>
                    <a:pt x="1148740" y="511810"/>
                  </a:lnTo>
                  <a:lnTo>
                    <a:pt x="1176172" y="511810"/>
                  </a:lnTo>
                  <a:lnTo>
                    <a:pt x="1176172" y="357759"/>
                  </a:lnTo>
                  <a:close/>
                </a:path>
                <a:path w="7459980" h="573405">
                  <a:moveTo>
                    <a:pt x="1178585" y="542290"/>
                  </a:moveTo>
                  <a:lnTo>
                    <a:pt x="1063523" y="542290"/>
                  </a:lnTo>
                  <a:lnTo>
                    <a:pt x="1063523" y="493776"/>
                  </a:lnTo>
                  <a:lnTo>
                    <a:pt x="1035329" y="493776"/>
                  </a:lnTo>
                  <a:lnTo>
                    <a:pt x="1035329" y="565785"/>
                  </a:lnTo>
                  <a:lnTo>
                    <a:pt x="1178585" y="565785"/>
                  </a:lnTo>
                  <a:lnTo>
                    <a:pt x="1178585" y="542290"/>
                  </a:lnTo>
                  <a:close/>
                </a:path>
                <a:path w="7459980" h="573405">
                  <a:moveTo>
                    <a:pt x="1475257" y="532384"/>
                  </a:moveTo>
                  <a:lnTo>
                    <a:pt x="1474127" y="523455"/>
                  </a:lnTo>
                  <a:lnTo>
                    <a:pt x="1470761" y="515531"/>
                  </a:lnTo>
                  <a:lnTo>
                    <a:pt x="1470317" y="514985"/>
                  </a:lnTo>
                  <a:lnTo>
                    <a:pt x="1465122" y="508596"/>
                  </a:lnTo>
                  <a:lnTo>
                    <a:pt x="1457223" y="502666"/>
                  </a:lnTo>
                  <a:lnTo>
                    <a:pt x="1447063" y="497979"/>
                  </a:lnTo>
                  <a:lnTo>
                    <a:pt x="1446682" y="497878"/>
                  </a:lnTo>
                  <a:lnTo>
                    <a:pt x="1446682" y="532384"/>
                  </a:lnTo>
                  <a:lnTo>
                    <a:pt x="1444028" y="540207"/>
                  </a:lnTo>
                  <a:lnTo>
                    <a:pt x="1436103" y="545757"/>
                  </a:lnTo>
                  <a:lnTo>
                    <a:pt x="1422882" y="549071"/>
                  </a:lnTo>
                  <a:lnTo>
                    <a:pt x="1404391" y="550164"/>
                  </a:lnTo>
                  <a:lnTo>
                    <a:pt x="1385887" y="549071"/>
                  </a:lnTo>
                  <a:lnTo>
                    <a:pt x="1372666" y="545757"/>
                  </a:lnTo>
                  <a:lnTo>
                    <a:pt x="1364742" y="540207"/>
                  </a:lnTo>
                  <a:lnTo>
                    <a:pt x="1362100" y="532384"/>
                  </a:lnTo>
                  <a:lnTo>
                    <a:pt x="1364742" y="524802"/>
                  </a:lnTo>
                  <a:lnTo>
                    <a:pt x="1372666" y="519353"/>
                  </a:lnTo>
                  <a:lnTo>
                    <a:pt x="1385887" y="516089"/>
                  </a:lnTo>
                  <a:lnTo>
                    <a:pt x="1404391" y="514985"/>
                  </a:lnTo>
                  <a:lnTo>
                    <a:pt x="1422882" y="516089"/>
                  </a:lnTo>
                  <a:lnTo>
                    <a:pt x="1436103" y="519353"/>
                  </a:lnTo>
                  <a:lnTo>
                    <a:pt x="1444028" y="524802"/>
                  </a:lnTo>
                  <a:lnTo>
                    <a:pt x="1446682" y="532384"/>
                  </a:lnTo>
                  <a:lnTo>
                    <a:pt x="1446682" y="497878"/>
                  </a:lnTo>
                  <a:lnTo>
                    <a:pt x="1434896" y="494601"/>
                  </a:lnTo>
                  <a:lnTo>
                    <a:pt x="1420672" y="492569"/>
                  </a:lnTo>
                  <a:lnTo>
                    <a:pt x="1404391" y="491871"/>
                  </a:lnTo>
                  <a:lnTo>
                    <a:pt x="1388148" y="492569"/>
                  </a:lnTo>
                  <a:lnTo>
                    <a:pt x="1343748" y="508596"/>
                  </a:lnTo>
                  <a:lnTo>
                    <a:pt x="1333525" y="532384"/>
                  </a:lnTo>
                  <a:lnTo>
                    <a:pt x="1334655" y="541553"/>
                  </a:lnTo>
                  <a:lnTo>
                    <a:pt x="1373886" y="570357"/>
                  </a:lnTo>
                  <a:lnTo>
                    <a:pt x="1404391" y="573024"/>
                  </a:lnTo>
                  <a:lnTo>
                    <a:pt x="1420749" y="572363"/>
                  </a:lnTo>
                  <a:lnTo>
                    <a:pt x="1465122" y="556552"/>
                  </a:lnTo>
                  <a:lnTo>
                    <a:pt x="1470304" y="550164"/>
                  </a:lnTo>
                  <a:lnTo>
                    <a:pt x="1470761" y="549617"/>
                  </a:lnTo>
                  <a:lnTo>
                    <a:pt x="1474127" y="541553"/>
                  </a:lnTo>
                  <a:lnTo>
                    <a:pt x="1475257" y="532384"/>
                  </a:lnTo>
                  <a:close/>
                </a:path>
                <a:path w="7459980" h="573405">
                  <a:moveTo>
                    <a:pt x="1476908" y="414401"/>
                  </a:moveTo>
                  <a:lnTo>
                    <a:pt x="1362989" y="414401"/>
                  </a:lnTo>
                  <a:lnTo>
                    <a:pt x="1362989" y="386588"/>
                  </a:lnTo>
                  <a:lnTo>
                    <a:pt x="1474622" y="386588"/>
                  </a:lnTo>
                  <a:lnTo>
                    <a:pt x="1474622" y="362966"/>
                  </a:lnTo>
                  <a:lnTo>
                    <a:pt x="1334668" y="362966"/>
                  </a:lnTo>
                  <a:lnTo>
                    <a:pt x="1334668" y="438023"/>
                  </a:lnTo>
                  <a:lnTo>
                    <a:pt x="1476908" y="438023"/>
                  </a:lnTo>
                  <a:lnTo>
                    <a:pt x="1476908" y="414401"/>
                  </a:lnTo>
                  <a:close/>
                </a:path>
                <a:path w="7459980" h="573405">
                  <a:moveTo>
                    <a:pt x="1504340" y="454914"/>
                  </a:moveTo>
                  <a:lnTo>
                    <a:pt x="1304569" y="454914"/>
                  </a:lnTo>
                  <a:lnTo>
                    <a:pt x="1304569" y="478663"/>
                  </a:lnTo>
                  <a:lnTo>
                    <a:pt x="1504340" y="478663"/>
                  </a:lnTo>
                  <a:lnTo>
                    <a:pt x="1504340" y="454914"/>
                  </a:lnTo>
                  <a:close/>
                </a:path>
                <a:path w="7459980" h="573405">
                  <a:moveTo>
                    <a:pt x="1703857" y="500888"/>
                  </a:moveTo>
                  <a:lnTo>
                    <a:pt x="1559712" y="500888"/>
                  </a:lnTo>
                  <a:lnTo>
                    <a:pt x="1559712" y="524383"/>
                  </a:lnTo>
                  <a:lnTo>
                    <a:pt x="1675790" y="524383"/>
                  </a:lnTo>
                  <a:lnTo>
                    <a:pt x="1675790" y="573024"/>
                  </a:lnTo>
                  <a:lnTo>
                    <a:pt x="1703857" y="573024"/>
                  </a:lnTo>
                  <a:lnTo>
                    <a:pt x="1703857" y="500888"/>
                  </a:lnTo>
                  <a:close/>
                </a:path>
                <a:path w="7459980" h="573405">
                  <a:moveTo>
                    <a:pt x="1732940" y="465074"/>
                  </a:moveTo>
                  <a:lnTo>
                    <a:pt x="1646961" y="465074"/>
                  </a:lnTo>
                  <a:lnTo>
                    <a:pt x="1646961" y="450088"/>
                  </a:lnTo>
                  <a:lnTo>
                    <a:pt x="1706143" y="450088"/>
                  </a:lnTo>
                  <a:lnTo>
                    <a:pt x="1706143" y="427355"/>
                  </a:lnTo>
                  <a:lnTo>
                    <a:pt x="1592605" y="427355"/>
                  </a:lnTo>
                  <a:lnTo>
                    <a:pt x="1592605" y="414909"/>
                  </a:lnTo>
                  <a:lnTo>
                    <a:pt x="1701317" y="414909"/>
                  </a:lnTo>
                  <a:lnTo>
                    <a:pt x="1701317" y="360299"/>
                  </a:lnTo>
                  <a:lnTo>
                    <a:pt x="1564665" y="360299"/>
                  </a:lnTo>
                  <a:lnTo>
                    <a:pt x="1564665" y="383159"/>
                  </a:lnTo>
                  <a:lnTo>
                    <a:pt x="1673504" y="383159"/>
                  </a:lnTo>
                  <a:lnTo>
                    <a:pt x="1673504" y="394208"/>
                  </a:lnTo>
                  <a:lnTo>
                    <a:pt x="1564665" y="394208"/>
                  </a:lnTo>
                  <a:lnTo>
                    <a:pt x="1564665" y="450088"/>
                  </a:lnTo>
                  <a:lnTo>
                    <a:pt x="1618894" y="450088"/>
                  </a:lnTo>
                  <a:lnTo>
                    <a:pt x="1618894" y="465074"/>
                  </a:lnTo>
                  <a:lnTo>
                    <a:pt x="1533169" y="465074"/>
                  </a:lnTo>
                  <a:lnTo>
                    <a:pt x="1533169" y="488188"/>
                  </a:lnTo>
                  <a:lnTo>
                    <a:pt x="1732940" y="488188"/>
                  </a:lnTo>
                  <a:lnTo>
                    <a:pt x="1732940" y="465074"/>
                  </a:lnTo>
                  <a:close/>
                </a:path>
                <a:path w="7459980" h="573405">
                  <a:moveTo>
                    <a:pt x="5936132" y="163830"/>
                  </a:moveTo>
                  <a:lnTo>
                    <a:pt x="5850153" y="163830"/>
                  </a:lnTo>
                  <a:lnTo>
                    <a:pt x="5850153" y="134620"/>
                  </a:lnTo>
                  <a:lnTo>
                    <a:pt x="5912637" y="134620"/>
                  </a:lnTo>
                  <a:lnTo>
                    <a:pt x="5912637" y="110490"/>
                  </a:lnTo>
                  <a:lnTo>
                    <a:pt x="5792749" y="110490"/>
                  </a:lnTo>
                  <a:lnTo>
                    <a:pt x="5792749" y="87630"/>
                  </a:lnTo>
                  <a:lnTo>
                    <a:pt x="5906922" y="87630"/>
                  </a:lnTo>
                  <a:lnTo>
                    <a:pt x="5906922" y="64770"/>
                  </a:lnTo>
                  <a:lnTo>
                    <a:pt x="5906922" y="43180"/>
                  </a:lnTo>
                  <a:lnTo>
                    <a:pt x="5906922" y="20320"/>
                  </a:lnTo>
                  <a:lnTo>
                    <a:pt x="5765190" y="20320"/>
                  </a:lnTo>
                  <a:lnTo>
                    <a:pt x="5765190" y="43180"/>
                  </a:lnTo>
                  <a:lnTo>
                    <a:pt x="5878728" y="43180"/>
                  </a:lnTo>
                  <a:lnTo>
                    <a:pt x="5878728" y="64770"/>
                  </a:lnTo>
                  <a:lnTo>
                    <a:pt x="5764682" y="64770"/>
                  </a:lnTo>
                  <a:lnTo>
                    <a:pt x="5764682" y="87630"/>
                  </a:lnTo>
                  <a:lnTo>
                    <a:pt x="5764682" y="110490"/>
                  </a:lnTo>
                  <a:lnTo>
                    <a:pt x="5764682" y="134620"/>
                  </a:lnTo>
                  <a:lnTo>
                    <a:pt x="5822340" y="134620"/>
                  </a:lnTo>
                  <a:lnTo>
                    <a:pt x="5822340" y="163830"/>
                  </a:lnTo>
                  <a:lnTo>
                    <a:pt x="5736361" y="163830"/>
                  </a:lnTo>
                  <a:lnTo>
                    <a:pt x="5736361" y="187960"/>
                  </a:lnTo>
                  <a:lnTo>
                    <a:pt x="5936132" y="187960"/>
                  </a:lnTo>
                  <a:lnTo>
                    <a:pt x="5936132" y="163830"/>
                  </a:lnTo>
                  <a:close/>
                </a:path>
                <a:path w="7459980" h="573405">
                  <a:moveTo>
                    <a:pt x="6181623" y="106934"/>
                  </a:moveTo>
                  <a:lnTo>
                    <a:pt x="6148476" y="87757"/>
                  </a:lnTo>
                  <a:lnTo>
                    <a:pt x="6129121" y="48895"/>
                  </a:lnTo>
                  <a:lnTo>
                    <a:pt x="6129045" y="36576"/>
                  </a:lnTo>
                  <a:lnTo>
                    <a:pt x="6172225" y="36576"/>
                  </a:lnTo>
                  <a:lnTo>
                    <a:pt x="6172225" y="13335"/>
                  </a:lnTo>
                  <a:lnTo>
                    <a:pt x="6056655" y="13335"/>
                  </a:lnTo>
                  <a:lnTo>
                    <a:pt x="6056655" y="36576"/>
                  </a:lnTo>
                  <a:lnTo>
                    <a:pt x="6100978" y="36576"/>
                  </a:lnTo>
                  <a:lnTo>
                    <a:pt x="6100978" y="48895"/>
                  </a:lnTo>
                  <a:lnTo>
                    <a:pt x="6085357" y="88011"/>
                  </a:lnTo>
                  <a:lnTo>
                    <a:pt x="6047257" y="115951"/>
                  </a:lnTo>
                  <a:lnTo>
                    <a:pt x="6067069" y="135509"/>
                  </a:lnTo>
                  <a:lnTo>
                    <a:pt x="6102007" y="107391"/>
                  </a:lnTo>
                  <a:lnTo>
                    <a:pt x="6115710" y="87757"/>
                  </a:lnTo>
                  <a:lnTo>
                    <a:pt x="6125349" y="99885"/>
                  </a:lnTo>
                  <a:lnTo>
                    <a:pt x="6136576" y="110693"/>
                  </a:lnTo>
                  <a:lnTo>
                    <a:pt x="6149403" y="120154"/>
                  </a:lnTo>
                  <a:lnTo>
                    <a:pt x="6163843" y="128270"/>
                  </a:lnTo>
                  <a:lnTo>
                    <a:pt x="6181623" y="106934"/>
                  </a:lnTo>
                  <a:close/>
                </a:path>
                <a:path w="7459980" h="573405">
                  <a:moveTo>
                    <a:pt x="6228232" y="1143"/>
                  </a:moveTo>
                  <a:lnTo>
                    <a:pt x="6200800" y="1143"/>
                  </a:lnTo>
                  <a:lnTo>
                    <a:pt x="6200800" y="155194"/>
                  </a:lnTo>
                  <a:lnTo>
                    <a:pt x="6228232" y="155194"/>
                  </a:lnTo>
                  <a:lnTo>
                    <a:pt x="6228232" y="1143"/>
                  </a:lnTo>
                  <a:close/>
                </a:path>
                <a:path w="7459980" h="573405">
                  <a:moveTo>
                    <a:pt x="6230645" y="185674"/>
                  </a:moveTo>
                  <a:lnTo>
                    <a:pt x="6115583" y="185674"/>
                  </a:lnTo>
                  <a:lnTo>
                    <a:pt x="6115583" y="137160"/>
                  </a:lnTo>
                  <a:lnTo>
                    <a:pt x="6087389" y="137160"/>
                  </a:lnTo>
                  <a:lnTo>
                    <a:pt x="6087389" y="209169"/>
                  </a:lnTo>
                  <a:lnTo>
                    <a:pt x="6230645" y="209169"/>
                  </a:lnTo>
                  <a:lnTo>
                    <a:pt x="6230645" y="185674"/>
                  </a:lnTo>
                  <a:close/>
                </a:path>
                <a:path w="7459980" h="573405">
                  <a:moveTo>
                    <a:pt x="6380505" y="90297"/>
                  </a:moveTo>
                  <a:lnTo>
                    <a:pt x="6359309" y="57645"/>
                  </a:lnTo>
                  <a:lnTo>
                    <a:pt x="6353454" y="55384"/>
                  </a:lnTo>
                  <a:lnTo>
                    <a:pt x="6353454" y="85598"/>
                  </a:lnTo>
                  <a:lnTo>
                    <a:pt x="6353454" y="94742"/>
                  </a:lnTo>
                  <a:lnTo>
                    <a:pt x="6351295" y="98552"/>
                  </a:lnTo>
                  <a:lnTo>
                    <a:pt x="6346977" y="101600"/>
                  </a:lnTo>
                  <a:lnTo>
                    <a:pt x="6342786" y="104775"/>
                  </a:lnTo>
                  <a:lnTo>
                    <a:pt x="6337198" y="106299"/>
                  </a:lnTo>
                  <a:lnTo>
                    <a:pt x="6323228" y="106299"/>
                  </a:lnTo>
                  <a:lnTo>
                    <a:pt x="6317513" y="104902"/>
                  </a:lnTo>
                  <a:lnTo>
                    <a:pt x="6309385" y="99060"/>
                  </a:lnTo>
                  <a:lnTo>
                    <a:pt x="6307353" y="95123"/>
                  </a:lnTo>
                  <a:lnTo>
                    <a:pt x="6307353" y="85598"/>
                  </a:lnTo>
                  <a:lnTo>
                    <a:pt x="6309512" y="81788"/>
                  </a:lnTo>
                  <a:lnTo>
                    <a:pt x="6313703" y="78740"/>
                  </a:lnTo>
                  <a:lnTo>
                    <a:pt x="6317894" y="75819"/>
                  </a:lnTo>
                  <a:lnTo>
                    <a:pt x="6323482" y="74295"/>
                  </a:lnTo>
                  <a:lnTo>
                    <a:pt x="6337452" y="74295"/>
                  </a:lnTo>
                  <a:lnTo>
                    <a:pt x="6343040" y="75819"/>
                  </a:lnTo>
                  <a:lnTo>
                    <a:pt x="6347231" y="78740"/>
                  </a:lnTo>
                  <a:lnTo>
                    <a:pt x="6351422" y="81788"/>
                  </a:lnTo>
                  <a:lnTo>
                    <a:pt x="6353454" y="85598"/>
                  </a:lnTo>
                  <a:lnTo>
                    <a:pt x="6353454" y="55384"/>
                  </a:lnTo>
                  <a:lnTo>
                    <a:pt x="6350762" y="54343"/>
                  </a:lnTo>
                  <a:lnTo>
                    <a:pt x="6341123" y="52362"/>
                  </a:lnTo>
                  <a:lnTo>
                    <a:pt x="6330467" y="51689"/>
                  </a:lnTo>
                  <a:lnTo>
                    <a:pt x="6319685" y="52362"/>
                  </a:lnTo>
                  <a:lnTo>
                    <a:pt x="6283909" y="74295"/>
                  </a:lnTo>
                  <a:lnTo>
                    <a:pt x="6280429" y="90297"/>
                  </a:lnTo>
                  <a:lnTo>
                    <a:pt x="6281280" y="98704"/>
                  </a:lnTo>
                  <a:lnTo>
                    <a:pt x="6310058" y="126326"/>
                  </a:lnTo>
                  <a:lnTo>
                    <a:pt x="6330467" y="128905"/>
                  </a:lnTo>
                  <a:lnTo>
                    <a:pt x="6341313" y="128270"/>
                  </a:lnTo>
                  <a:lnTo>
                    <a:pt x="6377089" y="106299"/>
                  </a:lnTo>
                  <a:lnTo>
                    <a:pt x="6379667" y="98552"/>
                  </a:lnTo>
                  <a:lnTo>
                    <a:pt x="6380505" y="90297"/>
                  </a:lnTo>
                  <a:close/>
                </a:path>
                <a:path w="7459980" h="573405">
                  <a:moveTo>
                    <a:pt x="6385331" y="22098"/>
                  </a:moveTo>
                  <a:lnTo>
                    <a:pt x="6344183" y="22098"/>
                  </a:lnTo>
                  <a:lnTo>
                    <a:pt x="6344183" y="0"/>
                  </a:lnTo>
                  <a:lnTo>
                    <a:pt x="6316370" y="0"/>
                  </a:lnTo>
                  <a:lnTo>
                    <a:pt x="6316370" y="22098"/>
                  </a:lnTo>
                  <a:lnTo>
                    <a:pt x="6274460" y="22098"/>
                  </a:lnTo>
                  <a:lnTo>
                    <a:pt x="6274460" y="44831"/>
                  </a:lnTo>
                  <a:lnTo>
                    <a:pt x="6385331" y="44831"/>
                  </a:lnTo>
                  <a:lnTo>
                    <a:pt x="6385331" y="22098"/>
                  </a:lnTo>
                  <a:close/>
                </a:path>
                <a:path w="7459980" h="573405">
                  <a:moveTo>
                    <a:pt x="6462547" y="1143"/>
                  </a:moveTo>
                  <a:lnTo>
                    <a:pt x="6434861" y="1143"/>
                  </a:lnTo>
                  <a:lnTo>
                    <a:pt x="6434861" y="63373"/>
                  </a:lnTo>
                  <a:lnTo>
                    <a:pt x="6421653" y="63373"/>
                  </a:lnTo>
                  <a:lnTo>
                    <a:pt x="6421653" y="5461"/>
                  </a:lnTo>
                  <a:lnTo>
                    <a:pt x="6394475" y="5461"/>
                  </a:lnTo>
                  <a:lnTo>
                    <a:pt x="6394475" y="124587"/>
                  </a:lnTo>
                  <a:lnTo>
                    <a:pt x="6421653" y="124587"/>
                  </a:lnTo>
                  <a:lnTo>
                    <a:pt x="6421653" y="86868"/>
                  </a:lnTo>
                  <a:lnTo>
                    <a:pt x="6434861" y="86868"/>
                  </a:lnTo>
                  <a:lnTo>
                    <a:pt x="6434861" y="132080"/>
                  </a:lnTo>
                  <a:lnTo>
                    <a:pt x="6462547" y="132080"/>
                  </a:lnTo>
                  <a:lnTo>
                    <a:pt x="6462547" y="86868"/>
                  </a:lnTo>
                  <a:lnTo>
                    <a:pt x="6462547" y="63373"/>
                  </a:lnTo>
                  <a:lnTo>
                    <a:pt x="6462547" y="1143"/>
                  </a:lnTo>
                  <a:close/>
                </a:path>
                <a:path w="7459980" h="573405">
                  <a:moveTo>
                    <a:pt x="6463690" y="174371"/>
                  </a:moveTo>
                  <a:lnTo>
                    <a:pt x="6435115" y="139700"/>
                  </a:lnTo>
                  <a:lnTo>
                    <a:pt x="6435115" y="168656"/>
                  </a:lnTo>
                  <a:lnTo>
                    <a:pt x="6435115" y="180340"/>
                  </a:lnTo>
                  <a:lnTo>
                    <a:pt x="6390792" y="193294"/>
                  </a:lnTo>
                  <a:lnTo>
                    <a:pt x="6380569" y="192989"/>
                  </a:lnTo>
                  <a:lnTo>
                    <a:pt x="6346317" y="180340"/>
                  </a:lnTo>
                  <a:lnTo>
                    <a:pt x="6346317" y="168656"/>
                  </a:lnTo>
                  <a:lnTo>
                    <a:pt x="6390792" y="155448"/>
                  </a:lnTo>
                  <a:lnTo>
                    <a:pt x="6401079" y="155765"/>
                  </a:lnTo>
                  <a:lnTo>
                    <a:pt x="6435115" y="168656"/>
                  </a:lnTo>
                  <a:lnTo>
                    <a:pt x="6435115" y="139700"/>
                  </a:lnTo>
                  <a:lnTo>
                    <a:pt x="6433553" y="138950"/>
                  </a:lnTo>
                  <a:lnTo>
                    <a:pt x="6421094" y="135343"/>
                  </a:lnTo>
                  <a:lnTo>
                    <a:pt x="6406794" y="133184"/>
                  </a:lnTo>
                  <a:lnTo>
                    <a:pt x="6390792" y="132461"/>
                  </a:lnTo>
                  <a:lnTo>
                    <a:pt x="6374651" y="133184"/>
                  </a:lnTo>
                  <a:lnTo>
                    <a:pt x="6337198" y="143891"/>
                  </a:lnTo>
                  <a:lnTo>
                    <a:pt x="6317640" y="174371"/>
                  </a:lnTo>
                  <a:lnTo>
                    <a:pt x="6318847" y="183426"/>
                  </a:lnTo>
                  <a:lnTo>
                    <a:pt x="6347511" y="209854"/>
                  </a:lnTo>
                  <a:lnTo>
                    <a:pt x="6390792" y="216281"/>
                  </a:lnTo>
                  <a:lnTo>
                    <a:pt x="6407074" y="215557"/>
                  </a:lnTo>
                  <a:lnTo>
                    <a:pt x="6444513" y="204724"/>
                  </a:lnTo>
                  <a:lnTo>
                    <a:pt x="6457315" y="193294"/>
                  </a:lnTo>
                  <a:lnTo>
                    <a:pt x="6458902" y="191414"/>
                  </a:lnTo>
                  <a:lnTo>
                    <a:pt x="6462496" y="183349"/>
                  </a:lnTo>
                  <a:lnTo>
                    <a:pt x="6463690" y="174371"/>
                  </a:lnTo>
                  <a:close/>
                </a:path>
                <a:path w="7459980" h="573405">
                  <a:moveTo>
                    <a:pt x="6606311" y="116586"/>
                  </a:moveTo>
                  <a:lnTo>
                    <a:pt x="6605473" y="105714"/>
                  </a:lnTo>
                  <a:lnTo>
                    <a:pt x="6602984" y="96012"/>
                  </a:lnTo>
                  <a:lnTo>
                    <a:pt x="6600228" y="90297"/>
                  </a:lnTo>
                  <a:lnTo>
                    <a:pt x="6598856" y="87439"/>
                  </a:lnTo>
                  <a:lnTo>
                    <a:pt x="6593103" y="80010"/>
                  </a:lnTo>
                  <a:lnTo>
                    <a:pt x="6585902" y="73939"/>
                  </a:lnTo>
                  <a:lnTo>
                    <a:pt x="6579387" y="70535"/>
                  </a:lnTo>
                  <a:lnTo>
                    <a:pt x="6579387" y="108585"/>
                  </a:lnTo>
                  <a:lnTo>
                    <a:pt x="6579387" y="124587"/>
                  </a:lnTo>
                  <a:lnTo>
                    <a:pt x="6577482" y="131064"/>
                  </a:lnTo>
                  <a:lnTo>
                    <a:pt x="6573672" y="136017"/>
                  </a:lnTo>
                  <a:lnTo>
                    <a:pt x="6569862" y="140843"/>
                  </a:lnTo>
                  <a:lnTo>
                    <a:pt x="6564655" y="143383"/>
                  </a:lnTo>
                  <a:lnTo>
                    <a:pt x="6551447" y="143383"/>
                  </a:lnTo>
                  <a:lnTo>
                    <a:pt x="6546240" y="140843"/>
                  </a:lnTo>
                  <a:lnTo>
                    <a:pt x="6542430" y="136017"/>
                  </a:lnTo>
                  <a:lnTo>
                    <a:pt x="6538620" y="131064"/>
                  </a:lnTo>
                  <a:lnTo>
                    <a:pt x="6536715" y="124587"/>
                  </a:lnTo>
                  <a:lnTo>
                    <a:pt x="6536715" y="108585"/>
                  </a:lnTo>
                  <a:lnTo>
                    <a:pt x="6538620" y="102108"/>
                  </a:lnTo>
                  <a:lnTo>
                    <a:pt x="6542303" y="97409"/>
                  </a:lnTo>
                  <a:lnTo>
                    <a:pt x="6546113" y="92710"/>
                  </a:lnTo>
                  <a:lnTo>
                    <a:pt x="6551320" y="90297"/>
                  </a:lnTo>
                  <a:lnTo>
                    <a:pt x="6564782" y="90297"/>
                  </a:lnTo>
                  <a:lnTo>
                    <a:pt x="6569989" y="92710"/>
                  </a:lnTo>
                  <a:lnTo>
                    <a:pt x="6573799" y="97409"/>
                  </a:lnTo>
                  <a:lnTo>
                    <a:pt x="6577609" y="102235"/>
                  </a:lnTo>
                  <a:lnTo>
                    <a:pt x="6579387" y="108585"/>
                  </a:lnTo>
                  <a:lnTo>
                    <a:pt x="6579387" y="70535"/>
                  </a:lnTo>
                  <a:lnTo>
                    <a:pt x="6577622" y="69608"/>
                  </a:lnTo>
                  <a:lnTo>
                    <a:pt x="6568414" y="67030"/>
                  </a:lnTo>
                  <a:lnTo>
                    <a:pt x="6558178" y="66167"/>
                  </a:lnTo>
                  <a:lnTo>
                    <a:pt x="6547663" y="67030"/>
                  </a:lnTo>
                  <a:lnTo>
                    <a:pt x="6512738" y="95948"/>
                  </a:lnTo>
                  <a:lnTo>
                    <a:pt x="6509410" y="116586"/>
                  </a:lnTo>
                  <a:lnTo>
                    <a:pt x="6510261" y="127469"/>
                  </a:lnTo>
                  <a:lnTo>
                    <a:pt x="6538531" y="163880"/>
                  </a:lnTo>
                  <a:lnTo>
                    <a:pt x="6558178" y="167386"/>
                  </a:lnTo>
                  <a:lnTo>
                    <a:pt x="6568503" y="166509"/>
                  </a:lnTo>
                  <a:lnTo>
                    <a:pt x="6600050" y="143383"/>
                  </a:lnTo>
                  <a:lnTo>
                    <a:pt x="6602984" y="137248"/>
                  </a:lnTo>
                  <a:lnTo>
                    <a:pt x="6605473" y="127469"/>
                  </a:lnTo>
                  <a:lnTo>
                    <a:pt x="6606311" y="116586"/>
                  </a:lnTo>
                  <a:close/>
                </a:path>
                <a:path w="7459980" h="573405">
                  <a:moveTo>
                    <a:pt x="6611137" y="32766"/>
                  </a:moveTo>
                  <a:lnTo>
                    <a:pt x="6571894" y="32766"/>
                  </a:lnTo>
                  <a:lnTo>
                    <a:pt x="6571894" y="6223"/>
                  </a:lnTo>
                  <a:lnTo>
                    <a:pt x="6543954" y="6223"/>
                  </a:lnTo>
                  <a:lnTo>
                    <a:pt x="6543954" y="32766"/>
                  </a:lnTo>
                  <a:lnTo>
                    <a:pt x="6503568" y="32766"/>
                  </a:lnTo>
                  <a:lnTo>
                    <a:pt x="6503568" y="56007"/>
                  </a:lnTo>
                  <a:lnTo>
                    <a:pt x="6611137" y="56007"/>
                  </a:lnTo>
                  <a:lnTo>
                    <a:pt x="6611137" y="32766"/>
                  </a:lnTo>
                  <a:close/>
                </a:path>
                <a:path w="7459980" h="573405">
                  <a:moveTo>
                    <a:pt x="6691655" y="1143"/>
                  </a:moveTo>
                  <a:lnTo>
                    <a:pt x="6664223" y="1143"/>
                  </a:lnTo>
                  <a:lnTo>
                    <a:pt x="6664223" y="91694"/>
                  </a:lnTo>
                  <a:lnTo>
                    <a:pt x="6648475" y="91694"/>
                  </a:lnTo>
                  <a:lnTo>
                    <a:pt x="6648475" y="5334"/>
                  </a:lnTo>
                  <a:lnTo>
                    <a:pt x="6621932" y="5334"/>
                  </a:lnTo>
                  <a:lnTo>
                    <a:pt x="6621932" y="209931"/>
                  </a:lnTo>
                  <a:lnTo>
                    <a:pt x="6648475" y="209931"/>
                  </a:lnTo>
                  <a:lnTo>
                    <a:pt x="6648475" y="115189"/>
                  </a:lnTo>
                  <a:lnTo>
                    <a:pt x="6664223" y="115189"/>
                  </a:lnTo>
                  <a:lnTo>
                    <a:pt x="6664223" y="216408"/>
                  </a:lnTo>
                  <a:lnTo>
                    <a:pt x="6691655" y="216408"/>
                  </a:lnTo>
                  <a:lnTo>
                    <a:pt x="6691655" y="115189"/>
                  </a:lnTo>
                  <a:lnTo>
                    <a:pt x="6691655" y="91694"/>
                  </a:lnTo>
                  <a:lnTo>
                    <a:pt x="6691655" y="1143"/>
                  </a:lnTo>
                  <a:close/>
                </a:path>
                <a:path w="7459980" h="573405">
                  <a:moveTo>
                    <a:pt x="6926224" y="73787"/>
                  </a:moveTo>
                  <a:lnTo>
                    <a:pt x="6887197" y="64325"/>
                  </a:lnTo>
                  <a:lnTo>
                    <a:pt x="6852552" y="40055"/>
                  </a:lnTo>
                  <a:lnTo>
                    <a:pt x="6848627" y="32766"/>
                  </a:lnTo>
                  <a:lnTo>
                    <a:pt x="6911111" y="32766"/>
                  </a:lnTo>
                  <a:lnTo>
                    <a:pt x="6911111" y="9144"/>
                  </a:lnTo>
                  <a:lnTo>
                    <a:pt x="6755028" y="9144"/>
                  </a:lnTo>
                  <a:lnTo>
                    <a:pt x="6755028" y="32766"/>
                  </a:lnTo>
                  <a:lnTo>
                    <a:pt x="6816750" y="32766"/>
                  </a:lnTo>
                  <a:lnTo>
                    <a:pt x="6812432" y="40513"/>
                  </a:lnTo>
                  <a:lnTo>
                    <a:pt x="6776402" y="66001"/>
                  </a:lnTo>
                  <a:lnTo>
                    <a:pt x="6738264" y="74422"/>
                  </a:lnTo>
                  <a:lnTo>
                    <a:pt x="6755282" y="96012"/>
                  </a:lnTo>
                  <a:lnTo>
                    <a:pt x="6800494" y="79883"/>
                  </a:lnTo>
                  <a:lnTo>
                    <a:pt x="6832498" y="55118"/>
                  </a:lnTo>
                  <a:lnTo>
                    <a:pt x="6847738" y="69075"/>
                  </a:lnTo>
                  <a:lnTo>
                    <a:pt x="6865861" y="80479"/>
                  </a:lnTo>
                  <a:lnTo>
                    <a:pt x="6886892" y="89319"/>
                  </a:lnTo>
                  <a:lnTo>
                    <a:pt x="6910857" y="95631"/>
                  </a:lnTo>
                  <a:lnTo>
                    <a:pt x="6926224" y="73787"/>
                  </a:lnTo>
                  <a:close/>
                </a:path>
                <a:path w="7459980" h="573405">
                  <a:moveTo>
                    <a:pt x="6932828" y="109728"/>
                  </a:moveTo>
                  <a:lnTo>
                    <a:pt x="6733057" y="109728"/>
                  </a:lnTo>
                  <a:lnTo>
                    <a:pt x="6733057" y="133350"/>
                  </a:lnTo>
                  <a:lnTo>
                    <a:pt x="6818782" y="133350"/>
                  </a:lnTo>
                  <a:lnTo>
                    <a:pt x="6818782" y="216408"/>
                  </a:lnTo>
                  <a:lnTo>
                    <a:pt x="6846849" y="216408"/>
                  </a:lnTo>
                  <a:lnTo>
                    <a:pt x="6846849" y="133350"/>
                  </a:lnTo>
                  <a:lnTo>
                    <a:pt x="6932828" y="133350"/>
                  </a:lnTo>
                  <a:lnTo>
                    <a:pt x="6932828" y="109728"/>
                  </a:lnTo>
                  <a:close/>
                </a:path>
                <a:path w="7459980" h="573405">
                  <a:moveTo>
                    <a:pt x="7070496" y="145542"/>
                  </a:moveTo>
                  <a:lnTo>
                    <a:pt x="7052335" y="130378"/>
                  </a:lnTo>
                  <a:lnTo>
                    <a:pt x="7046087" y="121539"/>
                  </a:lnTo>
                  <a:lnTo>
                    <a:pt x="7039407" y="112115"/>
                  </a:lnTo>
                  <a:lnTo>
                    <a:pt x="7031660" y="90754"/>
                  </a:lnTo>
                  <a:lnTo>
                    <a:pt x="7029094" y="66294"/>
                  </a:lnTo>
                  <a:lnTo>
                    <a:pt x="7029094" y="15748"/>
                  </a:lnTo>
                  <a:lnTo>
                    <a:pt x="7002424" y="15748"/>
                  </a:lnTo>
                  <a:lnTo>
                    <a:pt x="7002348" y="66294"/>
                  </a:lnTo>
                  <a:lnTo>
                    <a:pt x="6990893" y="116433"/>
                  </a:lnTo>
                  <a:lnTo>
                    <a:pt x="6956323" y="152527"/>
                  </a:lnTo>
                  <a:lnTo>
                    <a:pt x="6976516" y="170561"/>
                  </a:lnTo>
                  <a:lnTo>
                    <a:pt x="7004304" y="141046"/>
                  </a:lnTo>
                  <a:lnTo>
                    <a:pt x="7015759" y="121539"/>
                  </a:lnTo>
                  <a:lnTo>
                    <a:pt x="7022236" y="133261"/>
                  </a:lnTo>
                  <a:lnTo>
                    <a:pt x="7030225" y="144399"/>
                  </a:lnTo>
                  <a:lnTo>
                    <a:pt x="7039750" y="154978"/>
                  </a:lnTo>
                  <a:lnTo>
                    <a:pt x="7050811" y="164973"/>
                  </a:lnTo>
                  <a:lnTo>
                    <a:pt x="7070496" y="145542"/>
                  </a:lnTo>
                  <a:close/>
                </a:path>
                <a:path w="7459980" h="573405">
                  <a:moveTo>
                    <a:pt x="7105421" y="5461"/>
                  </a:moveTo>
                  <a:lnTo>
                    <a:pt x="7077735" y="5461"/>
                  </a:lnTo>
                  <a:lnTo>
                    <a:pt x="7077735" y="68834"/>
                  </a:lnTo>
                  <a:lnTo>
                    <a:pt x="7046620" y="68834"/>
                  </a:lnTo>
                  <a:lnTo>
                    <a:pt x="7046620" y="92329"/>
                  </a:lnTo>
                  <a:lnTo>
                    <a:pt x="7077735" y="92329"/>
                  </a:lnTo>
                  <a:lnTo>
                    <a:pt x="7077735" y="210058"/>
                  </a:lnTo>
                  <a:lnTo>
                    <a:pt x="7105421" y="210058"/>
                  </a:lnTo>
                  <a:lnTo>
                    <a:pt x="7105421" y="5461"/>
                  </a:lnTo>
                  <a:close/>
                </a:path>
                <a:path w="7459980" h="573405">
                  <a:moveTo>
                    <a:pt x="7148982" y="1143"/>
                  </a:moveTo>
                  <a:lnTo>
                    <a:pt x="7121296" y="1143"/>
                  </a:lnTo>
                  <a:lnTo>
                    <a:pt x="7121296" y="216408"/>
                  </a:lnTo>
                  <a:lnTo>
                    <a:pt x="7148982" y="216408"/>
                  </a:lnTo>
                  <a:lnTo>
                    <a:pt x="7148982" y="1143"/>
                  </a:lnTo>
                  <a:close/>
                </a:path>
                <a:path w="7459980" h="573405">
                  <a:moveTo>
                    <a:pt x="7390028" y="163703"/>
                  </a:moveTo>
                  <a:lnTo>
                    <a:pt x="7339863" y="163703"/>
                  </a:lnTo>
                  <a:lnTo>
                    <a:pt x="7339863" y="124587"/>
                  </a:lnTo>
                  <a:lnTo>
                    <a:pt x="7339863" y="114046"/>
                  </a:lnTo>
                  <a:lnTo>
                    <a:pt x="7350531" y="105511"/>
                  </a:lnTo>
                  <a:lnTo>
                    <a:pt x="7352043" y="103505"/>
                  </a:lnTo>
                  <a:lnTo>
                    <a:pt x="7358151" y="95491"/>
                  </a:lnTo>
                  <a:lnTo>
                    <a:pt x="7362723" y="84035"/>
                  </a:lnTo>
                  <a:lnTo>
                    <a:pt x="7364247" y="71120"/>
                  </a:lnTo>
                  <a:lnTo>
                    <a:pt x="7362926" y="58953"/>
                  </a:lnTo>
                  <a:lnTo>
                    <a:pt x="7335672" y="26289"/>
                  </a:lnTo>
                  <a:lnTo>
                    <a:pt x="7335672" y="71120"/>
                  </a:lnTo>
                  <a:lnTo>
                    <a:pt x="7334898" y="78244"/>
                  </a:lnTo>
                  <a:lnTo>
                    <a:pt x="7312304" y="100139"/>
                  </a:lnTo>
                  <a:lnTo>
                    <a:pt x="7312304" y="124587"/>
                  </a:lnTo>
                  <a:lnTo>
                    <a:pt x="7312304" y="163703"/>
                  </a:lnTo>
                  <a:lnTo>
                    <a:pt x="7267854" y="163703"/>
                  </a:lnTo>
                  <a:lnTo>
                    <a:pt x="7267854" y="124587"/>
                  </a:lnTo>
                  <a:lnTo>
                    <a:pt x="7275220" y="125984"/>
                  </a:lnTo>
                  <a:lnTo>
                    <a:pt x="7282713" y="126619"/>
                  </a:lnTo>
                  <a:lnTo>
                    <a:pt x="7297572" y="126619"/>
                  </a:lnTo>
                  <a:lnTo>
                    <a:pt x="7304938" y="125984"/>
                  </a:lnTo>
                  <a:lnTo>
                    <a:pt x="7312304" y="124587"/>
                  </a:lnTo>
                  <a:lnTo>
                    <a:pt x="7312304" y="100139"/>
                  </a:lnTo>
                  <a:lnTo>
                    <a:pt x="7308951" y="101320"/>
                  </a:lnTo>
                  <a:lnTo>
                    <a:pt x="7300036" y="102971"/>
                  </a:lnTo>
                  <a:lnTo>
                    <a:pt x="7256678" y="94869"/>
                  </a:lnTo>
                  <a:lnTo>
                    <a:pt x="7244359" y="71120"/>
                  </a:lnTo>
                  <a:lnTo>
                    <a:pt x="7245121" y="64084"/>
                  </a:lnTo>
                  <a:lnTo>
                    <a:pt x="7280122" y="39420"/>
                  </a:lnTo>
                  <a:lnTo>
                    <a:pt x="7290079" y="38862"/>
                  </a:lnTo>
                  <a:lnTo>
                    <a:pt x="7300100" y="39420"/>
                  </a:lnTo>
                  <a:lnTo>
                    <a:pt x="7334910" y="64084"/>
                  </a:lnTo>
                  <a:lnTo>
                    <a:pt x="7335672" y="71120"/>
                  </a:lnTo>
                  <a:lnTo>
                    <a:pt x="7335672" y="26289"/>
                  </a:lnTo>
                  <a:lnTo>
                    <a:pt x="7331913" y="24117"/>
                  </a:lnTo>
                  <a:lnTo>
                    <a:pt x="7319327" y="19469"/>
                  </a:lnTo>
                  <a:lnTo>
                    <a:pt x="7305383" y="16687"/>
                  </a:lnTo>
                  <a:lnTo>
                    <a:pt x="7290079" y="15748"/>
                  </a:lnTo>
                  <a:lnTo>
                    <a:pt x="7274674" y="16687"/>
                  </a:lnTo>
                  <a:lnTo>
                    <a:pt x="7236866" y="30607"/>
                  </a:lnTo>
                  <a:lnTo>
                    <a:pt x="7215784" y="71120"/>
                  </a:lnTo>
                  <a:lnTo>
                    <a:pt x="7217308" y="84175"/>
                  </a:lnTo>
                  <a:lnTo>
                    <a:pt x="7221893" y="95681"/>
                  </a:lnTo>
                  <a:lnTo>
                    <a:pt x="7229551" y="105651"/>
                  </a:lnTo>
                  <a:lnTo>
                    <a:pt x="7240295" y="114046"/>
                  </a:lnTo>
                  <a:lnTo>
                    <a:pt x="7240295" y="163703"/>
                  </a:lnTo>
                  <a:lnTo>
                    <a:pt x="7190257" y="163703"/>
                  </a:lnTo>
                  <a:lnTo>
                    <a:pt x="7190257" y="186817"/>
                  </a:lnTo>
                  <a:lnTo>
                    <a:pt x="7390028" y="186817"/>
                  </a:lnTo>
                  <a:lnTo>
                    <a:pt x="7390028" y="163703"/>
                  </a:lnTo>
                  <a:close/>
                </a:path>
                <a:path w="7459980" h="573405">
                  <a:moveTo>
                    <a:pt x="7457592" y="32004"/>
                  </a:moveTo>
                  <a:lnTo>
                    <a:pt x="7424699" y="32004"/>
                  </a:lnTo>
                  <a:lnTo>
                    <a:pt x="7428382" y="146558"/>
                  </a:lnTo>
                  <a:lnTo>
                    <a:pt x="7453782" y="146558"/>
                  </a:lnTo>
                  <a:lnTo>
                    <a:pt x="7457592" y="32004"/>
                  </a:lnTo>
                  <a:close/>
                </a:path>
                <a:path w="7459980" h="573405">
                  <a:moveTo>
                    <a:pt x="7459878" y="186563"/>
                  </a:moveTo>
                  <a:lnTo>
                    <a:pt x="7459764" y="176784"/>
                  </a:lnTo>
                  <a:lnTo>
                    <a:pt x="7458100" y="172974"/>
                  </a:lnTo>
                  <a:lnTo>
                    <a:pt x="7454544" y="169672"/>
                  </a:lnTo>
                  <a:lnTo>
                    <a:pt x="7451115" y="166370"/>
                  </a:lnTo>
                  <a:lnTo>
                    <a:pt x="7446670" y="164719"/>
                  </a:lnTo>
                  <a:lnTo>
                    <a:pt x="7436256" y="164719"/>
                  </a:lnTo>
                  <a:lnTo>
                    <a:pt x="7431811" y="166243"/>
                  </a:lnTo>
                  <a:lnTo>
                    <a:pt x="7424572" y="172720"/>
                  </a:lnTo>
                  <a:lnTo>
                    <a:pt x="7422794" y="176784"/>
                  </a:lnTo>
                  <a:lnTo>
                    <a:pt x="7422845" y="186563"/>
                  </a:lnTo>
                  <a:lnTo>
                    <a:pt x="7424445" y="190500"/>
                  </a:lnTo>
                  <a:lnTo>
                    <a:pt x="7428001" y="193802"/>
                  </a:lnTo>
                  <a:lnTo>
                    <a:pt x="7431430" y="197104"/>
                  </a:lnTo>
                  <a:lnTo>
                    <a:pt x="7436383" y="198882"/>
                  </a:lnTo>
                  <a:lnTo>
                    <a:pt x="7447178" y="198882"/>
                  </a:lnTo>
                  <a:lnTo>
                    <a:pt x="7451242" y="197231"/>
                  </a:lnTo>
                  <a:lnTo>
                    <a:pt x="7454671" y="193929"/>
                  </a:lnTo>
                  <a:lnTo>
                    <a:pt x="7458227" y="190627"/>
                  </a:lnTo>
                  <a:lnTo>
                    <a:pt x="7459878" y="1865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80538" y="1590929"/>
              <a:ext cx="183769" cy="215265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3002661" y="1590928"/>
              <a:ext cx="789305" cy="224790"/>
            </a:xfrm>
            <a:custGeom>
              <a:avLst/>
              <a:gdLst/>
              <a:ahLst/>
              <a:cxnLst/>
              <a:rect l="l" t="t" r="r" b="b"/>
              <a:pathLst>
                <a:path w="789304" h="224789">
                  <a:moveTo>
                    <a:pt x="41148" y="167259"/>
                  </a:moveTo>
                  <a:lnTo>
                    <a:pt x="12065" y="167259"/>
                  </a:lnTo>
                  <a:lnTo>
                    <a:pt x="0" y="224536"/>
                  </a:lnTo>
                  <a:lnTo>
                    <a:pt x="23876" y="224536"/>
                  </a:lnTo>
                  <a:lnTo>
                    <a:pt x="41148" y="167259"/>
                  </a:lnTo>
                  <a:close/>
                </a:path>
                <a:path w="789304" h="224789">
                  <a:moveTo>
                    <a:pt x="263652" y="11430"/>
                  </a:moveTo>
                  <a:lnTo>
                    <a:pt x="235966" y="11430"/>
                  </a:lnTo>
                  <a:lnTo>
                    <a:pt x="235966" y="42926"/>
                  </a:lnTo>
                  <a:lnTo>
                    <a:pt x="235966" y="66548"/>
                  </a:lnTo>
                  <a:lnTo>
                    <a:pt x="235966" y="93726"/>
                  </a:lnTo>
                  <a:lnTo>
                    <a:pt x="188468" y="93726"/>
                  </a:lnTo>
                  <a:lnTo>
                    <a:pt x="188468" y="66548"/>
                  </a:lnTo>
                  <a:lnTo>
                    <a:pt x="235966" y="66548"/>
                  </a:lnTo>
                  <a:lnTo>
                    <a:pt x="235966" y="42926"/>
                  </a:lnTo>
                  <a:lnTo>
                    <a:pt x="188468" y="42926"/>
                  </a:lnTo>
                  <a:lnTo>
                    <a:pt x="188468" y="11430"/>
                  </a:lnTo>
                  <a:lnTo>
                    <a:pt x="160528" y="11430"/>
                  </a:lnTo>
                  <a:lnTo>
                    <a:pt x="160528" y="117094"/>
                  </a:lnTo>
                  <a:lnTo>
                    <a:pt x="263652" y="117094"/>
                  </a:lnTo>
                  <a:lnTo>
                    <a:pt x="263652" y="93726"/>
                  </a:lnTo>
                  <a:lnTo>
                    <a:pt x="263652" y="66548"/>
                  </a:lnTo>
                  <a:lnTo>
                    <a:pt x="263652" y="42926"/>
                  </a:lnTo>
                  <a:lnTo>
                    <a:pt x="263652" y="11430"/>
                  </a:lnTo>
                  <a:close/>
                </a:path>
                <a:path w="789304" h="224789">
                  <a:moveTo>
                    <a:pt x="330835" y="184277"/>
                  </a:moveTo>
                  <a:lnTo>
                    <a:pt x="218313" y="184277"/>
                  </a:lnTo>
                  <a:lnTo>
                    <a:pt x="218313" y="134366"/>
                  </a:lnTo>
                  <a:lnTo>
                    <a:pt x="190246" y="134366"/>
                  </a:lnTo>
                  <a:lnTo>
                    <a:pt x="190246" y="207899"/>
                  </a:lnTo>
                  <a:lnTo>
                    <a:pt x="330835" y="207899"/>
                  </a:lnTo>
                  <a:lnTo>
                    <a:pt x="330835" y="184277"/>
                  </a:lnTo>
                  <a:close/>
                </a:path>
                <a:path w="789304" h="224789">
                  <a:moveTo>
                    <a:pt x="357759" y="64008"/>
                  </a:moveTo>
                  <a:lnTo>
                    <a:pt x="324866" y="64008"/>
                  </a:lnTo>
                  <a:lnTo>
                    <a:pt x="324866" y="0"/>
                  </a:lnTo>
                  <a:lnTo>
                    <a:pt x="297053" y="0"/>
                  </a:lnTo>
                  <a:lnTo>
                    <a:pt x="297053" y="155067"/>
                  </a:lnTo>
                  <a:lnTo>
                    <a:pt x="324866" y="155067"/>
                  </a:lnTo>
                  <a:lnTo>
                    <a:pt x="324866" y="87503"/>
                  </a:lnTo>
                  <a:lnTo>
                    <a:pt x="357759" y="87503"/>
                  </a:lnTo>
                  <a:lnTo>
                    <a:pt x="357759" y="64008"/>
                  </a:lnTo>
                  <a:close/>
                </a:path>
                <a:path w="789304" h="224789">
                  <a:moveTo>
                    <a:pt x="551434" y="94234"/>
                  </a:moveTo>
                  <a:lnTo>
                    <a:pt x="440182" y="94234"/>
                  </a:lnTo>
                  <a:lnTo>
                    <a:pt x="440182" y="42291"/>
                  </a:lnTo>
                  <a:lnTo>
                    <a:pt x="548259" y="42291"/>
                  </a:lnTo>
                  <a:lnTo>
                    <a:pt x="548259" y="18923"/>
                  </a:lnTo>
                  <a:lnTo>
                    <a:pt x="411988" y="18923"/>
                  </a:lnTo>
                  <a:lnTo>
                    <a:pt x="411988" y="117475"/>
                  </a:lnTo>
                  <a:lnTo>
                    <a:pt x="551434" y="117475"/>
                  </a:lnTo>
                  <a:lnTo>
                    <a:pt x="551434" y="94234"/>
                  </a:lnTo>
                  <a:close/>
                </a:path>
                <a:path w="789304" h="224789">
                  <a:moveTo>
                    <a:pt x="580009" y="160274"/>
                  </a:moveTo>
                  <a:lnTo>
                    <a:pt x="380238" y="160274"/>
                  </a:lnTo>
                  <a:lnTo>
                    <a:pt x="380238" y="183642"/>
                  </a:lnTo>
                  <a:lnTo>
                    <a:pt x="580009" y="183642"/>
                  </a:lnTo>
                  <a:lnTo>
                    <a:pt x="580009" y="160274"/>
                  </a:lnTo>
                  <a:close/>
                </a:path>
                <a:path w="789304" h="224789">
                  <a:moveTo>
                    <a:pt x="745744" y="139700"/>
                  </a:moveTo>
                  <a:lnTo>
                    <a:pt x="734504" y="133705"/>
                  </a:lnTo>
                  <a:lnTo>
                    <a:pt x="724217" y="125984"/>
                  </a:lnTo>
                  <a:lnTo>
                    <a:pt x="714870" y="116560"/>
                  </a:lnTo>
                  <a:lnTo>
                    <a:pt x="708888" y="108585"/>
                  </a:lnTo>
                  <a:lnTo>
                    <a:pt x="706501" y="105410"/>
                  </a:lnTo>
                  <a:lnTo>
                    <a:pt x="691845" y="68326"/>
                  </a:lnTo>
                  <a:lnTo>
                    <a:pt x="690880" y="14351"/>
                  </a:lnTo>
                  <a:lnTo>
                    <a:pt x="662686" y="14351"/>
                  </a:lnTo>
                  <a:lnTo>
                    <a:pt x="662686" y="56261"/>
                  </a:lnTo>
                  <a:lnTo>
                    <a:pt x="661682" y="69342"/>
                  </a:lnTo>
                  <a:lnTo>
                    <a:pt x="646557" y="107823"/>
                  </a:lnTo>
                  <a:lnTo>
                    <a:pt x="617347" y="138684"/>
                  </a:lnTo>
                  <a:lnTo>
                    <a:pt x="605409" y="145923"/>
                  </a:lnTo>
                  <a:lnTo>
                    <a:pt x="627126" y="165481"/>
                  </a:lnTo>
                  <a:lnTo>
                    <a:pt x="642213" y="153504"/>
                  </a:lnTo>
                  <a:lnTo>
                    <a:pt x="655510" y="140042"/>
                  </a:lnTo>
                  <a:lnTo>
                    <a:pt x="666978" y="125069"/>
                  </a:lnTo>
                  <a:lnTo>
                    <a:pt x="676656" y="108585"/>
                  </a:lnTo>
                  <a:lnTo>
                    <a:pt x="686676" y="123901"/>
                  </a:lnTo>
                  <a:lnTo>
                    <a:pt x="698258" y="137858"/>
                  </a:lnTo>
                  <a:lnTo>
                    <a:pt x="711390" y="150495"/>
                  </a:lnTo>
                  <a:lnTo>
                    <a:pt x="726059" y="161798"/>
                  </a:lnTo>
                  <a:lnTo>
                    <a:pt x="745744" y="139700"/>
                  </a:lnTo>
                  <a:close/>
                </a:path>
                <a:path w="789304" h="224789">
                  <a:moveTo>
                    <a:pt x="789178" y="0"/>
                  </a:moveTo>
                  <a:lnTo>
                    <a:pt x="761238" y="0"/>
                  </a:lnTo>
                  <a:lnTo>
                    <a:pt x="761238" y="215265"/>
                  </a:lnTo>
                  <a:lnTo>
                    <a:pt x="789178" y="215265"/>
                  </a:lnTo>
                  <a:lnTo>
                    <a:pt x="7891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3920871" y="1586737"/>
              <a:ext cx="1658620" cy="219710"/>
            </a:xfrm>
            <a:custGeom>
              <a:avLst/>
              <a:gdLst/>
              <a:ahLst/>
              <a:cxnLst/>
              <a:rect l="l" t="t" r="r" b="b"/>
              <a:pathLst>
                <a:path w="1658620" h="219710">
                  <a:moveTo>
                    <a:pt x="173228" y="189992"/>
                  </a:moveTo>
                  <a:lnTo>
                    <a:pt x="57531" y="189992"/>
                  </a:lnTo>
                  <a:lnTo>
                    <a:pt x="57531" y="149860"/>
                  </a:lnTo>
                  <a:lnTo>
                    <a:pt x="29464" y="149860"/>
                  </a:lnTo>
                  <a:lnTo>
                    <a:pt x="29464" y="213614"/>
                  </a:lnTo>
                  <a:lnTo>
                    <a:pt x="173228" y="213614"/>
                  </a:lnTo>
                  <a:lnTo>
                    <a:pt x="173228" y="189992"/>
                  </a:lnTo>
                  <a:close/>
                </a:path>
                <a:path w="1658620" h="219710">
                  <a:moveTo>
                    <a:pt x="199771" y="114300"/>
                  </a:moveTo>
                  <a:lnTo>
                    <a:pt x="113792" y="114300"/>
                  </a:lnTo>
                  <a:lnTo>
                    <a:pt x="113792" y="93091"/>
                  </a:lnTo>
                  <a:lnTo>
                    <a:pt x="169672" y="93091"/>
                  </a:lnTo>
                  <a:lnTo>
                    <a:pt x="169672" y="69850"/>
                  </a:lnTo>
                  <a:lnTo>
                    <a:pt x="169672" y="52832"/>
                  </a:lnTo>
                  <a:lnTo>
                    <a:pt x="169672" y="29972"/>
                  </a:lnTo>
                  <a:lnTo>
                    <a:pt x="169672" y="9398"/>
                  </a:lnTo>
                  <a:lnTo>
                    <a:pt x="141732" y="9398"/>
                  </a:lnTo>
                  <a:lnTo>
                    <a:pt x="141732" y="29972"/>
                  </a:lnTo>
                  <a:lnTo>
                    <a:pt x="141732" y="52832"/>
                  </a:lnTo>
                  <a:lnTo>
                    <a:pt x="141732" y="69850"/>
                  </a:lnTo>
                  <a:lnTo>
                    <a:pt x="58039" y="69850"/>
                  </a:lnTo>
                  <a:lnTo>
                    <a:pt x="58039" y="52832"/>
                  </a:lnTo>
                  <a:lnTo>
                    <a:pt x="141732" y="52832"/>
                  </a:lnTo>
                  <a:lnTo>
                    <a:pt x="141732" y="29972"/>
                  </a:lnTo>
                  <a:lnTo>
                    <a:pt x="58039" y="29972"/>
                  </a:lnTo>
                  <a:lnTo>
                    <a:pt x="58039" y="9398"/>
                  </a:lnTo>
                  <a:lnTo>
                    <a:pt x="30099" y="9398"/>
                  </a:lnTo>
                  <a:lnTo>
                    <a:pt x="30099" y="93091"/>
                  </a:lnTo>
                  <a:lnTo>
                    <a:pt x="85725" y="93091"/>
                  </a:lnTo>
                  <a:lnTo>
                    <a:pt x="85725" y="114300"/>
                  </a:lnTo>
                  <a:lnTo>
                    <a:pt x="0" y="114300"/>
                  </a:lnTo>
                  <a:lnTo>
                    <a:pt x="0" y="137922"/>
                  </a:lnTo>
                  <a:lnTo>
                    <a:pt x="199771" y="137922"/>
                  </a:lnTo>
                  <a:lnTo>
                    <a:pt x="199771" y="114300"/>
                  </a:lnTo>
                  <a:close/>
                </a:path>
                <a:path w="1658620" h="219710">
                  <a:moveTo>
                    <a:pt x="351409" y="69850"/>
                  </a:moveTo>
                  <a:lnTo>
                    <a:pt x="334899" y="28575"/>
                  </a:lnTo>
                  <a:lnTo>
                    <a:pt x="323850" y="20485"/>
                  </a:lnTo>
                  <a:lnTo>
                    <a:pt x="323850" y="69850"/>
                  </a:lnTo>
                  <a:lnTo>
                    <a:pt x="323316" y="76949"/>
                  </a:lnTo>
                  <a:lnTo>
                    <a:pt x="302641" y="103251"/>
                  </a:lnTo>
                  <a:lnTo>
                    <a:pt x="284607" y="103251"/>
                  </a:lnTo>
                  <a:lnTo>
                    <a:pt x="263017" y="69850"/>
                  </a:lnTo>
                  <a:lnTo>
                    <a:pt x="263550" y="62687"/>
                  </a:lnTo>
                  <a:lnTo>
                    <a:pt x="284607" y="36195"/>
                  </a:lnTo>
                  <a:lnTo>
                    <a:pt x="302514" y="36195"/>
                  </a:lnTo>
                  <a:lnTo>
                    <a:pt x="323850" y="69850"/>
                  </a:lnTo>
                  <a:lnTo>
                    <a:pt x="323850" y="20485"/>
                  </a:lnTo>
                  <a:lnTo>
                    <a:pt x="316382" y="16687"/>
                  </a:lnTo>
                  <a:lnTo>
                    <a:pt x="305498" y="13703"/>
                  </a:lnTo>
                  <a:lnTo>
                    <a:pt x="293497" y="12700"/>
                  </a:lnTo>
                  <a:lnTo>
                    <a:pt x="281533" y="13703"/>
                  </a:lnTo>
                  <a:lnTo>
                    <a:pt x="244919" y="37274"/>
                  </a:lnTo>
                  <a:lnTo>
                    <a:pt x="235712" y="69850"/>
                  </a:lnTo>
                  <a:lnTo>
                    <a:pt x="236728" y="81711"/>
                  </a:lnTo>
                  <a:lnTo>
                    <a:pt x="260819" y="117754"/>
                  </a:lnTo>
                  <a:lnTo>
                    <a:pt x="293497" y="126746"/>
                  </a:lnTo>
                  <a:lnTo>
                    <a:pt x="305498" y="125755"/>
                  </a:lnTo>
                  <a:lnTo>
                    <a:pt x="341236" y="103251"/>
                  </a:lnTo>
                  <a:lnTo>
                    <a:pt x="350354" y="81788"/>
                  </a:lnTo>
                  <a:lnTo>
                    <a:pt x="351409" y="69850"/>
                  </a:lnTo>
                  <a:close/>
                </a:path>
                <a:path w="1658620" h="219710">
                  <a:moveTo>
                    <a:pt x="409448" y="4191"/>
                  </a:moveTo>
                  <a:lnTo>
                    <a:pt x="381889" y="4191"/>
                  </a:lnTo>
                  <a:lnTo>
                    <a:pt x="381889" y="157607"/>
                  </a:lnTo>
                  <a:lnTo>
                    <a:pt x="409448" y="157607"/>
                  </a:lnTo>
                  <a:lnTo>
                    <a:pt x="409448" y="4191"/>
                  </a:lnTo>
                  <a:close/>
                </a:path>
                <a:path w="1658620" h="219710">
                  <a:moveTo>
                    <a:pt x="413512" y="188468"/>
                  </a:moveTo>
                  <a:lnTo>
                    <a:pt x="298577" y="188468"/>
                  </a:lnTo>
                  <a:lnTo>
                    <a:pt x="298577" y="140970"/>
                  </a:lnTo>
                  <a:lnTo>
                    <a:pt x="270383" y="140970"/>
                  </a:lnTo>
                  <a:lnTo>
                    <a:pt x="270383" y="212090"/>
                  </a:lnTo>
                  <a:lnTo>
                    <a:pt x="413512" y="212090"/>
                  </a:lnTo>
                  <a:lnTo>
                    <a:pt x="413512" y="188468"/>
                  </a:lnTo>
                  <a:close/>
                </a:path>
                <a:path w="1658620" h="219710">
                  <a:moveTo>
                    <a:pt x="580644" y="63373"/>
                  </a:moveTo>
                  <a:lnTo>
                    <a:pt x="564388" y="24511"/>
                  </a:lnTo>
                  <a:lnTo>
                    <a:pt x="552958" y="16586"/>
                  </a:lnTo>
                  <a:lnTo>
                    <a:pt x="552958" y="54102"/>
                  </a:lnTo>
                  <a:lnTo>
                    <a:pt x="552958" y="72517"/>
                  </a:lnTo>
                  <a:lnTo>
                    <a:pt x="550164" y="79883"/>
                  </a:lnTo>
                  <a:lnTo>
                    <a:pt x="544703" y="85725"/>
                  </a:lnTo>
                  <a:lnTo>
                    <a:pt x="539115" y="91440"/>
                  </a:lnTo>
                  <a:lnTo>
                    <a:pt x="532003" y="94234"/>
                  </a:lnTo>
                  <a:lnTo>
                    <a:pt x="514223" y="94234"/>
                  </a:lnTo>
                  <a:lnTo>
                    <a:pt x="506984" y="91440"/>
                  </a:lnTo>
                  <a:lnTo>
                    <a:pt x="495935" y="79883"/>
                  </a:lnTo>
                  <a:lnTo>
                    <a:pt x="493179" y="72517"/>
                  </a:lnTo>
                  <a:lnTo>
                    <a:pt x="493141" y="54102"/>
                  </a:lnTo>
                  <a:lnTo>
                    <a:pt x="495808" y="46609"/>
                  </a:lnTo>
                  <a:lnTo>
                    <a:pt x="501269" y="41021"/>
                  </a:lnTo>
                  <a:lnTo>
                    <a:pt x="506730" y="35560"/>
                  </a:lnTo>
                  <a:lnTo>
                    <a:pt x="513969" y="32766"/>
                  </a:lnTo>
                  <a:lnTo>
                    <a:pt x="532130" y="32766"/>
                  </a:lnTo>
                  <a:lnTo>
                    <a:pt x="539369" y="35560"/>
                  </a:lnTo>
                  <a:lnTo>
                    <a:pt x="544830" y="41021"/>
                  </a:lnTo>
                  <a:lnTo>
                    <a:pt x="550164" y="46609"/>
                  </a:lnTo>
                  <a:lnTo>
                    <a:pt x="552958" y="54102"/>
                  </a:lnTo>
                  <a:lnTo>
                    <a:pt x="552958" y="16586"/>
                  </a:lnTo>
                  <a:lnTo>
                    <a:pt x="545909" y="13182"/>
                  </a:lnTo>
                  <a:lnTo>
                    <a:pt x="535025" y="10350"/>
                  </a:lnTo>
                  <a:lnTo>
                    <a:pt x="522986" y="9398"/>
                  </a:lnTo>
                  <a:lnTo>
                    <a:pt x="511035" y="10350"/>
                  </a:lnTo>
                  <a:lnTo>
                    <a:pt x="474611" y="32461"/>
                  </a:lnTo>
                  <a:lnTo>
                    <a:pt x="465455" y="63373"/>
                  </a:lnTo>
                  <a:lnTo>
                    <a:pt x="466471" y="74980"/>
                  </a:lnTo>
                  <a:lnTo>
                    <a:pt x="490423" y="109245"/>
                  </a:lnTo>
                  <a:lnTo>
                    <a:pt x="522986" y="117602"/>
                  </a:lnTo>
                  <a:lnTo>
                    <a:pt x="535051" y="116674"/>
                  </a:lnTo>
                  <a:lnTo>
                    <a:pt x="571474" y="94526"/>
                  </a:lnTo>
                  <a:lnTo>
                    <a:pt x="571627" y="94234"/>
                  </a:lnTo>
                  <a:lnTo>
                    <a:pt x="576554" y="85280"/>
                  </a:lnTo>
                  <a:lnTo>
                    <a:pt x="579615" y="74904"/>
                  </a:lnTo>
                  <a:lnTo>
                    <a:pt x="580644" y="63373"/>
                  </a:lnTo>
                  <a:close/>
                </a:path>
                <a:path w="1658620" h="219710">
                  <a:moveTo>
                    <a:pt x="638175" y="135128"/>
                  </a:moveTo>
                  <a:lnTo>
                    <a:pt x="610997" y="135128"/>
                  </a:lnTo>
                  <a:lnTo>
                    <a:pt x="610997" y="158496"/>
                  </a:lnTo>
                  <a:lnTo>
                    <a:pt x="610997" y="191643"/>
                  </a:lnTo>
                  <a:lnTo>
                    <a:pt x="526669" y="191643"/>
                  </a:lnTo>
                  <a:lnTo>
                    <a:pt x="526669" y="158496"/>
                  </a:lnTo>
                  <a:lnTo>
                    <a:pt x="610997" y="158496"/>
                  </a:lnTo>
                  <a:lnTo>
                    <a:pt x="610997" y="135128"/>
                  </a:lnTo>
                  <a:lnTo>
                    <a:pt x="499237" y="135128"/>
                  </a:lnTo>
                  <a:lnTo>
                    <a:pt x="499237" y="214884"/>
                  </a:lnTo>
                  <a:lnTo>
                    <a:pt x="638175" y="214884"/>
                  </a:lnTo>
                  <a:lnTo>
                    <a:pt x="638175" y="191643"/>
                  </a:lnTo>
                  <a:lnTo>
                    <a:pt x="638175" y="158496"/>
                  </a:lnTo>
                  <a:lnTo>
                    <a:pt x="638175" y="135128"/>
                  </a:lnTo>
                  <a:close/>
                </a:path>
                <a:path w="1658620" h="219710">
                  <a:moveTo>
                    <a:pt x="638175" y="4191"/>
                  </a:moveTo>
                  <a:lnTo>
                    <a:pt x="610743" y="4191"/>
                  </a:lnTo>
                  <a:lnTo>
                    <a:pt x="610743" y="126111"/>
                  </a:lnTo>
                  <a:lnTo>
                    <a:pt x="638175" y="126111"/>
                  </a:lnTo>
                  <a:lnTo>
                    <a:pt x="638175" y="4191"/>
                  </a:lnTo>
                  <a:close/>
                </a:path>
                <a:path w="1658620" h="219710">
                  <a:moveTo>
                    <a:pt x="858393" y="42418"/>
                  </a:moveTo>
                  <a:lnTo>
                    <a:pt x="829818" y="10591"/>
                  </a:lnTo>
                  <a:lnTo>
                    <a:pt x="829818" y="37592"/>
                  </a:lnTo>
                  <a:lnTo>
                    <a:pt x="829818" y="47371"/>
                  </a:lnTo>
                  <a:lnTo>
                    <a:pt x="785622" y="59055"/>
                  </a:lnTo>
                  <a:lnTo>
                    <a:pt x="775423" y="58775"/>
                  </a:lnTo>
                  <a:lnTo>
                    <a:pt x="741553" y="47371"/>
                  </a:lnTo>
                  <a:lnTo>
                    <a:pt x="741553" y="37592"/>
                  </a:lnTo>
                  <a:lnTo>
                    <a:pt x="785622" y="25781"/>
                  </a:lnTo>
                  <a:lnTo>
                    <a:pt x="795972" y="26073"/>
                  </a:lnTo>
                  <a:lnTo>
                    <a:pt x="829818" y="37592"/>
                  </a:lnTo>
                  <a:lnTo>
                    <a:pt x="829818" y="10591"/>
                  </a:lnTo>
                  <a:lnTo>
                    <a:pt x="828586" y="10071"/>
                  </a:lnTo>
                  <a:lnTo>
                    <a:pt x="816165" y="6946"/>
                  </a:lnTo>
                  <a:lnTo>
                    <a:pt x="801827" y="5067"/>
                  </a:lnTo>
                  <a:lnTo>
                    <a:pt x="785622" y="4445"/>
                  </a:lnTo>
                  <a:lnTo>
                    <a:pt x="769569" y="5092"/>
                  </a:lnTo>
                  <a:lnTo>
                    <a:pt x="732282" y="14605"/>
                  </a:lnTo>
                  <a:lnTo>
                    <a:pt x="712978" y="42418"/>
                  </a:lnTo>
                  <a:lnTo>
                    <a:pt x="714184" y="50584"/>
                  </a:lnTo>
                  <a:lnTo>
                    <a:pt x="755116" y="77698"/>
                  </a:lnTo>
                  <a:lnTo>
                    <a:pt x="785622" y="80264"/>
                  </a:lnTo>
                  <a:lnTo>
                    <a:pt x="801916" y="79629"/>
                  </a:lnTo>
                  <a:lnTo>
                    <a:pt x="839216" y="70104"/>
                  </a:lnTo>
                  <a:lnTo>
                    <a:pt x="852601" y="59055"/>
                  </a:lnTo>
                  <a:lnTo>
                    <a:pt x="853567" y="58026"/>
                  </a:lnTo>
                  <a:lnTo>
                    <a:pt x="857173" y="50660"/>
                  </a:lnTo>
                  <a:lnTo>
                    <a:pt x="858393" y="42418"/>
                  </a:lnTo>
                  <a:close/>
                </a:path>
                <a:path w="1658620" h="219710">
                  <a:moveTo>
                    <a:pt x="861314" y="194183"/>
                  </a:moveTo>
                  <a:lnTo>
                    <a:pt x="742950" y="194183"/>
                  </a:lnTo>
                  <a:lnTo>
                    <a:pt x="742950" y="181737"/>
                  </a:lnTo>
                  <a:lnTo>
                    <a:pt x="856107" y="181737"/>
                  </a:lnTo>
                  <a:lnTo>
                    <a:pt x="856107" y="127381"/>
                  </a:lnTo>
                  <a:lnTo>
                    <a:pt x="715010" y="127381"/>
                  </a:lnTo>
                  <a:lnTo>
                    <a:pt x="715010" y="149352"/>
                  </a:lnTo>
                  <a:lnTo>
                    <a:pt x="828167" y="149352"/>
                  </a:lnTo>
                  <a:lnTo>
                    <a:pt x="828167" y="162306"/>
                  </a:lnTo>
                  <a:lnTo>
                    <a:pt x="715010" y="162306"/>
                  </a:lnTo>
                  <a:lnTo>
                    <a:pt x="715010" y="216027"/>
                  </a:lnTo>
                  <a:lnTo>
                    <a:pt x="861314" y="216027"/>
                  </a:lnTo>
                  <a:lnTo>
                    <a:pt x="861314" y="194183"/>
                  </a:lnTo>
                  <a:close/>
                </a:path>
                <a:path w="1658620" h="219710">
                  <a:moveTo>
                    <a:pt x="885571" y="92202"/>
                  </a:moveTo>
                  <a:lnTo>
                    <a:pt x="685800" y="92202"/>
                  </a:lnTo>
                  <a:lnTo>
                    <a:pt x="685800" y="114173"/>
                  </a:lnTo>
                  <a:lnTo>
                    <a:pt x="885571" y="114173"/>
                  </a:lnTo>
                  <a:lnTo>
                    <a:pt x="885571" y="92202"/>
                  </a:lnTo>
                  <a:close/>
                </a:path>
                <a:path w="1658620" h="219710">
                  <a:moveTo>
                    <a:pt x="1132332" y="20193"/>
                  </a:moveTo>
                  <a:lnTo>
                    <a:pt x="1081278" y="20193"/>
                  </a:lnTo>
                  <a:lnTo>
                    <a:pt x="1081278" y="1016"/>
                  </a:lnTo>
                  <a:lnTo>
                    <a:pt x="1053211" y="1016"/>
                  </a:lnTo>
                  <a:lnTo>
                    <a:pt x="1053211" y="20193"/>
                  </a:lnTo>
                  <a:lnTo>
                    <a:pt x="1001268" y="20193"/>
                  </a:lnTo>
                  <a:lnTo>
                    <a:pt x="1001268" y="41910"/>
                  </a:lnTo>
                  <a:lnTo>
                    <a:pt x="1132332" y="41910"/>
                  </a:lnTo>
                  <a:lnTo>
                    <a:pt x="1132332" y="20193"/>
                  </a:lnTo>
                  <a:close/>
                </a:path>
                <a:path w="1658620" h="219710">
                  <a:moveTo>
                    <a:pt x="1136015" y="143383"/>
                  </a:moveTo>
                  <a:lnTo>
                    <a:pt x="1134516" y="124206"/>
                  </a:lnTo>
                  <a:lnTo>
                    <a:pt x="1134364" y="122174"/>
                  </a:lnTo>
                  <a:lnTo>
                    <a:pt x="1124242" y="122745"/>
                  </a:lnTo>
                  <a:lnTo>
                    <a:pt x="1111986" y="123291"/>
                  </a:lnTo>
                  <a:lnTo>
                    <a:pt x="1081151" y="124206"/>
                  </a:lnTo>
                  <a:lnTo>
                    <a:pt x="1081151" y="111887"/>
                  </a:lnTo>
                  <a:lnTo>
                    <a:pt x="1099642" y="108051"/>
                  </a:lnTo>
                  <a:lnTo>
                    <a:pt x="1112862" y="101498"/>
                  </a:lnTo>
                  <a:lnTo>
                    <a:pt x="1120775" y="92202"/>
                  </a:lnTo>
                  <a:lnTo>
                    <a:pt x="1123442" y="80137"/>
                  </a:lnTo>
                  <a:lnTo>
                    <a:pt x="1122464" y="73075"/>
                  </a:lnTo>
                  <a:lnTo>
                    <a:pt x="1120000" y="67691"/>
                  </a:lnTo>
                  <a:lnTo>
                    <a:pt x="1119568" y="66725"/>
                  </a:lnTo>
                  <a:lnTo>
                    <a:pt x="1114755" y="61125"/>
                  </a:lnTo>
                  <a:lnTo>
                    <a:pt x="1108075" y="56261"/>
                  </a:lnTo>
                  <a:lnTo>
                    <a:pt x="1099731" y="52412"/>
                  </a:lnTo>
                  <a:lnTo>
                    <a:pt x="1095502" y="51193"/>
                  </a:lnTo>
                  <a:lnTo>
                    <a:pt x="1095502" y="80137"/>
                  </a:lnTo>
                  <a:lnTo>
                    <a:pt x="1095502" y="83693"/>
                  </a:lnTo>
                  <a:lnTo>
                    <a:pt x="1093089" y="86614"/>
                  </a:lnTo>
                  <a:lnTo>
                    <a:pt x="1088390" y="88773"/>
                  </a:lnTo>
                  <a:lnTo>
                    <a:pt x="1083564" y="91059"/>
                  </a:lnTo>
                  <a:lnTo>
                    <a:pt x="1076452" y="92202"/>
                  </a:lnTo>
                  <a:lnTo>
                    <a:pt x="1067181" y="92202"/>
                  </a:lnTo>
                  <a:lnTo>
                    <a:pt x="1054671" y="91452"/>
                  </a:lnTo>
                  <a:lnTo>
                    <a:pt x="1045743" y="89179"/>
                  </a:lnTo>
                  <a:lnTo>
                    <a:pt x="1040384" y="85407"/>
                  </a:lnTo>
                  <a:lnTo>
                    <a:pt x="1038606" y="80137"/>
                  </a:lnTo>
                  <a:lnTo>
                    <a:pt x="1040384" y="74714"/>
                  </a:lnTo>
                  <a:lnTo>
                    <a:pt x="1045743" y="70827"/>
                  </a:lnTo>
                  <a:lnTo>
                    <a:pt x="1054671" y="68478"/>
                  </a:lnTo>
                  <a:lnTo>
                    <a:pt x="1067181" y="67691"/>
                  </a:lnTo>
                  <a:lnTo>
                    <a:pt x="1079525" y="68478"/>
                  </a:lnTo>
                  <a:lnTo>
                    <a:pt x="1088390" y="70827"/>
                  </a:lnTo>
                  <a:lnTo>
                    <a:pt x="1093711" y="74714"/>
                  </a:lnTo>
                  <a:lnTo>
                    <a:pt x="1095502" y="80137"/>
                  </a:lnTo>
                  <a:lnTo>
                    <a:pt x="1095502" y="51193"/>
                  </a:lnTo>
                  <a:lnTo>
                    <a:pt x="1090142" y="49631"/>
                  </a:lnTo>
                  <a:lnTo>
                    <a:pt x="1079296" y="47942"/>
                  </a:lnTo>
                  <a:lnTo>
                    <a:pt x="1067181" y="47371"/>
                  </a:lnTo>
                  <a:lnTo>
                    <a:pt x="1054811" y="47917"/>
                  </a:lnTo>
                  <a:lnTo>
                    <a:pt x="1014463" y="66255"/>
                  </a:lnTo>
                  <a:lnTo>
                    <a:pt x="1010666" y="80137"/>
                  </a:lnTo>
                  <a:lnTo>
                    <a:pt x="1010729" y="88773"/>
                  </a:lnTo>
                  <a:lnTo>
                    <a:pt x="1043432" y="110388"/>
                  </a:lnTo>
                  <a:lnTo>
                    <a:pt x="1052957" y="111887"/>
                  </a:lnTo>
                  <a:lnTo>
                    <a:pt x="1052957" y="124841"/>
                  </a:lnTo>
                  <a:lnTo>
                    <a:pt x="994283" y="125349"/>
                  </a:lnTo>
                  <a:lnTo>
                    <a:pt x="996950" y="147701"/>
                  </a:lnTo>
                  <a:lnTo>
                    <a:pt x="1031138" y="147447"/>
                  </a:lnTo>
                  <a:lnTo>
                    <a:pt x="1065720" y="146646"/>
                  </a:lnTo>
                  <a:lnTo>
                    <a:pt x="1100670" y="145300"/>
                  </a:lnTo>
                  <a:lnTo>
                    <a:pt x="1136015" y="143383"/>
                  </a:lnTo>
                  <a:close/>
                </a:path>
                <a:path w="1658620" h="219710">
                  <a:moveTo>
                    <a:pt x="1170940" y="157734"/>
                  </a:moveTo>
                  <a:lnTo>
                    <a:pt x="1028065" y="157734"/>
                  </a:lnTo>
                  <a:lnTo>
                    <a:pt x="1028065" y="180848"/>
                  </a:lnTo>
                  <a:lnTo>
                    <a:pt x="1143000" y="180848"/>
                  </a:lnTo>
                  <a:lnTo>
                    <a:pt x="1143000" y="219456"/>
                  </a:lnTo>
                  <a:lnTo>
                    <a:pt x="1170940" y="219456"/>
                  </a:lnTo>
                  <a:lnTo>
                    <a:pt x="1170940" y="157734"/>
                  </a:lnTo>
                  <a:close/>
                </a:path>
                <a:path w="1658620" h="219710">
                  <a:moveTo>
                    <a:pt x="1201928" y="78359"/>
                  </a:moveTo>
                  <a:lnTo>
                    <a:pt x="1170940" y="78359"/>
                  </a:lnTo>
                  <a:lnTo>
                    <a:pt x="1170940" y="4191"/>
                  </a:lnTo>
                  <a:lnTo>
                    <a:pt x="1142873" y="4191"/>
                  </a:lnTo>
                  <a:lnTo>
                    <a:pt x="1142873" y="149860"/>
                  </a:lnTo>
                  <a:lnTo>
                    <a:pt x="1170940" y="149860"/>
                  </a:lnTo>
                  <a:lnTo>
                    <a:pt x="1170940" y="101727"/>
                  </a:lnTo>
                  <a:lnTo>
                    <a:pt x="1201928" y="101727"/>
                  </a:lnTo>
                  <a:lnTo>
                    <a:pt x="1201928" y="78359"/>
                  </a:lnTo>
                  <a:close/>
                </a:path>
                <a:path w="1658620" h="219710">
                  <a:moveTo>
                    <a:pt x="1346581" y="69850"/>
                  </a:moveTo>
                  <a:lnTo>
                    <a:pt x="1330071" y="28575"/>
                  </a:lnTo>
                  <a:lnTo>
                    <a:pt x="1319022" y="20485"/>
                  </a:lnTo>
                  <a:lnTo>
                    <a:pt x="1319022" y="69850"/>
                  </a:lnTo>
                  <a:lnTo>
                    <a:pt x="1318488" y="76949"/>
                  </a:lnTo>
                  <a:lnTo>
                    <a:pt x="1297813" y="103251"/>
                  </a:lnTo>
                  <a:lnTo>
                    <a:pt x="1279779" y="103251"/>
                  </a:lnTo>
                  <a:lnTo>
                    <a:pt x="1258189" y="69850"/>
                  </a:lnTo>
                  <a:lnTo>
                    <a:pt x="1258722" y="62687"/>
                  </a:lnTo>
                  <a:lnTo>
                    <a:pt x="1279779" y="36195"/>
                  </a:lnTo>
                  <a:lnTo>
                    <a:pt x="1297686" y="36195"/>
                  </a:lnTo>
                  <a:lnTo>
                    <a:pt x="1319022" y="69850"/>
                  </a:lnTo>
                  <a:lnTo>
                    <a:pt x="1319022" y="20485"/>
                  </a:lnTo>
                  <a:lnTo>
                    <a:pt x="1311554" y="16687"/>
                  </a:lnTo>
                  <a:lnTo>
                    <a:pt x="1300670" y="13703"/>
                  </a:lnTo>
                  <a:lnTo>
                    <a:pt x="1288669" y="12700"/>
                  </a:lnTo>
                  <a:lnTo>
                    <a:pt x="1276705" y="13703"/>
                  </a:lnTo>
                  <a:lnTo>
                    <a:pt x="1240091" y="37274"/>
                  </a:lnTo>
                  <a:lnTo>
                    <a:pt x="1230884" y="69850"/>
                  </a:lnTo>
                  <a:lnTo>
                    <a:pt x="1231900" y="81711"/>
                  </a:lnTo>
                  <a:lnTo>
                    <a:pt x="1255991" y="117754"/>
                  </a:lnTo>
                  <a:lnTo>
                    <a:pt x="1288669" y="126746"/>
                  </a:lnTo>
                  <a:lnTo>
                    <a:pt x="1300670" y="125755"/>
                  </a:lnTo>
                  <a:lnTo>
                    <a:pt x="1336408" y="103251"/>
                  </a:lnTo>
                  <a:lnTo>
                    <a:pt x="1345526" y="81788"/>
                  </a:lnTo>
                  <a:lnTo>
                    <a:pt x="1346581" y="69850"/>
                  </a:lnTo>
                  <a:close/>
                </a:path>
                <a:path w="1658620" h="219710">
                  <a:moveTo>
                    <a:pt x="1404620" y="4191"/>
                  </a:moveTo>
                  <a:lnTo>
                    <a:pt x="1377061" y="4191"/>
                  </a:lnTo>
                  <a:lnTo>
                    <a:pt x="1377061" y="157607"/>
                  </a:lnTo>
                  <a:lnTo>
                    <a:pt x="1404620" y="157607"/>
                  </a:lnTo>
                  <a:lnTo>
                    <a:pt x="1404620" y="4191"/>
                  </a:lnTo>
                  <a:close/>
                </a:path>
                <a:path w="1658620" h="219710">
                  <a:moveTo>
                    <a:pt x="1408684" y="188468"/>
                  </a:moveTo>
                  <a:lnTo>
                    <a:pt x="1293749" y="188468"/>
                  </a:lnTo>
                  <a:lnTo>
                    <a:pt x="1293749" y="140970"/>
                  </a:lnTo>
                  <a:lnTo>
                    <a:pt x="1265555" y="140970"/>
                  </a:lnTo>
                  <a:lnTo>
                    <a:pt x="1265555" y="212090"/>
                  </a:lnTo>
                  <a:lnTo>
                    <a:pt x="1408684" y="212090"/>
                  </a:lnTo>
                  <a:lnTo>
                    <a:pt x="1408684" y="188468"/>
                  </a:lnTo>
                  <a:close/>
                </a:path>
                <a:path w="1658620" h="219710">
                  <a:moveTo>
                    <a:pt x="1576197" y="86233"/>
                  </a:moveTo>
                  <a:lnTo>
                    <a:pt x="1552867" y="54978"/>
                  </a:lnTo>
                  <a:lnTo>
                    <a:pt x="1548130" y="53454"/>
                  </a:lnTo>
                  <a:lnTo>
                    <a:pt x="1548130" y="86233"/>
                  </a:lnTo>
                  <a:lnTo>
                    <a:pt x="1546364" y="92735"/>
                  </a:lnTo>
                  <a:lnTo>
                    <a:pt x="1541081" y="97383"/>
                  </a:lnTo>
                  <a:lnTo>
                    <a:pt x="1532267" y="100164"/>
                  </a:lnTo>
                  <a:lnTo>
                    <a:pt x="1519936" y="101092"/>
                  </a:lnTo>
                  <a:lnTo>
                    <a:pt x="1507667" y="100164"/>
                  </a:lnTo>
                  <a:lnTo>
                    <a:pt x="1498892" y="97383"/>
                  </a:lnTo>
                  <a:lnTo>
                    <a:pt x="1493621" y="92735"/>
                  </a:lnTo>
                  <a:lnTo>
                    <a:pt x="1491869" y="86233"/>
                  </a:lnTo>
                  <a:lnTo>
                    <a:pt x="1493621" y="79743"/>
                  </a:lnTo>
                  <a:lnTo>
                    <a:pt x="1498892" y="75095"/>
                  </a:lnTo>
                  <a:lnTo>
                    <a:pt x="1507667" y="72313"/>
                  </a:lnTo>
                  <a:lnTo>
                    <a:pt x="1519936" y="71374"/>
                  </a:lnTo>
                  <a:lnTo>
                    <a:pt x="1532267" y="72313"/>
                  </a:lnTo>
                  <a:lnTo>
                    <a:pt x="1541081" y="75095"/>
                  </a:lnTo>
                  <a:lnTo>
                    <a:pt x="1546364" y="79743"/>
                  </a:lnTo>
                  <a:lnTo>
                    <a:pt x="1548130" y="86233"/>
                  </a:lnTo>
                  <a:lnTo>
                    <a:pt x="1548130" y="53454"/>
                  </a:lnTo>
                  <a:lnTo>
                    <a:pt x="1543265" y="51879"/>
                  </a:lnTo>
                  <a:lnTo>
                    <a:pt x="1532255" y="50025"/>
                  </a:lnTo>
                  <a:lnTo>
                    <a:pt x="1519936" y="49403"/>
                  </a:lnTo>
                  <a:lnTo>
                    <a:pt x="1507705" y="50025"/>
                  </a:lnTo>
                  <a:lnTo>
                    <a:pt x="1472120" y="64592"/>
                  </a:lnTo>
                  <a:lnTo>
                    <a:pt x="1463548" y="86233"/>
                  </a:lnTo>
                  <a:lnTo>
                    <a:pt x="1464475" y="94208"/>
                  </a:lnTo>
                  <a:lnTo>
                    <a:pt x="1496466" y="120573"/>
                  </a:lnTo>
                  <a:lnTo>
                    <a:pt x="1519809" y="123063"/>
                  </a:lnTo>
                  <a:lnTo>
                    <a:pt x="1532102" y="122453"/>
                  </a:lnTo>
                  <a:lnTo>
                    <a:pt x="1567624" y="107759"/>
                  </a:lnTo>
                  <a:lnTo>
                    <a:pt x="1572526" y="101092"/>
                  </a:lnTo>
                  <a:lnTo>
                    <a:pt x="1575244" y="94284"/>
                  </a:lnTo>
                  <a:lnTo>
                    <a:pt x="1576197" y="86233"/>
                  </a:lnTo>
                  <a:close/>
                </a:path>
                <a:path w="1658620" h="219710">
                  <a:moveTo>
                    <a:pt x="1585849" y="21209"/>
                  </a:moveTo>
                  <a:lnTo>
                    <a:pt x="1533906" y="21209"/>
                  </a:lnTo>
                  <a:lnTo>
                    <a:pt x="1533906" y="0"/>
                  </a:lnTo>
                  <a:lnTo>
                    <a:pt x="1506093" y="0"/>
                  </a:lnTo>
                  <a:lnTo>
                    <a:pt x="1506093" y="21209"/>
                  </a:lnTo>
                  <a:lnTo>
                    <a:pt x="1453896" y="21209"/>
                  </a:lnTo>
                  <a:lnTo>
                    <a:pt x="1453896" y="42799"/>
                  </a:lnTo>
                  <a:lnTo>
                    <a:pt x="1585849" y="42799"/>
                  </a:lnTo>
                  <a:lnTo>
                    <a:pt x="1585849" y="21209"/>
                  </a:lnTo>
                  <a:close/>
                </a:path>
                <a:path w="1658620" h="219710">
                  <a:moveTo>
                    <a:pt x="1631188" y="196596"/>
                  </a:moveTo>
                  <a:lnTo>
                    <a:pt x="1517523" y="196596"/>
                  </a:lnTo>
                  <a:lnTo>
                    <a:pt x="1517523" y="185293"/>
                  </a:lnTo>
                  <a:lnTo>
                    <a:pt x="1625854" y="185293"/>
                  </a:lnTo>
                  <a:lnTo>
                    <a:pt x="1625854" y="133096"/>
                  </a:lnTo>
                  <a:lnTo>
                    <a:pt x="1489583" y="133096"/>
                  </a:lnTo>
                  <a:lnTo>
                    <a:pt x="1489583" y="155067"/>
                  </a:lnTo>
                  <a:lnTo>
                    <a:pt x="1598168" y="155067"/>
                  </a:lnTo>
                  <a:lnTo>
                    <a:pt x="1598168" y="165862"/>
                  </a:lnTo>
                  <a:lnTo>
                    <a:pt x="1489583" y="165862"/>
                  </a:lnTo>
                  <a:lnTo>
                    <a:pt x="1489583" y="218567"/>
                  </a:lnTo>
                  <a:lnTo>
                    <a:pt x="1631188" y="218567"/>
                  </a:lnTo>
                  <a:lnTo>
                    <a:pt x="1631188" y="196596"/>
                  </a:lnTo>
                  <a:close/>
                </a:path>
                <a:path w="1658620" h="219710">
                  <a:moveTo>
                    <a:pt x="1658239" y="62484"/>
                  </a:moveTo>
                  <a:lnTo>
                    <a:pt x="1625854" y="62484"/>
                  </a:lnTo>
                  <a:lnTo>
                    <a:pt x="1625854" y="4191"/>
                  </a:lnTo>
                  <a:lnTo>
                    <a:pt x="1597787" y="4191"/>
                  </a:lnTo>
                  <a:lnTo>
                    <a:pt x="1597787" y="124460"/>
                  </a:lnTo>
                  <a:lnTo>
                    <a:pt x="1625854" y="124460"/>
                  </a:lnTo>
                  <a:lnTo>
                    <a:pt x="1625854" y="85979"/>
                  </a:lnTo>
                  <a:lnTo>
                    <a:pt x="1658239" y="85979"/>
                  </a:lnTo>
                  <a:lnTo>
                    <a:pt x="1658239" y="62484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82615" y="1595501"/>
              <a:ext cx="199771" cy="210693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5998972" y="1590928"/>
              <a:ext cx="944880" cy="216535"/>
            </a:xfrm>
            <a:custGeom>
              <a:avLst/>
              <a:gdLst/>
              <a:ahLst/>
              <a:cxnLst/>
              <a:rect l="l" t="t" r="r" b="b"/>
              <a:pathLst>
                <a:path w="944879" h="216535">
                  <a:moveTo>
                    <a:pt x="98044" y="176022"/>
                  </a:moveTo>
                  <a:lnTo>
                    <a:pt x="90551" y="173101"/>
                  </a:lnTo>
                  <a:lnTo>
                    <a:pt x="84074" y="168021"/>
                  </a:lnTo>
                  <a:lnTo>
                    <a:pt x="73279" y="153670"/>
                  </a:lnTo>
                  <a:lnTo>
                    <a:pt x="70612" y="146685"/>
                  </a:lnTo>
                  <a:lnTo>
                    <a:pt x="70612" y="130683"/>
                  </a:lnTo>
                  <a:lnTo>
                    <a:pt x="43180" y="130683"/>
                  </a:lnTo>
                  <a:lnTo>
                    <a:pt x="43180" y="139700"/>
                  </a:lnTo>
                  <a:lnTo>
                    <a:pt x="42456" y="148488"/>
                  </a:lnTo>
                  <a:lnTo>
                    <a:pt x="18059" y="186804"/>
                  </a:lnTo>
                  <a:lnTo>
                    <a:pt x="0" y="197485"/>
                  </a:lnTo>
                  <a:lnTo>
                    <a:pt x="20066" y="215138"/>
                  </a:lnTo>
                  <a:lnTo>
                    <a:pt x="52222" y="186690"/>
                  </a:lnTo>
                  <a:lnTo>
                    <a:pt x="58420" y="177165"/>
                  </a:lnTo>
                  <a:lnTo>
                    <a:pt x="63246" y="183896"/>
                  </a:lnTo>
                  <a:lnTo>
                    <a:pt x="68707" y="189230"/>
                  </a:lnTo>
                  <a:lnTo>
                    <a:pt x="74930" y="193421"/>
                  </a:lnTo>
                  <a:lnTo>
                    <a:pt x="96520" y="177165"/>
                  </a:lnTo>
                  <a:lnTo>
                    <a:pt x="98044" y="176022"/>
                  </a:lnTo>
                  <a:close/>
                </a:path>
                <a:path w="944879" h="216535">
                  <a:moveTo>
                    <a:pt x="118872" y="61976"/>
                  </a:moveTo>
                  <a:lnTo>
                    <a:pt x="102489" y="21844"/>
                  </a:lnTo>
                  <a:lnTo>
                    <a:pt x="90932" y="13843"/>
                  </a:lnTo>
                  <a:lnTo>
                    <a:pt x="90932" y="71374"/>
                  </a:lnTo>
                  <a:lnTo>
                    <a:pt x="88138" y="78994"/>
                  </a:lnTo>
                  <a:lnTo>
                    <a:pt x="82423" y="84836"/>
                  </a:lnTo>
                  <a:lnTo>
                    <a:pt x="76708" y="90805"/>
                  </a:lnTo>
                  <a:lnTo>
                    <a:pt x="69469" y="93726"/>
                  </a:lnTo>
                  <a:lnTo>
                    <a:pt x="51943" y="93726"/>
                  </a:lnTo>
                  <a:lnTo>
                    <a:pt x="44704" y="90805"/>
                  </a:lnTo>
                  <a:lnTo>
                    <a:pt x="38989" y="84836"/>
                  </a:lnTo>
                  <a:lnTo>
                    <a:pt x="33274" y="78994"/>
                  </a:lnTo>
                  <a:lnTo>
                    <a:pt x="30480" y="71374"/>
                  </a:lnTo>
                  <a:lnTo>
                    <a:pt x="30480" y="52324"/>
                  </a:lnTo>
                  <a:lnTo>
                    <a:pt x="33274" y="44577"/>
                  </a:lnTo>
                  <a:lnTo>
                    <a:pt x="38862" y="38735"/>
                  </a:lnTo>
                  <a:lnTo>
                    <a:pt x="44450" y="33020"/>
                  </a:lnTo>
                  <a:lnTo>
                    <a:pt x="51689" y="30099"/>
                  </a:lnTo>
                  <a:lnTo>
                    <a:pt x="69469" y="30099"/>
                  </a:lnTo>
                  <a:lnTo>
                    <a:pt x="76835" y="33020"/>
                  </a:lnTo>
                  <a:lnTo>
                    <a:pt x="83019" y="39484"/>
                  </a:lnTo>
                  <a:lnTo>
                    <a:pt x="88138" y="44704"/>
                  </a:lnTo>
                  <a:lnTo>
                    <a:pt x="90881" y="52324"/>
                  </a:lnTo>
                  <a:lnTo>
                    <a:pt x="90932" y="71374"/>
                  </a:lnTo>
                  <a:lnTo>
                    <a:pt x="90932" y="13843"/>
                  </a:lnTo>
                  <a:lnTo>
                    <a:pt x="83756" y="10401"/>
                  </a:lnTo>
                  <a:lnTo>
                    <a:pt x="72745" y="7556"/>
                  </a:lnTo>
                  <a:lnTo>
                    <a:pt x="60579" y="6604"/>
                  </a:lnTo>
                  <a:lnTo>
                    <a:pt x="48463" y="7556"/>
                  </a:lnTo>
                  <a:lnTo>
                    <a:pt x="11747" y="29959"/>
                  </a:lnTo>
                  <a:lnTo>
                    <a:pt x="2540" y="61976"/>
                  </a:lnTo>
                  <a:lnTo>
                    <a:pt x="3556" y="73698"/>
                  </a:lnTo>
                  <a:lnTo>
                    <a:pt x="27787" y="108521"/>
                  </a:lnTo>
                  <a:lnTo>
                    <a:pt x="60579" y="117094"/>
                  </a:lnTo>
                  <a:lnTo>
                    <a:pt x="72542" y="116128"/>
                  </a:lnTo>
                  <a:lnTo>
                    <a:pt x="83502" y="113207"/>
                  </a:lnTo>
                  <a:lnTo>
                    <a:pt x="93395" y="108369"/>
                  </a:lnTo>
                  <a:lnTo>
                    <a:pt x="102235" y="101600"/>
                  </a:lnTo>
                  <a:lnTo>
                    <a:pt x="109143" y="93726"/>
                  </a:lnTo>
                  <a:lnTo>
                    <a:pt x="109486" y="93345"/>
                  </a:lnTo>
                  <a:lnTo>
                    <a:pt x="114693" y="83985"/>
                  </a:lnTo>
                  <a:lnTo>
                    <a:pt x="117817" y="73533"/>
                  </a:lnTo>
                  <a:lnTo>
                    <a:pt x="118872" y="61976"/>
                  </a:lnTo>
                  <a:close/>
                </a:path>
                <a:path w="944879" h="216535">
                  <a:moveTo>
                    <a:pt x="175514" y="0"/>
                  </a:moveTo>
                  <a:lnTo>
                    <a:pt x="147447" y="0"/>
                  </a:lnTo>
                  <a:lnTo>
                    <a:pt x="147447" y="121920"/>
                  </a:lnTo>
                  <a:lnTo>
                    <a:pt x="175514" y="121920"/>
                  </a:lnTo>
                  <a:lnTo>
                    <a:pt x="175514" y="0"/>
                  </a:lnTo>
                  <a:close/>
                </a:path>
                <a:path w="944879" h="216535">
                  <a:moveTo>
                    <a:pt x="193802" y="194564"/>
                  </a:moveTo>
                  <a:lnTo>
                    <a:pt x="161798" y="172593"/>
                  </a:lnTo>
                  <a:lnTo>
                    <a:pt x="149987" y="139700"/>
                  </a:lnTo>
                  <a:lnTo>
                    <a:pt x="149987" y="130429"/>
                  </a:lnTo>
                  <a:lnTo>
                    <a:pt x="122301" y="130429"/>
                  </a:lnTo>
                  <a:lnTo>
                    <a:pt x="122301" y="139700"/>
                  </a:lnTo>
                  <a:lnTo>
                    <a:pt x="121577" y="148996"/>
                  </a:lnTo>
                  <a:lnTo>
                    <a:pt x="97053" y="187820"/>
                  </a:lnTo>
                  <a:lnTo>
                    <a:pt x="78867" y="197993"/>
                  </a:lnTo>
                  <a:lnTo>
                    <a:pt x="98933" y="216154"/>
                  </a:lnTo>
                  <a:lnTo>
                    <a:pt x="133604" y="186944"/>
                  </a:lnTo>
                  <a:lnTo>
                    <a:pt x="136258" y="181749"/>
                  </a:lnTo>
                  <a:lnTo>
                    <a:pt x="143675" y="191338"/>
                  </a:lnTo>
                  <a:lnTo>
                    <a:pt x="152361" y="199948"/>
                  </a:lnTo>
                  <a:lnTo>
                    <a:pt x="162344" y="207581"/>
                  </a:lnTo>
                  <a:lnTo>
                    <a:pt x="173609" y="214249"/>
                  </a:lnTo>
                  <a:lnTo>
                    <a:pt x="193802" y="194564"/>
                  </a:lnTo>
                  <a:close/>
                </a:path>
                <a:path w="944879" h="216535">
                  <a:moveTo>
                    <a:pt x="395478" y="57150"/>
                  </a:moveTo>
                  <a:lnTo>
                    <a:pt x="281559" y="57150"/>
                  </a:lnTo>
                  <a:lnTo>
                    <a:pt x="281559" y="10668"/>
                  </a:lnTo>
                  <a:lnTo>
                    <a:pt x="253492" y="10668"/>
                  </a:lnTo>
                  <a:lnTo>
                    <a:pt x="253492" y="80899"/>
                  </a:lnTo>
                  <a:lnTo>
                    <a:pt x="395478" y="80899"/>
                  </a:lnTo>
                  <a:lnTo>
                    <a:pt x="395478" y="57150"/>
                  </a:lnTo>
                  <a:close/>
                </a:path>
                <a:path w="944879" h="216535">
                  <a:moveTo>
                    <a:pt x="396367" y="182626"/>
                  </a:moveTo>
                  <a:lnTo>
                    <a:pt x="280543" y="182626"/>
                  </a:lnTo>
                  <a:lnTo>
                    <a:pt x="280543" y="142367"/>
                  </a:lnTo>
                  <a:lnTo>
                    <a:pt x="252349" y="142367"/>
                  </a:lnTo>
                  <a:lnTo>
                    <a:pt x="252349" y="206121"/>
                  </a:lnTo>
                  <a:lnTo>
                    <a:pt x="396367" y="206121"/>
                  </a:lnTo>
                  <a:lnTo>
                    <a:pt x="396367" y="182626"/>
                  </a:lnTo>
                  <a:close/>
                </a:path>
                <a:path w="944879" h="216535">
                  <a:moveTo>
                    <a:pt x="422910" y="103632"/>
                  </a:moveTo>
                  <a:lnTo>
                    <a:pt x="223139" y="103632"/>
                  </a:lnTo>
                  <a:lnTo>
                    <a:pt x="223139" y="127127"/>
                  </a:lnTo>
                  <a:lnTo>
                    <a:pt x="422910" y="127127"/>
                  </a:lnTo>
                  <a:lnTo>
                    <a:pt x="422910" y="103632"/>
                  </a:lnTo>
                  <a:close/>
                </a:path>
                <a:path w="944879" h="216535">
                  <a:moveTo>
                    <a:pt x="666623" y="140589"/>
                  </a:moveTo>
                  <a:lnTo>
                    <a:pt x="629348" y="108839"/>
                  </a:lnTo>
                  <a:lnTo>
                    <a:pt x="612622" y="69037"/>
                  </a:lnTo>
                  <a:lnTo>
                    <a:pt x="611632" y="14351"/>
                  </a:lnTo>
                  <a:lnTo>
                    <a:pt x="583692" y="14351"/>
                  </a:lnTo>
                  <a:lnTo>
                    <a:pt x="583692" y="56642"/>
                  </a:lnTo>
                  <a:lnTo>
                    <a:pt x="582663" y="69964"/>
                  </a:lnTo>
                  <a:lnTo>
                    <a:pt x="567423" y="108712"/>
                  </a:lnTo>
                  <a:lnTo>
                    <a:pt x="538137" y="139649"/>
                  </a:lnTo>
                  <a:lnTo>
                    <a:pt x="526275" y="146812"/>
                  </a:lnTo>
                  <a:lnTo>
                    <a:pt x="548005" y="165481"/>
                  </a:lnTo>
                  <a:lnTo>
                    <a:pt x="563245" y="153441"/>
                  </a:lnTo>
                  <a:lnTo>
                    <a:pt x="576592" y="139979"/>
                  </a:lnTo>
                  <a:lnTo>
                    <a:pt x="588060" y="125107"/>
                  </a:lnTo>
                  <a:lnTo>
                    <a:pt x="597649" y="108839"/>
                  </a:lnTo>
                  <a:lnTo>
                    <a:pt x="606386" y="123228"/>
                  </a:lnTo>
                  <a:lnTo>
                    <a:pt x="617550" y="136842"/>
                  </a:lnTo>
                  <a:lnTo>
                    <a:pt x="631101" y="149707"/>
                  </a:lnTo>
                  <a:lnTo>
                    <a:pt x="647052" y="161798"/>
                  </a:lnTo>
                  <a:lnTo>
                    <a:pt x="666623" y="140589"/>
                  </a:lnTo>
                  <a:close/>
                </a:path>
                <a:path w="944879" h="216535">
                  <a:moveTo>
                    <a:pt x="739648" y="82677"/>
                  </a:moveTo>
                  <a:lnTo>
                    <a:pt x="705993" y="82677"/>
                  </a:lnTo>
                  <a:lnTo>
                    <a:pt x="705993" y="0"/>
                  </a:lnTo>
                  <a:lnTo>
                    <a:pt x="678180" y="0"/>
                  </a:lnTo>
                  <a:lnTo>
                    <a:pt x="678180" y="215265"/>
                  </a:lnTo>
                  <a:lnTo>
                    <a:pt x="705993" y="215265"/>
                  </a:lnTo>
                  <a:lnTo>
                    <a:pt x="705993" y="106299"/>
                  </a:lnTo>
                  <a:lnTo>
                    <a:pt x="739648" y="106299"/>
                  </a:lnTo>
                  <a:lnTo>
                    <a:pt x="739648" y="82677"/>
                  </a:lnTo>
                  <a:close/>
                </a:path>
                <a:path w="944879" h="216535">
                  <a:moveTo>
                    <a:pt x="895477" y="105791"/>
                  </a:moveTo>
                  <a:lnTo>
                    <a:pt x="862330" y="86614"/>
                  </a:lnTo>
                  <a:lnTo>
                    <a:pt x="842975" y="47752"/>
                  </a:lnTo>
                  <a:lnTo>
                    <a:pt x="842899" y="35433"/>
                  </a:lnTo>
                  <a:lnTo>
                    <a:pt x="886079" y="35433"/>
                  </a:lnTo>
                  <a:lnTo>
                    <a:pt x="886079" y="12192"/>
                  </a:lnTo>
                  <a:lnTo>
                    <a:pt x="770509" y="12192"/>
                  </a:lnTo>
                  <a:lnTo>
                    <a:pt x="770509" y="35433"/>
                  </a:lnTo>
                  <a:lnTo>
                    <a:pt x="814832" y="35433"/>
                  </a:lnTo>
                  <a:lnTo>
                    <a:pt x="814832" y="47752"/>
                  </a:lnTo>
                  <a:lnTo>
                    <a:pt x="799211" y="86868"/>
                  </a:lnTo>
                  <a:lnTo>
                    <a:pt x="761111" y="114808"/>
                  </a:lnTo>
                  <a:lnTo>
                    <a:pt x="780923" y="134366"/>
                  </a:lnTo>
                  <a:lnTo>
                    <a:pt x="815860" y="106248"/>
                  </a:lnTo>
                  <a:lnTo>
                    <a:pt x="829564" y="86614"/>
                  </a:lnTo>
                  <a:lnTo>
                    <a:pt x="839203" y="98742"/>
                  </a:lnTo>
                  <a:lnTo>
                    <a:pt x="850430" y="109550"/>
                  </a:lnTo>
                  <a:lnTo>
                    <a:pt x="863257" y="119011"/>
                  </a:lnTo>
                  <a:lnTo>
                    <a:pt x="877697" y="127127"/>
                  </a:lnTo>
                  <a:lnTo>
                    <a:pt x="895477" y="105791"/>
                  </a:lnTo>
                  <a:close/>
                </a:path>
                <a:path w="944879" h="216535">
                  <a:moveTo>
                    <a:pt x="942086" y="0"/>
                  </a:moveTo>
                  <a:lnTo>
                    <a:pt x="914654" y="0"/>
                  </a:lnTo>
                  <a:lnTo>
                    <a:pt x="914654" y="154051"/>
                  </a:lnTo>
                  <a:lnTo>
                    <a:pt x="942086" y="154051"/>
                  </a:lnTo>
                  <a:lnTo>
                    <a:pt x="942086" y="0"/>
                  </a:lnTo>
                  <a:close/>
                </a:path>
                <a:path w="944879" h="216535">
                  <a:moveTo>
                    <a:pt x="944499" y="184531"/>
                  </a:moveTo>
                  <a:lnTo>
                    <a:pt x="829437" y="184531"/>
                  </a:lnTo>
                  <a:lnTo>
                    <a:pt x="829437" y="136017"/>
                  </a:lnTo>
                  <a:lnTo>
                    <a:pt x="801243" y="136017"/>
                  </a:lnTo>
                  <a:lnTo>
                    <a:pt x="801243" y="208026"/>
                  </a:lnTo>
                  <a:lnTo>
                    <a:pt x="944499" y="208026"/>
                  </a:lnTo>
                  <a:lnTo>
                    <a:pt x="944499" y="184531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6988683" y="1590928"/>
              <a:ext cx="1950720" cy="215265"/>
            </a:xfrm>
            <a:custGeom>
              <a:avLst/>
              <a:gdLst/>
              <a:ahLst/>
              <a:cxnLst/>
              <a:rect l="l" t="t" r="r" b="b"/>
              <a:pathLst>
                <a:path w="1950720" h="215264">
                  <a:moveTo>
                    <a:pt x="173990" y="69977"/>
                  </a:moveTo>
                  <a:lnTo>
                    <a:pt x="152908" y="29464"/>
                  </a:lnTo>
                  <a:lnTo>
                    <a:pt x="145415" y="25146"/>
                  </a:lnTo>
                  <a:lnTo>
                    <a:pt x="145415" y="69977"/>
                  </a:lnTo>
                  <a:lnTo>
                    <a:pt x="144640" y="77101"/>
                  </a:lnTo>
                  <a:lnTo>
                    <a:pt x="109778" y="101828"/>
                  </a:lnTo>
                  <a:lnTo>
                    <a:pt x="99822" y="102362"/>
                  </a:lnTo>
                  <a:lnTo>
                    <a:pt x="89852" y="101815"/>
                  </a:lnTo>
                  <a:lnTo>
                    <a:pt x="54864" y="77101"/>
                  </a:lnTo>
                  <a:lnTo>
                    <a:pt x="54102" y="69977"/>
                  </a:lnTo>
                  <a:lnTo>
                    <a:pt x="54864" y="62941"/>
                  </a:lnTo>
                  <a:lnTo>
                    <a:pt x="89865" y="38277"/>
                  </a:lnTo>
                  <a:lnTo>
                    <a:pt x="99822" y="37719"/>
                  </a:lnTo>
                  <a:lnTo>
                    <a:pt x="109842" y="38277"/>
                  </a:lnTo>
                  <a:lnTo>
                    <a:pt x="144653" y="62941"/>
                  </a:lnTo>
                  <a:lnTo>
                    <a:pt x="145415" y="69977"/>
                  </a:lnTo>
                  <a:lnTo>
                    <a:pt x="145415" y="25146"/>
                  </a:lnTo>
                  <a:lnTo>
                    <a:pt x="141655" y="22974"/>
                  </a:lnTo>
                  <a:lnTo>
                    <a:pt x="129070" y="18326"/>
                  </a:lnTo>
                  <a:lnTo>
                    <a:pt x="115125" y="15544"/>
                  </a:lnTo>
                  <a:lnTo>
                    <a:pt x="99822" y="14605"/>
                  </a:lnTo>
                  <a:lnTo>
                    <a:pt x="84416" y="15544"/>
                  </a:lnTo>
                  <a:lnTo>
                    <a:pt x="46609" y="29464"/>
                  </a:lnTo>
                  <a:lnTo>
                    <a:pt x="25527" y="69977"/>
                  </a:lnTo>
                  <a:lnTo>
                    <a:pt x="26847" y="82169"/>
                  </a:lnTo>
                  <a:lnTo>
                    <a:pt x="57975" y="117119"/>
                  </a:lnTo>
                  <a:lnTo>
                    <a:pt x="99822" y="125476"/>
                  </a:lnTo>
                  <a:lnTo>
                    <a:pt x="115201" y="124548"/>
                  </a:lnTo>
                  <a:lnTo>
                    <a:pt x="152908" y="110617"/>
                  </a:lnTo>
                  <a:lnTo>
                    <a:pt x="172669" y="82169"/>
                  </a:lnTo>
                  <a:lnTo>
                    <a:pt x="173990" y="69977"/>
                  </a:lnTo>
                  <a:close/>
                </a:path>
                <a:path w="1950720" h="215264">
                  <a:moveTo>
                    <a:pt x="199771" y="160909"/>
                  </a:moveTo>
                  <a:lnTo>
                    <a:pt x="0" y="160909"/>
                  </a:lnTo>
                  <a:lnTo>
                    <a:pt x="0" y="184023"/>
                  </a:lnTo>
                  <a:lnTo>
                    <a:pt x="199771" y="184023"/>
                  </a:lnTo>
                  <a:lnTo>
                    <a:pt x="199771" y="160909"/>
                  </a:lnTo>
                  <a:close/>
                </a:path>
                <a:path w="1950720" h="215264">
                  <a:moveTo>
                    <a:pt x="428371" y="162941"/>
                  </a:moveTo>
                  <a:lnTo>
                    <a:pt x="342392" y="162941"/>
                  </a:lnTo>
                  <a:lnTo>
                    <a:pt x="342392" y="132842"/>
                  </a:lnTo>
                  <a:lnTo>
                    <a:pt x="404876" y="132842"/>
                  </a:lnTo>
                  <a:lnTo>
                    <a:pt x="404876" y="109728"/>
                  </a:lnTo>
                  <a:lnTo>
                    <a:pt x="284988" y="109728"/>
                  </a:lnTo>
                  <a:lnTo>
                    <a:pt x="284988" y="85979"/>
                  </a:lnTo>
                  <a:lnTo>
                    <a:pt x="399161" y="85979"/>
                  </a:lnTo>
                  <a:lnTo>
                    <a:pt x="399161" y="18796"/>
                  </a:lnTo>
                  <a:lnTo>
                    <a:pt x="257429" y="18796"/>
                  </a:lnTo>
                  <a:lnTo>
                    <a:pt x="257429" y="41910"/>
                  </a:lnTo>
                  <a:lnTo>
                    <a:pt x="370967" y="41910"/>
                  </a:lnTo>
                  <a:lnTo>
                    <a:pt x="370967" y="63500"/>
                  </a:lnTo>
                  <a:lnTo>
                    <a:pt x="256921" y="63500"/>
                  </a:lnTo>
                  <a:lnTo>
                    <a:pt x="256921" y="132842"/>
                  </a:lnTo>
                  <a:lnTo>
                    <a:pt x="314579" y="132842"/>
                  </a:lnTo>
                  <a:lnTo>
                    <a:pt x="314579" y="162941"/>
                  </a:lnTo>
                  <a:lnTo>
                    <a:pt x="228600" y="162941"/>
                  </a:lnTo>
                  <a:lnTo>
                    <a:pt x="228600" y="186309"/>
                  </a:lnTo>
                  <a:lnTo>
                    <a:pt x="428371" y="186309"/>
                  </a:lnTo>
                  <a:lnTo>
                    <a:pt x="428371" y="162941"/>
                  </a:lnTo>
                  <a:close/>
                </a:path>
                <a:path w="1950720" h="215264">
                  <a:moveTo>
                    <a:pt x="708660" y="174625"/>
                  </a:moveTo>
                  <a:lnTo>
                    <a:pt x="707529" y="165696"/>
                  </a:lnTo>
                  <a:lnTo>
                    <a:pt x="704164" y="157772"/>
                  </a:lnTo>
                  <a:lnTo>
                    <a:pt x="703719" y="157226"/>
                  </a:lnTo>
                  <a:lnTo>
                    <a:pt x="698525" y="150837"/>
                  </a:lnTo>
                  <a:lnTo>
                    <a:pt x="690626" y="144907"/>
                  </a:lnTo>
                  <a:lnTo>
                    <a:pt x="680466" y="140220"/>
                  </a:lnTo>
                  <a:lnTo>
                    <a:pt x="680085" y="140119"/>
                  </a:lnTo>
                  <a:lnTo>
                    <a:pt x="680085" y="174625"/>
                  </a:lnTo>
                  <a:lnTo>
                    <a:pt x="677430" y="182448"/>
                  </a:lnTo>
                  <a:lnTo>
                    <a:pt x="669505" y="187998"/>
                  </a:lnTo>
                  <a:lnTo>
                    <a:pt x="656285" y="191312"/>
                  </a:lnTo>
                  <a:lnTo>
                    <a:pt x="637794" y="192405"/>
                  </a:lnTo>
                  <a:lnTo>
                    <a:pt x="619290" y="191312"/>
                  </a:lnTo>
                  <a:lnTo>
                    <a:pt x="606069" y="187998"/>
                  </a:lnTo>
                  <a:lnTo>
                    <a:pt x="598144" y="182448"/>
                  </a:lnTo>
                  <a:lnTo>
                    <a:pt x="595503" y="174625"/>
                  </a:lnTo>
                  <a:lnTo>
                    <a:pt x="598144" y="167043"/>
                  </a:lnTo>
                  <a:lnTo>
                    <a:pt x="606069" y="161594"/>
                  </a:lnTo>
                  <a:lnTo>
                    <a:pt x="619290" y="158330"/>
                  </a:lnTo>
                  <a:lnTo>
                    <a:pt x="637794" y="157226"/>
                  </a:lnTo>
                  <a:lnTo>
                    <a:pt x="656285" y="158330"/>
                  </a:lnTo>
                  <a:lnTo>
                    <a:pt x="669505" y="161594"/>
                  </a:lnTo>
                  <a:lnTo>
                    <a:pt x="677430" y="167043"/>
                  </a:lnTo>
                  <a:lnTo>
                    <a:pt x="680085" y="174625"/>
                  </a:lnTo>
                  <a:lnTo>
                    <a:pt x="680085" y="140119"/>
                  </a:lnTo>
                  <a:lnTo>
                    <a:pt x="668299" y="136842"/>
                  </a:lnTo>
                  <a:lnTo>
                    <a:pt x="654075" y="134810"/>
                  </a:lnTo>
                  <a:lnTo>
                    <a:pt x="637794" y="134112"/>
                  </a:lnTo>
                  <a:lnTo>
                    <a:pt x="621550" y="134810"/>
                  </a:lnTo>
                  <a:lnTo>
                    <a:pt x="577151" y="150837"/>
                  </a:lnTo>
                  <a:lnTo>
                    <a:pt x="566928" y="174625"/>
                  </a:lnTo>
                  <a:lnTo>
                    <a:pt x="568058" y="183794"/>
                  </a:lnTo>
                  <a:lnTo>
                    <a:pt x="607288" y="212598"/>
                  </a:lnTo>
                  <a:lnTo>
                    <a:pt x="637794" y="215265"/>
                  </a:lnTo>
                  <a:lnTo>
                    <a:pt x="654151" y="214604"/>
                  </a:lnTo>
                  <a:lnTo>
                    <a:pt x="698525" y="198793"/>
                  </a:lnTo>
                  <a:lnTo>
                    <a:pt x="703707" y="192405"/>
                  </a:lnTo>
                  <a:lnTo>
                    <a:pt x="704164" y="191858"/>
                  </a:lnTo>
                  <a:lnTo>
                    <a:pt x="707529" y="183794"/>
                  </a:lnTo>
                  <a:lnTo>
                    <a:pt x="708660" y="174625"/>
                  </a:lnTo>
                  <a:close/>
                </a:path>
                <a:path w="1950720" h="215264">
                  <a:moveTo>
                    <a:pt x="710311" y="56642"/>
                  </a:moveTo>
                  <a:lnTo>
                    <a:pt x="596392" y="56642"/>
                  </a:lnTo>
                  <a:lnTo>
                    <a:pt x="596392" y="28829"/>
                  </a:lnTo>
                  <a:lnTo>
                    <a:pt x="708025" y="28829"/>
                  </a:lnTo>
                  <a:lnTo>
                    <a:pt x="708025" y="5207"/>
                  </a:lnTo>
                  <a:lnTo>
                    <a:pt x="568071" y="5207"/>
                  </a:lnTo>
                  <a:lnTo>
                    <a:pt x="568071" y="80264"/>
                  </a:lnTo>
                  <a:lnTo>
                    <a:pt x="710311" y="80264"/>
                  </a:lnTo>
                  <a:lnTo>
                    <a:pt x="710311" y="56642"/>
                  </a:lnTo>
                  <a:close/>
                </a:path>
                <a:path w="1950720" h="215264">
                  <a:moveTo>
                    <a:pt x="737743" y="97155"/>
                  </a:moveTo>
                  <a:lnTo>
                    <a:pt x="537972" y="97155"/>
                  </a:lnTo>
                  <a:lnTo>
                    <a:pt x="537972" y="120904"/>
                  </a:lnTo>
                  <a:lnTo>
                    <a:pt x="737743" y="120904"/>
                  </a:lnTo>
                  <a:lnTo>
                    <a:pt x="737743" y="97155"/>
                  </a:lnTo>
                  <a:close/>
                </a:path>
                <a:path w="1950720" h="215264">
                  <a:moveTo>
                    <a:pt x="937260" y="143129"/>
                  </a:moveTo>
                  <a:lnTo>
                    <a:pt x="793115" y="143129"/>
                  </a:lnTo>
                  <a:lnTo>
                    <a:pt x="793115" y="166624"/>
                  </a:lnTo>
                  <a:lnTo>
                    <a:pt x="909193" y="166624"/>
                  </a:lnTo>
                  <a:lnTo>
                    <a:pt x="909193" y="215265"/>
                  </a:lnTo>
                  <a:lnTo>
                    <a:pt x="937260" y="215265"/>
                  </a:lnTo>
                  <a:lnTo>
                    <a:pt x="937260" y="143129"/>
                  </a:lnTo>
                  <a:close/>
                </a:path>
                <a:path w="1950720" h="215264">
                  <a:moveTo>
                    <a:pt x="966343" y="107315"/>
                  </a:moveTo>
                  <a:lnTo>
                    <a:pt x="880364" y="107315"/>
                  </a:lnTo>
                  <a:lnTo>
                    <a:pt x="880364" y="92329"/>
                  </a:lnTo>
                  <a:lnTo>
                    <a:pt x="939546" y="92329"/>
                  </a:lnTo>
                  <a:lnTo>
                    <a:pt x="939546" y="69596"/>
                  </a:lnTo>
                  <a:lnTo>
                    <a:pt x="826008" y="69596"/>
                  </a:lnTo>
                  <a:lnTo>
                    <a:pt x="826008" y="57150"/>
                  </a:lnTo>
                  <a:lnTo>
                    <a:pt x="934720" y="57150"/>
                  </a:lnTo>
                  <a:lnTo>
                    <a:pt x="934720" y="2540"/>
                  </a:lnTo>
                  <a:lnTo>
                    <a:pt x="798068" y="2540"/>
                  </a:lnTo>
                  <a:lnTo>
                    <a:pt x="798068" y="25400"/>
                  </a:lnTo>
                  <a:lnTo>
                    <a:pt x="906907" y="25400"/>
                  </a:lnTo>
                  <a:lnTo>
                    <a:pt x="906907" y="36449"/>
                  </a:lnTo>
                  <a:lnTo>
                    <a:pt x="798068" y="36449"/>
                  </a:lnTo>
                  <a:lnTo>
                    <a:pt x="798068" y="92329"/>
                  </a:lnTo>
                  <a:lnTo>
                    <a:pt x="852297" y="92329"/>
                  </a:lnTo>
                  <a:lnTo>
                    <a:pt x="852297" y="107315"/>
                  </a:lnTo>
                  <a:lnTo>
                    <a:pt x="766572" y="107315"/>
                  </a:lnTo>
                  <a:lnTo>
                    <a:pt x="766572" y="130429"/>
                  </a:lnTo>
                  <a:lnTo>
                    <a:pt x="966343" y="130429"/>
                  </a:lnTo>
                  <a:lnTo>
                    <a:pt x="966343" y="107315"/>
                  </a:lnTo>
                  <a:close/>
                </a:path>
                <a:path w="1950720" h="215264">
                  <a:moveTo>
                    <a:pt x="1097026" y="115443"/>
                  </a:moveTo>
                  <a:lnTo>
                    <a:pt x="1096187" y="104571"/>
                  </a:lnTo>
                  <a:lnTo>
                    <a:pt x="1093698" y="94869"/>
                  </a:lnTo>
                  <a:lnTo>
                    <a:pt x="1090942" y="89154"/>
                  </a:lnTo>
                  <a:lnTo>
                    <a:pt x="1089571" y="86296"/>
                  </a:lnTo>
                  <a:lnTo>
                    <a:pt x="1083818" y="78867"/>
                  </a:lnTo>
                  <a:lnTo>
                    <a:pt x="1076617" y="72796"/>
                  </a:lnTo>
                  <a:lnTo>
                    <a:pt x="1070102" y="69380"/>
                  </a:lnTo>
                  <a:lnTo>
                    <a:pt x="1070102" y="107442"/>
                  </a:lnTo>
                  <a:lnTo>
                    <a:pt x="1070102" y="123444"/>
                  </a:lnTo>
                  <a:lnTo>
                    <a:pt x="1068197" y="129921"/>
                  </a:lnTo>
                  <a:lnTo>
                    <a:pt x="1064387" y="134874"/>
                  </a:lnTo>
                  <a:lnTo>
                    <a:pt x="1060577" y="139700"/>
                  </a:lnTo>
                  <a:lnTo>
                    <a:pt x="1055370" y="142240"/>
                  </a:lnTo>
                  <a:lnTo>
                    <a:pt x="1042162" y="142240"/>
                  </a:lnTo>
                  <a:lnTo>
                    <a:pt x="1036955" y="139700"/>
                  </a:lnTo>
                  <a:lnTo>
                    <a:pt x="1033145" y="134874"/>
                  </a:lnTo>
                  <a:lnTo>
                    <a:pt x="1029335" y="129921"/>
                  </a:lnTo>
                  <a:lnTo>
                    <a:pt x="1027430" y="123444"/>
                  </a:lnTo>
                  <a:lnTo>
                    <a:pt x="1027430" y="107442"/>
                  </a:lnTo>
                  <a:lnTo>
                    <a:pt x="1029335" y="100965"/>
                  </a:lnTo>
                  <a:lnTo>
                    <a:pt x="1033018" y="96266"/>
                  </a:lnTo>
                  <a:lnTo>
                    <a:pt x="1036828" y="91567"/>
                  </a:lnTo>
                  <a:lnTo>
                    <a:pt x="1042035" y="89154"/>
                  </a:lnTo>
                  <a:lnTo>
                    <a:pt x="1055497" y="89154"/>
                  </a:lnTo>
                  <a:lnTo>
                    <a:pt x="1060704" y="91567"/>
                  </a:lnTo>
                  <a:lnTo>
                    <a:pt x="1064514" y="96266"/>
                  </a:lnTo>
                  <a:lnTo>
                    <a:pt x="1068324" y="101092"/>
                  </a:lnTo>
                  <a:lnTo>
                    <a:pt x="1070102" y="107442"/>
                  </a:lnTo>
                  <a:lnTo>
                    <a:pt x="1070102" y="69380"/>
                  </a:lnTo>
                  <a:lnTo>
                    <a:pt x="1068336" y="68453"/>
                  </a:lnTo>
                  <a:lnTo>
                    <a:pt x="1059129" y="65887"/>
                  </a:lnTo>
                  <a:lnTo>
                    <a:pt x="1048893" y="65024"/>
                  </a:lnTo>
                  <a:lnTo>
                    <a:pt x="1038377" y="65887"/>
                  </a:lnTo>
                  <a:lnTo>
                    <a:pt x="1003452" y="94805"/>
                  </a:lnTo>
                  <a:lnTo>
                    <a:pt x="1000125" y="115443"/>
                  </a:lnTo>
                  <a:lnTo>
                    <a:pt x="1000975" y="126326"/>
                  </a:lnTo>
                  <a:lnTo>
                    <a:pt x="1029246" y="162737"/>
                  </a:lnTo>
                  <a:lnTo>
                    <a:pt x="1048893" y="166243"/>
                  </a:lnTo>
                  <a:lnTo>
                    <a:pt x="1059218" y="165366"/>
                  </a:lnTo>
                  <a:lnTo>
                    <a:pt x="1090764" y="142240"/>
                  </a:lnTo>
                  <a:lnTo>
                    <a:pt x="1093698" y="136105"/>
                  </a:lnTo>
                  <a:lnTo>
                    <a:pt x="1096187" y="126326"/>
                  </a:lnTo>
                  <a:lnTo>
                    <a:pt x="1097026" y="115443"/>
                  </a:lnTo>
                  <a:close/>
                </a:path>
                <a:path w="1950720" h="215264">
                  <a:moveTo>
                    <a:pt x="1101852" y="31623"/>
                  </a:moveTo>
                  <a:lnTo>
                    <a:pt x="1062609" y="31623"/>
                  </a:lnTo>
                  <a:lnTo>
                    <a:pt x="1062609" y="5080"/>
                  </a:lnTo>
                  <a:lnTo>
                    <a:pt x="1034669" y="5080"/>
                  </a:lnTo>
                  <a:lnTo>
                    <a:pt x="1034669" y="31623"/>
                  </a:lnTo>
                  <a:lnTo>
                    <a:pt x="994283" y="31623"/>
                  </a:lnTo>
                  <a:lnTo>
                    <a:pt x="994283" y="54864"/>
                  </a:lnTo>
                  <a:lnTo>
                    <a:pt x="1101852" y="54864"/>
                  </a:lnTo>
                  <a:lnTo>
                    <a:pt x="1101852" y="31623"/>
                  </a:lnTo>
                  <a:close/>
                </a:path>
                <a:path w="1950720" h="215264">
                  <a:moveTo>
                    <a:pt x="1182370" y="0"/>
                  </a:moveTo>
                  <a:lnTo>
                    <a:pt x="1154938" y="0"/>
                  </a:lnTo>
                  <a:lnTo>
                    <a:pt x="1154938" y="90551"/>
                  </a:lnTo>
                  <a:lnTo>
                    <a:pt x="1139190" y="90551"/>
                  </a:lnTo>
                  <a:lnTo>
                    <a:pt x="1139190" y="4191"/>
                  </a:lnTo>
                  <a:lnTo>
                    <a:pt x="1112647" y="4191"/>
                  </a:lnTo>
                  <a:lnTo>
                    <a:pt x="1112647" y="208788"/>
                  </a:lnTo>
                  <a:lnTo>
                    <a:pt x="1139190" y="208788"/>
                  </a:lnTo>
                  <a:lnTo>
                    <a:pt x="1139190" y="114046"/>
                  </a:lnTo>
                  <a:lnTo>
                    <a:pt x="1154938" y="114046"/>
                  </a:lnTo>
                  <a:lnTo>
                    <a:pt x="1154938" y="215265"/>
                  </a:lnTo>
                  <a:lnTo>
                    <a:pt x="1182370" y="215265"/>
                  </a:lnTo>
                  <a:lnTo>
                    <a:pt x="1182370" y="114046"/>
                  </a:lnTo>
                  <a:lnTo>
                    <a:pt x="1182370" y="90551"/>
                  </a:lnTo>
                  <a:lnTo>
                    <a:pt x="1182370" y="0"/>
                  </a:lnTo>
                  <a:close/>
                </a:path>
                <a:path w="1950720" h="215264">
                  <a:moveTo>
                    <a:pt x="1416939" y="72644"/>
                  </a:moveTo>
                  <a:lnTo>
                    <a:pt x="1377911" y="63182"/>
                  </a:lnTo>
                  <a:lnTo>
                    <a:pt x="1343266" y="38912"/>
                  </a:lnTo>
                  <a:lnTo>
                    <a:pt x="1339342" y="31623"/>
                  </a:lnTo>
                  <a:lnTo>
                    <a:pt x="1401826" y="31623"/>
                  </a:lnTo>
                  <a:lnTo>
                    <a:pt x="1401826" y="8001"/>
                  </a:lnTo>
                  <a:lnTo>
                    <a:pt x="1245743" y="8001"/>
                  </a:lnTo>
                  <a:lnTo>
                    <a:pt x="1245743" y="31623"/>
                  </a:lnTo>
                  <a:lnTo>
                    <a:pt x="1307465" y="31623"/>
                  </a:lnTo>
                  <a:lnTo>
                    <a:pt x="1303147" y="39370"/>
                  </a:lnTo>
                  <a:lnTo>
                    <a:pt x="1267117" y="64858"/>
                  </a:lnTo>
                  <a:lnTo>
                    <a:pt x="1228979" y="73279"/>
                  </a:lnTo>
                  <a:lnTo>
                    <a:pt x="1245997" y="94869"/>
                  </a:lnTo>
                  <a:lnTo>
                    <a:pt x="1291209" y="78740"/>
                  </a:lnTo>
                  <a:lnTo>
                    <a:pt x="1323213" y="53975"/>
                  </a:lnTo>
                  <a:lnTo>
                    <a:pt x="1338453" y="67932"/>
                  </a:lnTo>
                  <a:lnTo>
                    <a:pt x="1356575" y="79336"/>
                  </a:lnTo>
                  <a:lnTo>
                    <a:pt x="1377607" y="88176"/>
                  </a:lnTo>
                  <a:lnTo>
                    <a:pt x="1401572" y="94488"/>
                  </a:lnTo>
                  <a:lnTo>
                    <a:pt x="1416939" y="72644"/>
                  </a:lnTo>
                  <a:close/>
                </a:path>
                <a:path w="1950720" h="215264">
                  <a:moveTo>
                    <a:pt x="1423543" y="108585"/>
                  </a:moveTo>
                  <a:lnTo>
                    <a:pt x="1223772" y="108585"/>
                  </a:lnTo>
                  <a:lnTo>
                    <a:pt x="1223772" y="132207"/>
                  </a:lnTo>
                  <a:lnTo>
                    <a:pt x="1309497" y="132207"/>
                  </a:lnTo>
                  <a:lnTo>
                    <a:pt x="1309497" y="215265"/>
                  </a:lnTo>
                  <a:lnTo>
                    <a:pt x="1337564" y="215265"/>
                  </a:lnTo>
                  <a:lnTo>
                    <a:pt x="1337564" y="132207"/>
                  </a:lnTo>
                  <a:lnTo>
                    <a:pt x="1423543" y="132207"/>
                  </a:lnTo>
                  <a:lnTo>
                    <a:pt x="1423543" y="108585"/>
                  </a:lnTo>
                  <a:close/>
                </a:path>
                <a:path w="1950720" h="215264">
                  <a:moveTo>
                    <a:pt x="1561211" y="144399"/>
                  </a:moveTo>
                  <a:lnTo>
                    <a:pt x="1543050" y="129235"/>
                  </a:lnTo>
                  <a:lnTo>
                    <a:pt x="1536801" y="120396"/>
                  </a:lnTo>
                  <a:lnTo>
                    <a:pt x="1530121" y="110972"/>
                  </a:lnTo>
                  <a:lnTo>
                    <a:pt x="1522374" y="89611"/>
                  </a:lnTo>
                  <a:lnTo>
                    <a:pt x="1519809" y="65151"/>
                  </a:lnTo>
                  <a:lnTo>
                    <a:pt x="1519809" y="14605"/>
                  </a:lnTo>
                  <a:lnTo>
                    <a:pt x="1493139" y="14605"/>
                  </a:lnTo>
                  <a:lnTo>
                    <a:pt x="1493062" y="65151"/>
                  </a:lnTo>
                  <a:lnTo>
                    <a:pt x="1481607" y="115290"/>
                  </a:lnTo>
                  <a:lnTo>
                    <a:pt x="1447038" y="151384"/>
                  </a:lnTo>
                  <a:lnTo>
                    <a:pt x="1467231" y="169418"/>
                  </a:lnTo>
                  <a:lnTo>
                    <a:pt x="1495018" y="139903"/>
                  </a:lnTo>
                  <a:lnTo>
                    <a:pt x="1506474" y="120396"/>
                  </a:lnTo>
                  <a:lnTo>
                    <a:pt x="1512951" y="132118"/>
                  </a:lnTo>
                  <a:lnTo>
                    <a:pt x="1520952" y="143256"/>
                  </a:lnTo>
                  <a:lnTo>
                    <a:pt x="1530477" y="153835"/>
                  </a:lnTo>
                  <a:lnTo>
                    <a:pt x="1541526" y="163830"/>
                  </a:lnTo>
                  <a:lnTo>
                    <a:pt x="1561211" y="144399"/>
                  </a:lnTo>
                  <a:close/>
                </a:path>
                <a:path w="1950720" h="215264">
                  <a:moveTo>
                    <a:pt x="1596136" y="4318"/>
                  </a:moveTo>
                  <a:lnTo>
                    <a:pt x="1568450" y="4318"/>
                  </a:lnTo>
                  <a:lnTo>
                    <a:pt x="1568450" y="67691"/>
                  </a:lnTo>
                  <a:lnTo>
                    <a:pt x="1537335" y="67691"/>
                  </a:lnTo>
                  <a:lnTo>
                    <a:pt x="1537335" y="91186"/>
                  </a:lnTo>
                  <a:lnTo>
                    <a:pt x="1568450" y="91186"/>
                  </a:lnTo>
                  <a:lnTo>
                    <a:pt x="1568450" y="208915"/>
                  </a:lnTo>
                  <a:lnTo>
                    <a:pt x="1596136" y="208915"/>
                  </a:lnTo>
                  <a:lnTo>
                    <a:pt x="1596136" y="4318"/>
                  </a:lnTo>
                  <a:close/>
                </a:path>
                <a:path w="1950720" h="215264">
                  <a:moveTo>
                    <a:pt x="1639697" y="0"/>
                  </a:moveTo>
                  <a:lnTo>
                    <a:pt x="1612011" y="0"/>
                  </a:lnTo>
                  <a:lnTo>
                    <a:pt x="1612011" y="215265"/>
                  </a:lnTo>
                  <a:lnTo>
                    <a:pt x="1639697" y="215265"/>
                  </a:lnTo>
                  <a:lnTo>
                    <a:pt x="1639697" y="0"/>
                  </a:lnTo>
                  <a:close/>
                </a:path>
                <a:path w="1950720" h="215264">
                  <a:moveTo>
                    <a:pt x="1880743" y="162560"/>
                  </a:moveTo>
                  <a:lnTo>
                    <a:pt x="1830578" y="162560"/>
                  </a:lnTo>
                  <a:lnTo>
                    <a:pt x="1830578" y="123444"/>
                  </a:lnTo>
                  <a:lnTo>
                    <a:pt x="1830578" y="112903"/>
                  </a:lnTo>
                  <a:lnTo>
                    <a:pt x="1841246" y="104368"/>
                  </a:lnTo>
                  <a:lnTo>
                    <a:pt x="1842757" y="102362"/>
                  </a:lnTo>
                  <a:lnTo>
                    <a:pt x="1848866" y="94348"/>
                  </a:lnTo>
                  <a:lnTo>
                    <a:pt x="1853438" y="82892"/>
                  </a:lnTo>
                  <a:lnTo>
                    <a:pt x="1854962" y="69977"/>
                  </a:lnTo>
                  <a:lnTo>
                    <a:pt x="1853641" y="57810"/>
                  </a:lnTo>
                  <a:lnTo>
                    <a:pt x="1826387" y="25146"/>
                  </a:lnTo>
                  <a:lnTo>
                    <a:pt x="1826387" y="69977"/>
                  </a:lnTo>
                  <a:lnTo>
                    <a:pt x="1825612" y="77101"/>
                  </a:lnTo>
                  <a:lnTo>
                    <a:pt x="1803019" y="98996"/>
                  </a:lnTo>
                  <a:lnTo>
                    <a:pt x="1803019" y="123444"/>
                  </a:lnTo>
                  <a:lnTo>
                    <a:pt x="1803019" y="162560"/>
                  </a:lnTo>
                  <a:lnTo>
                    <a:pt x="1758569" y="162560"/>
                  </a:lnTo>
                  <a:lnTo>
                    <a:pt x="1758569" y="123444"/>
                  </a:lnTo>
                  <a:lnTo>
                    <a:pt x="1765935" y="124841"/>
                  </a:lnTo>
                  <a:lnTo>
                    <a:pt x="1773428" y="125476"/>
                  </a:lnTo>
                  <a:lnTo>
                    <a:pt x="1788287" y="125476"/>
                  </a:lnTo>
                  <a:lnTo>
                    <a:pt x="1795653" y="124841"/>
                  </a:lnTo>
                  <a:lnTo>
                    <a:pt x="1803019" y="123444"/>
                  </a:lnTo>
                  <a:lnTo>
                    <a:pt x="1803019" y="98996"/>
                  </a:lnTo>
                  <a:lnTo>
                    <a:pt x="1799666" y="100177"/>
                  </a:lnTo>
                  <a:lnTo>
                    <a:pt x="1790750" y="101828"/>
                  </a:lnTo>
                  <a:lnTo>
                    <a:pt x="1747393" y="93726"/>
                  </a:lnTo>
                  <a:lnTo>
                    <a:pt x="1735074" y="69977"/>
                  </a:lnTo>
                  <a:lnTo>
                    <a:pt x="1735836" y="62941"/>
                  </a:lnTo>
                  <a:lnTo>
                    <a:pt x="1770837" y="38277"/>
                  </a:lnTo>
                  <a:lnTo>
                    <a:pt x="1780794" y="37719"/>
                  </a:lnTo>
                  <a:lnTo>
                    <a:pt x="1790814" y="38277"/>
                  </a:lnTo>
                  <a:lnTo>
                    <a:pt x="1825625" y="62941"/>
                  </a:lnTo>
                  <a:lnTo>
                    <a:pt x="1826387" y="69977"/>
                  </a:lnTo>
                  <a:lnTo>
                    <a:pt x="1826387" y="25146"/>
                  </a:lnTo>
                  <a:lnTo>
                    <a:pt x="1822627" y="22974"/>
                  </a:lnTo>
                  <a:lnTo>
                    <a:pt x="1810042" y="18326"/>
                  </a:lnTo>
                  <a:lnTo>
                    <a:pt x="1796097" y="15544"/>
                  </a:lnTo>
                  <a:lnTo>
                    <a:pt x="1780794" y="14605"/>
                  </a:lnTo>
                  <a:lnTo>
                    <a:pt x="1765388" y="15544"/>
                  </a:lnTo>
                  <a:lnTo>
                    <a:pt x="1727581" y="29464"/>
                  </a:lnTo>
                  <a:lnTo>
                    <a:pt x="1706499" y="69977"/>
                  </a:lnTo>
                  <a:lnTo>
                    <a:pt x="1708023" y="83032"/>
                  </a:lnTo>
                  <a:lnTo>
                    <a:pt x="1712607" y="94538"/>
                  </a:lnTo>
                  <a:lnTo>
                    <a:pt x="1720265" y="104508"/>
                  </a:lnTo>
                  <a:lnTo>
                    <a:pt x="1731010" y="112903"/>
                  </a:lnTo>
                  <a:lnTo>
                    <a:pt x="1731010" y="162560"/>
                  </a:lnTo>
                  <a:lnTo>
                    <a:pt x="1680972" y="162560"/>
                  </a:lnTo>
                  <a:lnTo>
                    <a:pt x="1680972" y="185674"/>
                  </a:lnTo>
                  <a:lnTo>
                    <a:pt x="1880743" y="185674"/>
                  </a:lnTo>
                  <a:lnTo>
                    <a:pt x="1880743" y="162560"/>
                  </a:lnTo>
                  <a:close/>
                </a:path>
                <a:path w="1950720" h="215264">
                  <a:moveTo>
                    <a:pt x="1948307" y="30861"/>
                  </a:moveTo>
                  <a:lnTo>
                    <a:pt x="1915414" y="30861"/>
                  </a:lnTo>
                  <a:lnTo>
                    <a:pt x="1919097" y="145415"/>
                  </a:lnTo>
                  <a:lnTo>
                    <a:pt x="1944497" y="145415"/>
                  </a:lnTo>
                  <a:lnTo>
                    <a:pt x="1948307" y="30861"/>
                  </a:lnTo>
                  <a:close/>
                </a:path>
                <a:path w="1950720" h="215264">
                  <a:moveTo>
                    <a:pt x="1950593" y="185420"/>
                  </a:moveTo>
                  <a:lnTo>
                    <a:pt x="1950478" y="175641"/>
                  </a:lnTo>
                  <a:lnTo>
                    <a:pt x="1948815" y="171831"/>
                  </a:lnTo>
                  <a:lnTo>
                    <a:pt x="1945259" y="168529"/>
                  </a:lnTo>
                  <a:lnTo>
                    <a:pt x="1941830" y="165227"/>
                  </a:lnTo>
                  <a:lnTo>
                    <a:pt x="1937385" y="163576"/>
                  </a:lnTo>
                  <a:lnTo>
                    <a:pt x="1926971" y="163576"/>
                  </a:lnTo>
                  <a:lnTo>
                    <a:pt x="1922526" y="165100"/>
                  </a:lnTo>
                  <a:lnTo>
                    <a:pt x="1915287" y="171577"/>
                  </a:lnTo>
                  <a:lnTo>
                    <a:pt x="1913509" y="175641"/>
                  </a:lnTo>
                  <a:lnTo>
                    <a:pt x="1913559" y="185420"/>
                  </a:lnTo>
                  <a:lnTo>
                    <a:pt x="1915160" y="189357"/>
                  </a:lnTo>
                  <a:lnTo>
                    <a:pt x="1918716" y="192659"/>
                  </a:lnTo>
                  <a:lnTo>
                    <a:pt x="1922145" y="195961"/>
                  </a:lnTo>
                  <a:lnTo>
                    <a:pt x="1927098" y="197739"/>
                  </a:lnTo>
                  <a:lnTo>
                    <a:pt x="1937893" y="197739"/>
                  </a:lnTo>
                  <a:lnTo>
                    <a:pt x="1941957" y="196088"/>
                  </a:lnTo>
                  <a:lnTo>
                    <a:pt x="1945386" y="192786"/>
                  </a:lnTo>
                  <a:lnTo>
                    <a:pt x="1948942" y="189484"/>
                  </a:lnTo>
                  <a:lnTo>
                    <a:pt x="1950593" y="1854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" name="object 18" descr=""/>
          <p:cNvGrpSpPr/>
          <p:nvPr/>
        </p:nvGrpSpPr>
        <p:grpSpPr>
          <a:xfrm>
            <a:off x="1392936" y="3464052"/>
            <a:ext cx="1188720" cy="1941830"/>
            <a:chOff x="1392936" y="3464052"/>
            <a:chExt cx="1188720" cy="1941830"/>
          </a:xfrm>
        </p:grpSpPr>
        <p:pic>
          <p:nvPicPr>
            <p:cNvPr id="19" name="object 1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92936" y="3464052"/>
              <a:ext cx="1188720" cy="1941576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05712" y="3616452"/>
              <a:ext cx="961644" cy="1551432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9428" y="5192268"/>
              <a:ext cx="961644" cy="135635"/>
            </a:xfrm>
            <a:prstGeom prst="rect">
              <a:avLst/>
            </a:prstGeom>
          </p:spPr>
        </p:pic>
      </p:grpSp>
      <p:pic>
        <p:nvPicPr>
          <p:cNvPr id="22" name="object 22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55191" y="3044951"/>
            <a:ext cx="278891" cy="265175"/>
          </a:xfrm>
          <a:prstGeom prst="rect">
            <a:avLst/>
          </a:prstGeom>
        </p:spPr>
      </p:pic>
      <p:pic>
        <p:nvPicPr>
          <p:cNvPr id="23" name="object 23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944111" y="3441191"/>
            <a:ext cx="2519172" cy="1691639"/>
          </a:xfrm>
          <a:prstGeom prst="rect">
            <a:avLst/>
          </a:prstGeom>
        </p:spPr>
      </p:pic>
      <p:grpSp>
        <p:nvGrpSpPr>
          <p:cNvPr id="24" name="object 24" descr=""/>
          <p:cNvGrpSpPr/>
          <p:nvPr/>
        </p:nvGrpSpPr>
        <p:grpSpPr>
          <a:xfrm>
            <a:off x="7335011" y="3425952"/>
            <a:ext cx="1833880" cy="1979930"/>
            <a:chOff x="7335011" y="3425952"/>
            <a:chExt cx="1833880" cy="1979930"/>
          </a:xfrm>
        </p:grpSpPr>
        <p:pic>
          <p:nvPicPr>
            <p:cNvPr id="25" name="object 25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077199" y="3875532"/>
              <a:ext cx="720851" cy="153924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73923" y="3901440"/>
              <a:ext cx="606551" cy="184404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592567" y="3659124"/>
              <a:ext cx="1575816" cy="1746503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335011" y="3425952"/>
              <a:ext cx="740664" cy="524256"/>
            </a:xfrm>
            <a:prstGeom prst="rect">
              <a:avLst/>
            </a:prstGeom>
          </p:spPr>
        </p:pic>
      </p:grpSp>
      <p:sp>
        <p:nvSpPr>
          <p:cNvPr id="29" name="object 29" descr=""/>
          <p:cNvSpPr/>
          <p:nvPr/>
        </p:nvSpPr>
        <p:spPr>
          <a:xfrm>
            <a:off x="711708" y="3032760"/>
            <a:ext cx="355600" cy="311150"/>
          </a:xfrm>
          <a:custGeom>
            <a:avLst/>
            <a:gdLst/>
            <a:ahLst/>
            <a:cxnLst/>
            <a:rect l="l" t="t" r="r" b="b"/>
            <a:pathLst>
              <a:path w="355600" h="311150">
                <a:moveTo>
                  <a:pt x="303276" y="0"/>
                </a:moveTo>
                <a:lnTo>
                  <a:pt x="51815" y="0"/>
                </a:lnTo>
                <a:lnTo>
                  <a:pt x="31648" y="4077"/>
                </a:lnTo>
                <a:lnTo>
                  <a:pt x="15178" y="15192"/>
                </a:lnTo>
                <a:lnTo>
                  <a:pt x="4072" y="31664"/>
                </a:lnTo>
                <a:lnTo>
                  <a:pt x="0" y="51815"/>
                </a:lnTo>
                <a:lnTo>
                  <a:pt x="0" y="259079"/>
                </a:lnTo>
                <a:lnTo>
                  <a:pt x="4072" y="279231"/>
                </a:lnTo>
                <a:lnTo>
                  <a:pt x="15178" y="295703"/>
                </a:lnTo>
                <a:lnTo>
                  <a:pt x="31648" y="306818"/>
                </a:lnTo>
                <a:lnTo>
                  <a:pt x="51815" y="310895"/>
                </a:lnTo>
                <a:lnTo>
                  <a:pt x="303276" y="310895"/>
                </a:lnTo>
                <a:lnTo>
                  <a:pt x="323443" y="306818"/>
                </a:lnTo>
                <a:lnTo>
                  <a:pt x="339913" y="295703"/>
                </a:lnTo>
                <a:lnTo>
                  <a:pt x="351019" y="279231"/>
                </a:lnTo>
                <a:lnTo>
                  <a:pt x="355092" y="259079"/>
                </a:lnTo>
                <a:lnTo>
                  <a:pt x="355092" y="51815"/>
                </a:lnTo>
                <a:lnTo>
                  <a:pt x="351019" y="31664"/>
                </a:lnTo>
                <a:lnTo>
                  <a:pt x="339913" y="15192"/>
                </a:lnTo>
                <a:lnTo>
                  <a:pt x="323443" y="4077"/>
                </a:lnTo>
                <a:lnTo>
                  <a:pt x="303276" y="0"/>
                </a:lnTo>
                <a:close/>
              </a:path>
            </a:pathLst>
          </a:custGeom>
          <a:solidFill>
            <a:srgbClr val="998F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 descr=""/>
          <p:cNvSpPr txBox="1"/>
          <p:nvPr/>
        </p:nvSpPr>
        <p:spPr>
          <a:xfrm>
            <a:off x="821537" y="3050793"/>
            <a:ext cx="13716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FFFF"/>
                </a:solidFill>
                <a:latin typeface="맑은 고딕"/>
                <a:cs typeface="맑은 고딕"/>
              </a:rPr>
              <a:t>1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31" name="object 31" descr=""/>
          <p:cNvSpPr/>
          <p:nvPr/>
        </p:nvSpPr>
        <p:spPr>
          <a:xfrm>
            <a:off x="3502152" y="3035807"/>
            <a:ext cx="355600" cy="311150"/>
          </a:xfrm>
          <a:custGeom>
            <a:avLst/>
            <a:gdLst/>
            <a:ahLst/>
            <a:cxnLst/>
            <a:rect l="l" t="t" r="r" b="b"/>
            <a:pathLst>
              <a:path w="355600" h="311150">
                <a:moveTo>
                  <a:pt x="303275" y="0"/>
                </a:moveTo>
                <a:lnTo>
                  <a:pt x="51815" y="0"/>
                </a:lnTo>
                <a:lnTo>
                  <a:pt x="31664" y="4077"/>
                </a:lnTo>
                <a:lnTo>
                  <a:pt x="15192" y="15192"/>
                </a:lnTo>
                <a:lnTo>
                  <a:pt x="4077" y="31664"/>
                </a:lnTo>
                <a:lnTo>
                  <a:pt x="0" y="51815"/>
                </a:lnTo>
                <a:lnTo>
                  <a:pt x="0" y="259079"/>
                </a:lnTo>
                <a:lnTo>
                  <a:pt x="4077" y="279231"/>
                </a:lnTo>
                <a:lnTo>
                  <a:pt x="15192" y="295703"/>
                </a:lnTo>
                <a:lnTo>
                  <a:pt x="31664" y="306818"/>
                </a:lnTo>
                <a:lnTo>
                  <a:pt x="51815" y="310895"/>
                </a:lnTo>
                <a:lnTo>
                  <a:pt x="303275" y="310895"/>
                </a:lnTo>
                <a:lnTo>
                  <a:pt x="323427" y="306818"/>
                </a:lnTo>
                <a:lnTo>
                  <a:pt x="339899" y="295703"/>
                </a:lnTo>
                <a:lnTo>
                  <a:pt x="351014" y="279231"/>
                </a:lnTo>
                <a:lnTo>
                  <a:pt x="355092" y="259079"/>
                </a:lnTo>
                <a:lnTo>
                  <a:pt x="355092" y="51815"/>
                </a:lnTo>
                <a:lnTo>
                  <a:pt x="351014" y="31664"/>
                </a:lnTo>
                <a:lnTo>
                  <a:pt x="339899" y="15192"/>
                </a:lnTo>
                <a:lnTo>
                  <a:pt x="323427" y="4077"/>
                </a:lnTo>
                <a:lnTo>
                  <a:pt x="303275" y="0"/>
                </a:lnTo>
                <a:close/>
              </a:path>
            </a:pathLst>
          </a:custGeom>
          <a:solidFill>
            <a:srgbClr val="998F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 descr=""/>
          <p:cNvSpPr txBox="1"/>
          <p:nvPr/>
        </p:nvSpPr>
        <p:spPr>
          <a:xfrm>
            <a:off x="3611626" y="3054476"/>
            <a:ext cx="13716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FFFF"/>
                </a:solidFill>
                <a:latin typeface="맑은 고딕"/>
                <a:cs typeface="맑은 고딕"/>
              </a:rPr>
              <a:t>2</a:t>
            </a:r>
            <a:endParaRPr sz="1600">
              <a:latin typeface="맑은 고딕"/>
              <a:cs typeface="맑은 고딕"/>
            </a:endParaRPr>
          </a:p>
        </p:txBody>
      </p:sp>
      <p:sp>
        <p:nvSpPr>
          <p:cNvPr id="33" name="object 33" descr=""/>
          <p:cNvSpPr/>
          <p:nvPr/>
        </p:nvSpPr>
        <p:spPr>
          <a:xfrm>
            <a:off x="6973823" y="3035807"/>
            <a:ext cx="355600" cy="311150"/>
          </a:xfrm>
          <a:custGeom>
            <a:avLst/>
            <a:gdLst/>
            <a:ahLst/>
            <a:cxnLst/>
            <a:rect l="l" t="t" r="r" b="b"/>
            <a:pathLst>
              <a:path w="355600" h="311150">
                <a:moveTo>
                  <a:pt x="303275" y="0"/>
                </a:moveTo>
                <a:lnTo>
                  <a:pt x="51816" y="0"/>
                </a:lnTo>
                <a:lnTo>
                  <a:pt x="31664" y="4077"/>
                </a:lnTo>
                <a:lnTo>
                  <a:pt x="15192" y="15192"/>
                </a:lnTo>
                <a:lnTo>
                  <a:pt x="4077" y="31664"/>
                </a:lnTo>
                <a:lnTo>
                  <a:pt x="0" y="51815"/>
                </a:lnTo>
                <a:lnTo>
                  <a:pt x="0" y="259079"/>
                </a:lnTo>
                <a:lnTo>
                  <a:pt x="4077" y="279231"/>
                </a:lnTo>
                <a:lnTo>
                  <a:pt x="15192" y="295703"/>
                </a:lnTo>
                <a:lnTo>
                  <a:pt x="31664" y="306818"/>
                </a:lnTo>
                <a:lnTo>
                  <a:pt x="51816" y="310895"/>
                </a:lnTo>
                <a:lnTo>
                  <a:pt x="303275" y="310895"/>
                </a:lnTo>
                <a:lnTo>
                  <a:pt x="323427" y="306818"/>
                </a:lnTo>
                <a:lnTo>
                  <a:pt x="339899" y="295703"/>
                </a:lnTo>
                <a:lnTo>
                  <a:pt x="351014" y="279231"/>
                </a:lnTo>
                <a:lnTo>
                  <a:pt x="355092" y="259079"/>
                </a:lnTo>
                <a:lnTo>
                  <a:pt x="355092" y="51815"/>
                </a:lnTo>
                <a:lnTo>
                  <a:pt x="351014" y="31664"/>
                </a:lnTo>
                <a:lnTo>
                  <a:pt x="339899" y="15192"/>
                </a:lnTo>
                <a:lnTo>
                  <a:pt x="323427" y="4077"/>
                </a:lnTo>
                <a:lnTo>
                  <a:pt x="303275" y="0"/>
                </a:lnTo>
                <a:close/>
              </a:path>
            </a:pathLst>
          </a:custGeom>
          <a:solidFill>
            <a:srgbClr val="998F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 descr=""/>
          <p:cNvSpPr txBox="1"/>
          <p:nvPr/>
        </p:nvSpPr>
        <p:spPr>
          <a:xfrm>
            <a:off x="7083932" y="3054857"/>
            <a:ext cx="13716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>
                <a:solidFill>
                  <a:srgbClr val="FFFFFF"/>
                </a:solidFill>
                <a:latin typeface="맑은 고딕"/>
                <a:cs typeface="맑은 고딕"/>
              </a:rPr>
              <a:t>3</a:t>
            </a:r>
            <a:endParaRPr sz="1600">
              <a:latin typeface="맑은 고딕"/>
              <a:cs typeface="맑은 고딕"/>
            </a:endParaRPr>
          </a:p>
        </p:txBody>
      </p:sp>
      <p:grpSp>
        <p:nvGrpSpPr>
          <p:cNvPr id="35" name="object 35" descr=""/>
          <p:cNvGrpSpPr/>
          <p:nvPr/>
        </p:nvGrpSpPr>
        <p:grpSpPr>
          <a:xfrm>
            <a:off x="0" y="32003"/>
            <a:ext cx="4083685" cy="677545"/>
            <a:chOff x="0" y="32003"/>
            <a:chExt cx="4083685" cy="677545"/>
          </a:xfrm>
        </p:grpSpPr>
        <p:pic>
          <p:nvPicPr>
            <p:cNvPr id="36" name="object 3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32003"/>
              <a:ext cx="913638" cy="677418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18744" y="32003"/>
              <a:ext cx="1832610" cy="677418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048255" y="32003"/>
              <a:ext cx="707898" cy="677418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461260" y="32003"/>
              <a:ext cx="1622298" cy="677418"/>
            </a:xfrm>
            <a:prstGeom prst="rect">
              <a:avLst/>
            </a:prstGeom>
          </p:spPr>
        </p:pic>
      </p:grpSp>
      <p:sp>
        <p:nvSpPr>
          <p:cNvPr id="40" name="object 4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신한 SOL Bank</a:t>
            </a:r>
            <a:r>
              <a:rPr dirty="0" spc="-10"/>
              <a:t> </a:t>
            </a:r>
            <a:r>
              <a:rPr dirty="0"/>
              <a:t>앱</a:t>
            </a:r>
            <a:r>
              <a:rPr dirty="0" spc="5"/>
              <a:t> </a:t>
            </a:r>
            <a:r>
              <a:rPr dirty="0" spc="-20"/>
              <a:t>신청하기</a:t>
            </a:r>
          </a:p>
        </p:txBody>
      </p:sp>
      <p:sp>
        <p:nvSpPr>
          <p:cNvPr id="42" name="object 42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41" name="object 41" descr=""/>
          <p:cNvSpPr txBox="1"/>
          <p:nvPr/>
        </p:nvSpPr>
        <p:spPr>
          <a:xfrm>
            <a:off x="78739" y="701421"/>
            <a:ext cx="34016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683C2D"/>
                </a:solidFill>
                <a:latin typeface="맑은 고딕"/>
                <a:cs typeface="맑은 고딕"/>
              </a:rPr>
              <a:t>STEP1. </a:t>
            </a:r>
            <a:r>
              <a:rPr dirty="0" sz="1800" b="1" i="1">
                <a:solidFill>
                  <a:srgbClr val="683C2D"/>
                </a:solidFill>
                <a:latin typeface="맑은 고딕"/>
                <a:cs typeface="맑은 고딕"/>
              </a:rPr>
              <a:t>신한 </a:t>
            </a:r>
            <a:r>
              <a:rPr dirty="0" sz="1800" b="1">
                <a:solidFill>
                  <a:srgbClr val="683C2D"/>
                </a:solidFill>
                <a:latin typeface="맑은 고딕"/>
                <a:cs typeface="맑은 고딕"/>
              </a:rPr>
              <a:t>SOL Bank</a:t>
            </a:r>
            <a:r>
              <a:rPr dirty="0" sz="1800" spc="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spc="-20" b="1" i="1">
                <a:solidFill>
                  <a:srgbClr val="683C2D"/>
                </a:solidFill>
                <a:latin typeface="맑은 고딕"/>
                <a:cs typeface="맑은 고딕"/>
              </a:rPr>
              <a:t>회원가입</a:t>
            </a:r>
            <a:endParaRPr sz="18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12135" y="1096010"/>
            <a:ext cx="358140" cy="186055"/>
            <a:chOff x="112135" y="1096010"/>
            <a:chExt cx="358140" cy="186055"/>
          </a:xfrm>
        </p:grpSpPr>
        <p:sp>
          <p:nvSpPr>
            <p:cNvPr id="3" name="object 3" descr=""/>
            <p:cNvSpPr/>
            <p:nvPr/>
          </p:nvSpPr>
          <p:spPr>
            <a:xfrm>
              <a:off x="116707" y="1100582"/>
              <a:ext cx="348615" cy="176530"/>
            </a:xfrm>
            <a:custGeom>
              <a:avLst/>
              <a:gdLst/>
              <a:ahLst/>
              <a:cxnLst/>
              <a:rect l="l" t="t" r="r" b="b"/>
              <a:pathLst>
                <a:path w="348615" h="176530">
                  <a:moveTo>
                    <a:pt x="267263" y="106679"/>
                  </a:moveTo>
                  <a:lnTo>
                    <a:pt x="224795" y="116204"/>
                  </a:lnTo>
                  <a:lnTo>
                    <a:pt x="209783" y="140842"/>
                  </a:lnTo>
                  <a:lnTo>
                    <a:pt x="210659" y="147573"/>
                  </a:lnTo>
                  <a:lnTo>
                    <a:pt x="242860" y="172751"/>
                  </a:lnTo>
                  <a:lnTo>
                    <a:pt x="267263" y="175132"/>
                  </a:lnTo>
                  <a:lnTo>
                    <a:pt x="280291" y="174537"/>
                  </a:lnTo>
                  <a:lnTo>
                    <a:pt x="291735" y="172751"/>
                  </a:lnTo>
                  <a:lnTo>
                    <a:pt x="301594" y="169775"/>
                  </a:lnTo>
                  <a:lnTo>
                    <a:pt x="309872" y="165607"/>
                  </a:lnTo>
                  <a:lnTo>
                    <a:pt x="312634" y="163448"/>
                  </a:lnTo>
                  <a:lnTo>
                    <a:pt x="267263" y="163448"/>
                  </a:lnTo>
                  <a:lnTo>
                    <a:pt x="257632" y="163066"/>
                  </a:lnTo>
                  <a:lnTo>
                    <a:pt x="224337" y="147573"/>
                  </a:lnTo>
                  <a:lnTo>
                    <a:pt x="224337" y="134112"/>
                  </a:lnTo>
                  <a:lnTo>
                    <a:pt x="267263" y="118237"/>
                  </a:lnTo>
                  <a:lnTo>
                    <a:pt x="312591" y="118237"/>
                  </a:lnTo>
                  <a:lnTo>
                    <a:pt x="309821" y="116077"/>
                  </a:lnTo>
                  <a:lnTo>
                    <a:pt x="301532" y="111984"/>
                  </a:lnTo>
                  <a:lnTo>
                    <a:pt x="291676" y="109045"/>
                  </a:lnTo>
                  <a:lnTo>
                    <a:pt x="280253" y="107273"/>
                  </a:lnTo>
                  <a:lnTo>
                    <a:pt x="267263" y="106679"/>
                  </a:lnTo>
                  <a:close/>
                </a:path>
                <a:path w="348615" h="176530">
                  <a:moveTo>
                    <a:pt x="312591" y="118237"/>
                  </a:moveTo>
                  <a:lnTo>
                    <a:pt x="267263" y="118237"/>
                  </a:lnTo>
                  <a:lnTo>
                    <a:pt x="277017" y="118639"/>
                  </a:lnTo>
                  <a:lnTo>
                    <a:pt x="285591" y="119840"/>
                  </a:lnTo>
                  <a:lnTo>
                    <a:pt x="292986" y="121826"/>
                  </a:lnTo>
                  <a:lnTo>
                    <a:pt x="299204" y="124587"/>
                  </a:lnTo>
                  <a:lnTo>
                    <a:pt x="306710" y="128777"/>
                  </a:lnTo>
                  <a:lnTo>
                    <a:pt x="310469" y="134112"/>
                  </a:lnTo>
                  <a:lnTo>
                    <a:pt x="310469" y="147573"/>
                  </a:lnTo>
                  <a:lnTo>
                    <a:pt x="267263" y="163448"/>
                  </a:lnTo>
                  <a:lnTo>
                    <a:pt x="312634" y="163448"/>
                  </a:lnTo>
                  <a:lnTo>
                    <a:pt x="316421" y="160488"/>
                  </a:lnTo>
                  <a:lnTo>
                    <a:pt x="321096" y="154654"/>
                  </a:lnTo>
                  <a:lnTo>
                    <a:pt x="323899" y="148105"/>
                  </a:lnTo>
                  <a:lnTo>
                    <a:pt x="324832" y="140842"/>
                  </a:lnTo>
                  <a:lnTo>
                    <a:pt x="323894" y="133580"/>
                  </a:lnTo>
                  <a:lnTo>
                    <a:pt x="321080" y="127031"/>
                  </a:lnTo>
                  <a:lnTo>
                    <a:pt x="316389" y="121197"/>
                  </a:lnTo>
                  <a:lnTo>
                    <a:pt x="312591" y="118237"/>
                  </a:lnTo>
                  <a:close/>
                </a:path>
                <a:path w="348615" h="176530">
                  <a:moveTo>
                    <a:pt x="89971" y="15747"/>
                  </a:moveTo>
                  <a:lnTo>
                    <a:pt x="7505" y="15747"/>
                  </a:lnTo>
                  <a:lnTo>
                    <a:pt x="7505" y="27939"/>
                  </a:lnTo>
                  <a:lnTo>
                    <a:pt x="75328" y="27939"/>
                  </a:lnTo>
                  <a:lnTo>
                    <a:pt x="72354" y="44039"/>
                  </a:lnTo>
                  <a:lnTo>
                    <a:pt x="49700" y="86740"/>
                  </a:lnTo>
                  <a:lnTo>
                    <a:pt x="13504" y="117155"/>
                  </a:lnTo>
                  <a:lnTo>
                    <a:pt x="0" y="123825"/>
                  </a:lnTo>
                  <a:lnTo>
                    <a:pt x="10520" y="134873"/>
                  </a:lnTo>
                  <a:lnTo>
                    <a:pt x="44525" y="110938"/>
                  </a:lnTo>
                  <a:lnTo>
                    <a:pt x="69101" y="83121"/>
                  </a:lnTo>
                  <a:lnTo>
                    <a:pt x="84249" y="51399"/>
                  </a:lnTo>
                  <a:lnTo>
                    <a:pt x="89971" y="15747"/>
                  </a:lnTo>
                  <a:close/>
                </a:path>
                <a:path w="348615" h="176530">
                  <a:moveTo>
                    <a:pt x="242003" y="20065"/>
                  </a:moveTo>
                  <a:lnTo>
                    <a:pt x="228909" y="20065"/>
                  </a:lnTo>
                  <a:lnTo>
                    <a:pt x="228909" y="24510"/>
                  </a:lnTo>
                  <a:lnTo>
                    <a:pt x="228104" y="33825"/>
                  </a:lnTo>
                  <a:lnTo>
                    <a:pt x="209151" y="68748"/>
                  </a:lnTo>
                  <a:lnTo>
                    <a:pt x="183697" y="87375"/>
                  </a:lnTo>
                  <a:lnTo>
                    <a:pt x="193680" y="96773"/>
                  </a:lnTo>
                  <a:lnTo>
                    <a:pt x="224213" y="70105"/>
                  </a:lnTo>
                  <a:lnTo>
                    <a:pt x="235780" y="51942"/>
                  </a:lnTo>
                  <a:lnTo>
                    <a:pt x="250533" y="51942"/>
                  </a:lnTo>
                  <a:lnTo>
                    <a:pt x="249338" y="50228"/>
                  </a:lnTo>
                  <a:lnTo>
                    <a:pt x="245262" y="41846"/>
                  </a:lnTo>
                  <a:lnTo>
                    <a:pt x="242818" y="33273"/>
                  </a:lnTo>
                  <a:lnTo>
                    <a:pt x="242003" y="24510"/>
                  </a:lnTo>
                  <a:lnTo>
                    <a:pt x="242003" y="20065"/>
                  </a:lnTo>
                  <a:close/>
                </a:path>
                <a:path w="348615" h="176530">
                  <a:moveTo>
                    <a:pt x="250533" y="51942"/>
                  </a:moveTo>
                  <a:lnTo>
                    <a:pt x="235780" y="51942"/>
                  </a:lnTo>
                  <a:lnTo>
                    <a:pt x="238647" y="57036"/>
                  </a:lnTo>
                  <a:lnTo>
                    <a:pt x="265390" y="84597"/>
                  </a:lnTo>
                  <a:lnTo>
                    <a:pt x="277246" y="92328"/>
                  </a:lnTo>
                  <a:lnTo>
                    <a:pt x="286212" y="82295"/>
                  </a:lnTo>
                  <a:lnTo>
                    <a:pt x="277470" y="77940"/>
                  </a:lnTo>
                  <a:lnTo>
                    <a:pt x="269362" y="72501"/>
                  </a:lnTo>
                  <a:lnTo>
                    <a:pt x="261887" y="65990"/>
                  </a:lnTo>
                  <a:lnTo>
                    <a:pt x="255046" y="58419"/>
                  </a:lnTo>
                  <a:lnTo>
                    <a:pt x="250533" y="51942"/>
                  </a:lnTo>
                  <a:close/>
                </a:path>
                <a:path w="348615" h="176530">
                  <a:moveTo>
                    <a:pt x="280992" y="7873"/>
                  </a:moveTo>
                  <a:lnTo>
                    <a:pt x="189920" y="7873"/>
                  </a:lnTo>
                  <a:lnTo>
                    <a:pt x="189920" y="20065"/>
                  </a:lnTo>
                  <a:lnTo>
                    <a:pt x="280992" y="20065"/>
                  </a:lnTo>
                  <a:lnTo>
                    <a:pt x="280992" y="7873"/>
                  </a:lnTo>
                  <a:close/>
                </a:path>
                <a:path w="348615" h="176530">
                  <a:moveTo>
                    <a:pt x="321823" y="0"/>
                  </a:moveTo>
                  <a:lnTo>
                    <a:pt x="308183" y="0"/>
                  </a:lnTo>
                  <a:lnTo>
                    <a:pt x="308183" y="101853"/>
                  </a:lnTo>
                  <a:lnTo>
                    <a:pt x="321823" y="101853"/>
                  </a:lnTo>
                  <a:lnTo>
                    <a:pt x="321823" y="60832"/>
                  </a:lnTo>
                  <a:lnTo>
                    <a:pt x="348454" y="60832"/>
                  </a:lnTo>
                  <a:lnTo>
                    <a:pt x="348454" y="48387"/>
                  </a:lnTo>
                  <a:lnTo>
                    <a:pt x="321823" y="48387"/>
                  </a:lnTo>
                  <a:lnTo>
                    <a:pt x="321823" y="0"/>
                  </a:lnTo>
                  <a:close/>
                </a:path>
                <a:path w="348615" h="176530">
                  <a:moveTo>
                    <a:pt x="133443" y="0"/>
                  </a:moveTo>
                  <a:lnTo>
                    <a:pt x="119816" y="0"/>
                  </a:lnTo>
                  <a:lnTo>
                    <a:pt x="119816" y="176529"/>
                  </a:lnTo>
                  <a:lnTo>
                    <a:pt x="133443" y="176529"/>
                  </a:lnTo>
                  <a:lnTo>
                    <a:pt x="133443" y="84962"/>
                  </a:lnTo>
                  <a:lnTo>
                    <a:pt x="165117" y="84962"/>
                  </a:lnTo>
                  <a:lnTo>
                    <a:pt x="165117" y="72770"/>
                  </a:lnTo>
                  <a:lnTo>
                    <a:pt x="133443" y="72770"/>
                  </a:lnTo>
                  <a:lnTo>
                    <a:pt x="133443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326491" y="1207262"/>
              <a:ext cx="115570" cy="68580"/>
            </a:xfrm>
            <a:custGeom>
              <a:avLst/>
              <a:gdLst/>
              <a:ahLst/>
              <a:cxnLst/>
              <a:rect l="l" t="t" r="r" b="b"/>
              <a:pathLst>
                <a:path w="115570" h="68580">
                  <a:moveTo>
                    <a:pt x="57480" y="11557"/>
                  </a:moveTo>
                  <a:lnTo>
                    <a:pt x="18288" y="21971"/>
                  </a:lnTo>
                  <a:lnTo>
                    <a:pt x="14554" y="27432"/>
                  </a:lnTo>
                  <a:lnTo>
                    <a:pt x="14554" y="34162"/>
                  </a:lnTo>
                  <a:lnTo>
                    <a:pt x="14554" y="40893"/>
                  </a:lnTo>
                  <a:lnTo>
                    <a:pt x="57480" y="56768"/>
                  </a:lnTo>
                  <a:lnTo>
                    <a:pt x="67233" y="56386"/>
                  </a:lnTo>
                  <a:lnTo>
                    <a:pt x="100685" y="40893"/>
                  </a:lnTo>
                  <a:lnTo>
                    <a:pt x="100685" y="34162"/>
                  </a:lnTo>
                  <a:lnTo>
                    <a:pt x="100685" y="27432"/>
                  </a:lnTo>
                  <a:lnTo>
                    <a:pt x="67233" y="11959"/>
                  </a:lnTo>
                  <a:lnTo>
                    <a:pt x="57480" y="11557"/>
                  </a:lnTo>
                  <a:close/>
                </a:path>
                <a:path w="115570" h="68580">
                  <a:moveTo>
                    <a:pt x="57480" y="0"/>
                  </a:moveTo>
                  <a:lnTo>
                    <a:pt x="100037" y="9398"/>
                  </a:lnTo>
                  <a:lnTo>
                    <a:pt x="115049" y="34162"/>
                  </a:lnTo>
                  <a:lnTo>
                    <a:pt x="114115" y="41425"/>
                  </a:lnTo>
                  <a:lnTo>
                    <a:pt x="81951" y="66071"/>
                  </a:lnTo>
                  <a:lnTo>
                    <a:pt x="57480" y="68452"/>
                  </a:lnTo>
                  <a:lnTo>
                    <a:pt x="44492" y="67857"/>
                  </a:lnTo>
                  <a:lnTo>
                    <a:pt x="8417" y="53736"/>
                  </a:lnTo>
                  <a:lnTo>
                    <a:pt x="0" y="34162"/>
                  </a:lnTo>
                  <a:lnTo>
                    <a:pt x="938" y="26920"/>
                  </a:lnTo>
                  <a:lnTo>
                    <a:pt x="33135" y="2381"/>
                  </a:lnTo>
                  <a:lnTo>
                    <a:pt x="5748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135" y="1111758"/>
              <a:ext cx="99115" cy="128270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236524" y="1100582"/>
              <a:ext cx="229235" cy="176530"/>
            </a:xfrm>
            <a:custGeom>
              <a:avLst/>
              <a:gdLst/>
              <a:ahLst/>
              <a:cxnLst/>
              <a:rect l="l" t="t" r="r" b="b"/>
              <a:pathLst>
                <a:path w="229234" h="176530">
                  <a:moveTo>
                    <a:pt x="70104" y="7873"/>
                  </a:moveTo>
                  <a:lnTo>
                    <a:pt x="161175" y="7873"/>
                  </a:lnTo>
                  <a:lnTo>
                    <a:pt x="161175" y="20065"/>
                  </a:lnTo>
                  <a:lnTo>
                    <a:pt x="122186" y="20065"/>
                  </a:lnTo>
                  <a:lnTo>
                    <a:pt x="122186" y="24510"/>
                  </a:lnTo>
                  <a:lnTo>
                    <a:pt x="142070" y="65990"/>
                  </a:lnTo>
                  <a:lnTo>
                    <a:pt x="166395" y="82295"/>
                  </a:lnTo>
                  <a:lnTo>
                    <a:pt x="157429" y="92328"/>
                  </a:lnTo>
                  <a:lnTo>
                    <a:pt x="127479" y="68034"/>
                  </a:lnTo>
                  <a:lnTo>
                    <a:pt x="115963" y="51942"/>
                  </a:lnTo>
                  <a:lnTo>
                    <a:pt x="113001" y="57775"/>
                  </a:lnTo>
                  <a:lnTo>
                    <a:pt x="86447" y="88106"/>
                  </a:lnTo>
                  <a:lnTo>
                    <a:pt x="73863" y="96773"/>
                  </a:lnTo>
                  <a:lnTo>
                    <a:pt x="63881" y="87375"/>
                  </a:lnTo>
                  <a:lnTo>
                    <a:pt x="73179" y="82135"/>
                  </a:lnTo>
                  <a:lnTo>
                    <a:pt x="81664" y="75930"/>
                  </a:lnTo>
                  <a:lnTo>
                    <a:pt x="105870" y="42925"/>
                  </a:lnTo>
                  <a:lnTo>
                    <a:pt x="109093" y="24510"/>
                  </a:lnTo>
                  <a:lnTo>
                    <a:pt x="109093" y="20065"/>
                  </a:lnTo>
                  <a:lnTo>
                    <a:pt x="70104" y="20065"/>
                  </a:lnTo>
                  <a:lnTo>
                    <a:pt x="70104" y="7873"/>
                  </a:lnTo>
                  <a:close/>
                </a:path>
                <a:path w="229234" h="176530">
                  <a:moveTo>
                    <a:pt x="188366" y="0"/>
                  </a:moveTo>
                  <a:lnTo>
                    <a:pt x="202006" y="0"/>
                  </a:lnTo>
                  <a:lnTo>
                    <a:pt x="202006" y="48387"/>
                  </a:lnTo>
                  <a:lnTo>
                    <a:pt x="228638" y="48387"/>
                  </a:lnTo>
                  <a:lnTo>
                    <a:pt x="228638" y="60832"/>
                  </a:lnTo>
                  <a:lnTo>
                    <a:pt x="202006" y="60832"/>
                  </a:lnTo>
                  <a:lnTo>
                    <a:pt x="202006" y="101853"/>
                  </a:lnTo>
                  <a:lnTo>
                    <a:pt x="188366" y="101853"/>
                  </a:lnTo>
                  <a:lnTo>
                    <a:pt x="188366" y="0"/>
                  </a:lnTo>
                  <a:close/>
                </a:path>
                <a:path w="229234" h="176530">
                  <a:moveTo>
                    <a:pt x="0" y="0"/>
                  </a:moveTo>
                  <a:lnTo>
                    <a:pt x="13627" y="0"/>
                  </a:lnTo>
                  <a:lnTo>
                    <a:pt x="13627" y="72770"/>
                  </a:lnTo>
                  <a:lnTo>
                    <a:pt x="45300" y="72770"/>
                  </a:lnTo>
                  <a:lnTo>
                    <a:pt x="45300" y="84962"/>
                  </a:lnTo>
                  <a:lnTo>
                    <a:pt x="13627" y="84962"/>
                  </a:lnTo>
                  <a:lnTo>
                    <a:pt x="13627" y="176529"/>
                  </a:lnTo>
                  <a:lnTo>
                    <a:pt x="0" y="176529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 descr=""/>
          <p:cNvGrpSpPr/>
          <p:nvPr/>
        </p:nvGrpSpPr>
        <p:grpSpPr>
          <a:xfrm>
            <a:off x="562914" y="1096010"/>
            <a:ext cx="328930" cy="186055"/>
            <a:chOff x="562914" y="1096010"/>
            <a:chExt cx="328930" cy="186055"/>
          </a:xfrm>
        </p:grpSpPr>
        <p:sp>
          <p:nvSpPr>
            <p:cNvPr id="8" name="object 8" descr=""/>
            <p:cNvSpPr/>
            <p:nvPr/>
          </p:nvSpPr>
          <p:spPr>
            <a:xfrm>
              <a:off x="567486" y="1100582"/>
              <a:ext cx="320040" cy="176530"/>
            </a:xfrm>
            <a:custGeom>
              <a:avLst/>
              <a:gdLst/>
              <a:ahLst/>
              <a:cxnLst/>
              <a:rect l="l" t="t" r="r" b="b"/>
              <a:pathLst>
                <a:path w="320040" h="176530">
                  <a:moveTo>
                    <a:pt x="35788" y="114680"/>
                  </a:moveTo>
                  <a:lnTo>
                    <a:pt x="21869" y="114680"/>
                  </a:lnTo>
                  <a:lnTo>
                    <a:pt x="21869" y="170814"/>
                  </a:lnTo>
                  <a:lnTo>
                    <a:pt x="135280" y="170814"/>
                  </a:lnTo>
                  <a:lnTo>
                    <a:pt x="135280" y="158876"/>
                  </a:lnTo>
                  <a:lnTo>
                    <a:pt x="35788" y="158876"/>
                  </a:lnTo>
                  <a:lnTo>
                    <a:pt x="35788" y="114680"/>
                  </a:lnTo>
                  <a:close/>
                </a:path>
                <a:path w="320040" h="176530">
                  <a:moveTo>
                    <a:pt x="130606" y="60325"/>
                  </a:moveTo>
                  <a:lnTo>
                    <a:pt x="116979" y="60325"/>
                  </a:lnTo>
                  <a:lnTo>
                    <a:pt x="116979" y="125602"/>
                  </a:lnTo>
                  <a:lnTo>
                    <a:pt x="130606" y="125602"/>
                  </a:lnTo>
                  <a:lnTo>
                    <a:pt x="130606" y="60325"/>
                  </a:lnTo>
                  <a:close/>
                </a:path>
                <a:path w="320040" h="176530">
                  <a:moveTo>
                    <a:pt x="80365" y="11683"/>
                  </a:moveTo>
                  <a:lnTo>
                    <a:pt x="0" y="11683"/>
                  </a:lnTo>
                  <a:lnTo>
                    <a:pt x="0" y="96392"/>
                  </a:lnTo>
                  <a:lnTo>
                    <a:pt x="80365" y="96392"/>
                  </a:lnTo>
                  <a:lnTo>
                    <a:pt x="80365" y="84200"/>
                  </a:lnTo>
                  <a:lnTo>
                    <a:pt x="13449" y="84200"/>
                  </a:lnTo>
                  <a:lnTo>
                    <a:pt x="13449" y="23875"/>
                  </a:lnTo>
                  <a:lnTo>
                    <a:pt x="80365" y="23875"/>
                  </a:lnTo>
                  <a:lnTo>
                    <a:pt x="80365" y="11683"/>
                  </a:lnTo>
                  <a:close/>
                </a:path>
                <a:path w="320040" h="176530">
                  <a:moveTo>
                    <a:pt x="80365" y="23875"/>
                  </a:moveTo>
                  <a:lnTo>
                    <a:pt x="66903" y="23875"/>
                  </a:lnTo>
                  <a:lnTo>
                    <a:pt x="66903" y="84200"/>
                  </a:lnTo>
                  <a:lnTo>
                    <a:pt x="80365" y="84200"/>
                  </a:lnTo>
                  <a:lnTo>
                    <a:pt x="80365" y="60325"/>
                  </a:lnTo>
                  <a:lnTo>
                    <a:pt x="130606" y="60325"/>
                  </a:lnTo>
                  <a:lnTo>
                    <a:pt x="130606" y="48132"/>
                  </a:lnTo>
                  <a:lnTo>
                    <a:pt x="80365" y="48132"/>
                  </a:lnTo>
                  <a:lnTo>
                    <a:pt x="80365" y="23875"/>
                  </a:lnTo>
                  <a:close/>
                </a:path>
                <a:path w="320040" h="176530">
                  <a:moveTo>
                    <a:pt x="130606" y="0"/>
                  </a:moveTo>
                  <a:lnTo>
                    <a:pt x="116979" y="0"/>
                  </a:lnTo>
                  <a:lnTo>
                    <a:pt x="116979" y="48132"/>
                  </a:lnTo>
                  <a:lnTo>
                    <a:pt x="130606" y="48132"/>
                  </a:lnTo>
                  <a:lnTo>
                    <a:pt x="130606" y="0"/>
                  </a:lnTo>
                  <a:close/>
                </a:path>
                <a:path w="320040" h="176530">
                  <a:moveTo>
                    <a:pt x="319620" y="0"/>
                  </a:moveTo>
                  <a:lnTo>
                    <a:pt x="305892" y="0"/>
                  </a:lnTo>
                  <a:lnTo>
                    <a:pt x="305892" y="61467"/>
                  </a:lnTo>
                  <a:lnTo>
                    <a:pt x="265074" y="61467"/>
                  </a:lnTo>
                  <a:lnTo>
                    <a:pt x="265074" y="73659"/>
                  </a:lnTo>
                  <a:lnTo>
                    <a:pt x="305892" y="73659"/>
                  </a:lnTo>
                  <a:lnTo>
                    <a:pt x="305892" y="176529"/>
                  </a:lnTo>
                  <a:lnTo>
                    <a:pt x="319620" y="176529"/>
                  </a:lnTo>
                  <a:lnTo>
                    <a:pt x="319620" y="0"/>
                  </a:lnTo>
                  <a:close/>
                </a:path>
                <a:path w="320040" h="176530">
                  <a:moveTo>
                    <a:pt x="235407" y="27558"/>
                  </a:moveTo>
                  <a:lnTo>
                    <a:pt x="221678" y="27558"/>
                  </a:lnTo>
                  <a:lnTo>
                    <a:pt x="221678" y="42417"/>
                  </a:lnTo>
                  <a:lnTo>
                    <a:pt x="220916" y="54183"/>
                  </a:lnTo>
                  <a:lnTo>
                    <a:pt x="202803" y="100006"/>
                  </a:lnTo>
                  <a:lnTo>
                    <a:pt x="176199" y="126491"/>
                  </a:lnTo>
                  <a:lnTo>
                    <a:pt x="186448" y="135889"/>
                  </a:lnTo>
                  <a:lnTo>
                    <a:pt x="213080" y="107187"/>
                  </a:lnTo>
                  <a:lnTo>
                    <a:pt x="228638" y="76326"/>
                  </a:lnTo>
                  <a:lnTo>
                    <a:pt x="242265" y="76326"/>
                  </a:lnTo>
                  <a:lnTo>
                    <a:pt x="238556" y="65436"/>
                  </a:lnTo>
                  <a:lnTo>
                    <a:pt x="236194" y="53744"/>
                  </a:lnTo>
                  <a:lnTo>
                    <a:pt x="235441" y="42417"/>
                  </a:lnTo>
                  <a:lnTo>
                    <a:pt x="235407" y="27558"/>
                  </a:lnTo>
                  <a:close/>
                </a:path>
                <a:path w="320040" h="176530">
                  <a:moveTo>
                    <a:pt x="242265" y="76326"/>
                  </a:moveTo>
                  <a:lnTo>
                    <a:pt x="228638" y="76326"/>
                  </a:lnTo>
                  <a:lnTo>
                    <a:pt x="234722" y="91328"/>
                  </a:lnTo>
                  <a:lnTo>
                    <a:pt x="243813" y="105854"/>
                  </a:lnTo>
                  <a:lnTo>
                    <a:pt x="255911" y="119903"/>
                  </a:lnTo>
                  <a:lnTo>
                    <a:pt x="271018" y="133476"/>
                  </a:lnTo>
                  <a:lnTo>
                    <a:pt x="280352" y="122935"/>
                  </a:lnTo>
                  <a:lnTo>
                    <a:pt x="270915" y="116270"/>
                  </a:lnTo>
                  <a:lnTo>
                    <a:pt x="262377" y="108283"/>
                  </a:lnTo>
                  <a:lnTo>
                    <a:pt x="254682" y="98901"/>
                  </a:lnTo>
                  <a:lnTo>
                    <a:pt x="247992" y="88391"/>
                  </a:lnTo>
                  <a:lnTo>
                    <a:pt x="242490" y="76985"/>
                  </a:lnTo>
                  <a:lnTo>
                    <a:pt x="242265" y="76326"/>
                  </a:lnTo>
                  <a:close/>
                </a:path>
                <a:path w="320040" h="176530">
                  <a:moveTo>
                    <a:pt x="274218" y="15366"/>
                  </a:moveTo>
                  <a:lnTo>
                    <a:pt x="183337" y="15366"/>
                  </a:lnTo>
                  <a:lnTo>
                    <a:pt x="183337" y="27558"/>
                  </a:lnTo>
                  <a:lnTo>
                    <a:pt x="274218" y="27558"/>
                  </a:lnTo>
                  <a:lnTo>
                    <a:pt x="274218" y="15366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567486" y="1100582"/>
              <a:ext cx="320040" cy="176530"/>
            </a:xfrm>
            <a:custGeom>
              <a:avLst/>
              <a:gdLst/>
              <a:ahLst/>
              <a:cxnLst/>
              <a:rect l="l" t="t" r="r" b="b"/>
              <a:pathLst>
                <a:path w="320040" h="176530">
                  <a:moveTo>
                    <a:pt x="21869" y="114680"/>
                  </a:moveTo>
                  <a:lnTo>
                    <a:pt x="35788" y="114680"/>
                  </a:lnTo>
                  <a:lnTo>
                    <a:pt x="35788" y="158876"/>
                  </a:lnTo>
                  <a:lnTo>
                    <a:pt x="135280" y="158876"/>
                  </a:lnTo>
                  <a:lnTo>
                    <a:pt x="135280" y="170814"/>
                  </a:lnTo>
                  <a:lnTo>
                    <a:pt x="21869" y="170814"/>
                  </a:lnTo>
                  <a:lnTo>
                    <a:pt x="21869" y="114680"/>
                  </a:lnTo>
                  <a:close/>
                </a:path>
                <a:path w="320040" h="176530">
                  <a:moveTo>
                    <a:pt x="13449" y="23875"/>
                  </a:moveTo>
                  <a:lnTo>
                    <a:pt x="13449" y="84200"/>
                  </a:lnTo>
                  <a:lnTo>
                    <a:pt x="66903" y="84200"/>
                  </a:lnTo>
                  <a:lnTo>
                    <a:pt x="66903" y="23875"/>
                  </a:lnTo>
                  <a:lnTo>
                    <a:pt x="13449" y="23875"/>
                  </a:lnTo>
                  <a:close/>
                </a:path>
                <a:path w="320040" h="176530">
                  <a:moveTo>
                    <a:pt x="183337" y="15366"/>
                  </a:moveTo>
                  <a:lnTo>
                    <a:pt x="274218" y="15366"/>
                  </a:lnTo>
                  <a:lnTo>
                    <a:pt x="274218" y="27558"/>
                  </a:lnTo>
                  <a:lnTo>
                    <a:pt x="235407" y="27558"/>
                  </a:lnTo>
                  <a:lnTo>
                    <a:pt x="235407" y="41909"/>
                  </a:lnTo>
                  <a:lnTo>
                    <a:pt x="247992" y="88391"/>
                  </a:lnTo>
                  <a:lnTo>
                    <a:pt x="280352" y="122935"/>
                  </a:lnTo>
                  <a:lnTo>
                    <a:pt x="271018" y="133476"/>
                  </a:lnTo>
                  <a:lnTo>
                    <a:pt x="255911" y="119903"/>
                  </a:lnTo>
                  <a:lnTo>
                    <a:pt x="243813" y="105854"/>
                  </a:lnTo>
                  <a:lnTo>
                    <a:pt x="234722" y="91328"/>
                  </a:lnTo>
                  <a:lnTo>
                    <a:pt x="228638" y="76326"/>
                  </a:lnTo>
                  <a:lnTo>
                    <a:pt x="226328" y="83470"/>
                  </a:lnTo>
                  <a:lnTo>
                    <a:pt x="200426" y="122920"/>
                  </a:lnTo>
                  <a:lnTo>
                    <a:pt x="186448" y="135889"/>
                  </a:lnTo>
                  <a:lnTo>
                    <a:pt x="176199" y="126491"/>
                  </a:lnTo>
                  <a:lnTo>
                    <a:pt x="186172" y="118727"/>
                  </a:lnTo>
                  <a:lnTo>
                    <a:pt x="195040" y="109902"/>
                  </a:lnTo>
                  <a:lnTo>
                    <a:pt x="218627" y="65865"/>
                  </a:lnTo>
                  <a:lnTo>
                    <a:pt x="221678" y="42417"/>
                  </a:lnTo>
                  <a:lnTo>
                    <a:pt x="221678" y="27558"/>
                  </a:lnTo>
                  <a:lnTo>
                    <a:pt x="183337" y="27558"/>
                  </a:lnTo>
                  <a:lnTo>
                    <a:pt x="183337" y="15366"/>
                  </a:lnTo>
                  <a:close/>
                </a:path>
                <a:path w="320040" h="176530">
                  <a:moveTo>
                    <a:pt x="305892" y="0"/>
                  </a:moveTo>
                  <a:lnTo>
                    <a:pt x="319620" y="0"/>
                  </a:lnTo>
                  <a:lnTo>
                    <a:pt x="319620" y="176529"/>
                  </a:lnTo>
                  <a:lnTo>
                    <a:pt x="305892" y="176529"/>
                  </a:lnTo>
                  <a:lnTo>
                    <a:pt x="305892" y="73659"/>
                  </a:lnTo>
                  <a:lnTo>
                    <a:pt x="265074" y="73659"/>
                  </a:lnTo>
                  <a:lnTo>
                    <a:pt x="265074" y="61467"/>
                  </a:lnTo>
                  <a:lnTo>
                    <a:pt x="305892" y="61467"/>
                  </a:lnTo>
                  <a:lnTo>
                    <a:pt x="305892" y="0"/>
                  </a:lnTo>
                  <a:close/>
                </a:path>
                <a:path w="320040" h="176530">
                  <a:moveTo>
                    <a:pt x="116979" y="0"/>
                  </a:moveTo>
                  <a:lnTo>
                    <a:pt x="130606" y="0"/>
                  </a:lnTo>
                  <a:lnTo>
                    <a:pt x="130606" y="125602"/>
                  </a:lnTo>
                  <a:lnTo>
                    <a:pt x="116979" y="125602"/>
                  </a:lnTo>
                  <a:lnTo>
                    <a:pt x="116979" y="60325"/>
                  </a:lnTo>
                  <a:lnTo>
                    <a:pt x="80365" y="60325"/>
                  </a:lnTo>
                  <a:lnTo>
                    <a:pt x="80365" y="96392"/>
                  </a:lnTo>
                  <a:lnTo>
                    <a:pt x="0" y="96392"/>
                  </a:lnTo>
                  <a:lnTo>
                    <a:pt x="0" y="11683"/>
                  </a:lnTo>
                  <a:lnTo>
                    <a:pt x="80365" y="11683"/>
                  </a:lnTo>
                  <a:lnTo>
                    <a:pt x="80365" y="48132"/>
                  </a:lnTo>
                  <a:lnTo>
                    <a:pt x="116979" y="48132"/>
                  </a:lnTo>
                  <a:lnTo>
                    <a:pt x="116979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 descr=""/>
          <p:cNvGrpSpPr/>
          <p:nvPr/>
        </p:nvGrpSpPr>
        <p:grpSpPr>
          <a:xfrm>
            <a:off x="989838" y="1096010"/>
            <a:ext cx="359410" cy="182880"/>
            <a:chOff x="989838" y="1096010"/>
            <a:chExt cx="359410" cy="182880"/>
          </a:xfrm>
        </p:grpSpPr>
        <p:sp>
          <p:nvSpPr>
            <p:cNvPr id="11" name="object 11" descr=""/>
            <p:cNvSpPr/>
            <p:nvPr/>
          </p:nvSpPr>
          <p:spPr>
            <a:xfrm>
              <a:off x="994410" y="1100582"/>
              <a:ext cx="350520" cy="173355"/>
            </a:xfrm>
            <a:custGeom>
              <a:avLst/>
              <a:gdLst/>
              <a:ahLst/>
              <a:cxnLst/>
              <a:rect l="l" t="t" r="r" b="b"/>
              <a:pathLst>
                <a:path w="350519" h="173355">
                  <a:moveTo>
                    <a:pt x="229552" y="124459"/>
                  </a:moveTo>
                  <a:lnTo>
                    <a:pt x="216103" y="124459"/>
                  </a:lnTo>
                  <a:lnTo>
                    <a:pt x="216103" y="173354"/>
                  </a:lnTo>
                  <a:lnTo>
                    <a:pt x="328930" y="173354"/>
                  </a:lnTo>
                  <a:lnTo>
                    <a:pt x="328930" y="161162"/>
                  </a:lnTo>
                  <a:lnTo>
                    <a:pt x="229552" y="161162"/>
                  </a:lnTo>
                  <a:lnTo>
                    <a:pt x="229552" y="124459"/>
                  </a:lnTo>
                  <a:close/>
                </a:path>
                <a:path w="350519" h="173355">
                  <a:moveTo>
                    <a:pt x="323469" y="0"/>
                  </a:moveTo>
                  <a:lnTo>
                    <a:pt x="309880" y="0"/>
                  </a:lnTo>
                  <a:lnTo>
                    <a:pt x="309880" y="131444"/>
                  </a:lnTo>
                  <a:lnTo>
                    <a:pt x="323469" y="131444"/>
                  </a:lnTo>
                  <a:lnTo>
                    <a:pt x="323469" y="80644"/>
                  </a:lnTo>
                  <a:lnTo>
                    <a:pt x="350139" y="80644"/>
                  </a:lnTo>
                  <a:lnTo>
                    <a:pt x="350139" y="68198"/>
                  </a:lnTo>
                  <a:lnTo>
                    <a:pt x="323469" y="68198"/>
                  </a:lnTo>
                  <a:lnTo>
                    <a:pt x="323469" y="0"/>
                  </a:lnTo>
                  <a:close/>
                </a:path>
                <a:path w="350519" h="173355">
                  <a:moveTo>
                    <a:pt x="239166" y="45212"/>
                  </a:moveTo>
                  <a:lnTo>
                    <a:pt x="202252" y="59910"/>
                  </a:lnTo>
                  <a:lnTo>
                    <a:pt x="195694" y="78358"/>
                  </a:lnTo>
                  <a:lnTo>
                    <a:pt x="196422" y="85123"/>
                  </a:lnTo>
                  <a:lnTo>
                    <a:pt x="229519" y="111162"/>
                  </a:lnTo>
                  <a:lnTo>
                    <a:pt x="238975" y="111759"/>
                  </a:lnTo>
                  <a:lnTo>
                    <a:pt x="248521" y="111160"/>
                  </a:lnTo>
                  <a:lnTo>
                    <a:pt x="257022" y="109346"/>
                  </a:lnTo>
                  <a:lnTo>
                    <a:pt x="264475" y="106295"/>
                  </a:lnTo>
                  <a:lnTo>
                    <a:pt x="270878" y="101980"/>
                  </a:lnTo>
                  <a:lnTo>
                    <a:pt x="272675" y="100202"/>
                  </a:lnTo>
                  <a:lnTo>
                    <a:pt x="229946" y="100202"/>
                  </a:lnTo>
                  <a:lnTo>
                    <a:pt x="222643" y="98043"/>
                  </a:lnTo>
                  <a:lnTo>
                    <a:pt x="211848" y="89915"/>
                  </a:lnTo>
                  <a:lnTo>
                    <a:pt x="209143" y="84708"/>
                  </a:lnTo>
                  <a:lnTo>
                    <a:pt x="209143" y="72135"/>
                  </a:lnTo>
                  <a:lnTo>
                    <a:pt x="211823" y="66928"/>
                  </a:lnTo>
                  <a:lnTo>
                    <a:pt x="217195" y="62864"/>
                  </a:lnTo>
                  <a:lnTo>
                    <a:pt x="222567" y="58927"/>
                  </a:lnTo>
                  <a:lnTo>
                    <a:pt x="229895" y="56895"/>
                  </a:lnTo>
                  <a:lnTo>
                    <a:pt x="273098" y="56895"/>
                  </a:lnTo>
                  <a:lnTo>
                    <a:pt x="270929" y="54737"/>
                  </a:lnTo>
                  <a:lnTo>
                    <a:pt x="264549" y="50569"/>
                  </a:lnTo>
                  <a:lnTo>
                    <a:pt x="257128" y="47593"/>
                  </a:lnTo>
                  <a:lnTo>
                    <a:pt x="248667" y="45807"/>
                  </a:lnTo>
                  <a:lnTo>
                    <a:pt x="239166" y="45212"/>
                  </a:lnTo>
                  <a:close/>
                </a:path>
                <a:path w="350519" h="173355">
                  <a:moveTo>
                    <a:pt x="273098" y="56895"/>
                  </a:moveTo>
                  <a:lnTo>
                    <a:pt x="248437" y="56895"/>
                  </a:lnTo>
                  <a:lnTo>
                    <a:pt x="255765" y="58927"/>
                  </a:lnTo>
                  <a:lnTo>
                    <a:pt x="261137" y="62864"/>
                  </a:lnTo>
                  <a:lnTo>
                    <a:pt x="266496" y="66928"/>
                  </a:lnTo>
                  <a:lnTo>
                    <a:pt x="269189" y="72135"/>
                  </a:lnTo>
                  <a:lnTo>
                    <a:pt x="269189" y="84708"/>
                  </a:lnTo>
                  <a:lnTo>
                    <a:pt x="266484" y="89915"/>
                  </a:lnTo>
                  <a:lnTo>
                    <a:pt x="255689" y="98043"/>
                  </a:lnTo>
                  <a:lnTo>
                    <a:pt x="248373" y="100202"/>
                  </a:lnTo>
                  <a:lnTo>
                    <a:pt x="272675" y="100202"/>
                  </a:lnTo>
                  <a:lnTo>
                    <a:pt x="282702" y="78358"/>
                  </a:lnTo>
                  <a:lnTo>
                    <a:pt x="281964" y="71667"/>
                  </a:lnTo>
                  <a:lnTo>
                    <a:pt x="279754" y="65500"/>
                  </a:lnTo>
                  <a:lnTo>
                    <a:pt x="276074" y="59856"/>
                  </a:lnTo>
                  <a:lnTo>
                    <a:pt x="273098" y="56895"/>
                  </a:lnTo>
                  <a:close/>
                </a:path>
                <a:path w="350519" h="173355">
                  <a:moveTo>
                    <a:pt x="291465" y="23621"/>
                  </a:moveTo>
                  <a:lnTo>
                    <a:pt x="186448" y="23621"/>
                  </a:lnTo>
                  <a:lnTo>
                    <a:pt x="186448" y="35813"/>
                  </a:lnTo>
                  <a:lnTo>
                    <a:pt x="291465" y="35813"/>
                  </a:lnTo>
                  <a:lnTo>
                    <a:pt x="291465" y="23621"/>
                  </a:lnTo>
                  <a:close/>
                </a:path>
                <a:path w="350519" h="173355">
                  <a:moveTo>
                    <a:pt x="245935" y="762"/>
                  </a:moveTo>
                  <a:lnTo>
                    <a:pt x="232028" y="762"/>
                  </a:lnTo>
                  <a:lnTo>
                    <a:pt x="232028" y="23621"/>
                  </a:lnTo>
                  <a:lnTo>
                    <a:pt x="245935" y="23621"/>
                  </a:lnTo>
                  <a:lnTo>
                    <a:pt x="245935" y="762"/>
                  </a:lnTo>
                  <a:close/>
                </a:path>
                <a:path w="350519" h="173355">
                  <a:moveTo>
                    <a:pt x="47409" y="114680"/>
                  </a:moveTo>
                  <a:lnTo>
                    <a:pt x="33680" y="114680"/>
                  </a:lnTo>
                  <a:lnTo>
                    <a:pt x="33680" y="170814"/>
                  </a:lnTo>
                  <a:lnTo>
                    <a:pt x="147091" y="170814"/>
                  </a:lnTo>
                  <a:lnTo>
                    <a:pt x="147091" y="158876"/>
                  </a:lnTo>
                  <a:lnTo>
                    <a:pt x="47409" y="158876"/>
                  </a:lnTo>
                  <a:lnTo>
                    <a:pt x="47409" y="114680"/>
                  </a:lnTo>
                  <a:close/>
                </a:path>
                <a:path w="350519" h="173355">
                  <a:moveTo>
                    <a:pt x="142417" y="0"/>
                  </a:moveTo>
                  <a:lnTo>
                    <a:pt x="128778" y="0"/>
                  </a:lnTo>
                  <a:lnTo>
                    <a:pt x="128778" y="125602"/>
                  </a:lnTo>
                  <a:lnTo>
                    <a:pt x="142417" y="125602"/>
                  </a:lnTo>
                  <a:lnTo>
                    <a:pt x="142417" y="0"/>
                  </a:lnTo>
                  <a:close/>
                </a:path>
                <a:path w="350519" h="173355">
                  <a:moveTo>
                    <a:pt x="58483" y="5841"/>
                  </a:moveTo>
                  <a:lnTo>
                    <a:pt x="45123" y="5841"/>
                  </a:lnTo>
                  <a:lnTo>
                    <a:pt x="45123" y="28447"/>
                  </a:lnTo>
                  <a:lnTo>
                    <a:pt x="44301" y="38042"/>
                  </a:lnTo>
                  <a:lnTo>
                    <a:pt x="25063" y="75183"/>
                  </a:lnTo>
                  <a:lnTo>
                    <a:pt x="0" y="94614"/>
                  </a:lnTo>
                  <a:lnTo>
                    <a:pt x="9880" y="104139"/>
                  </a:lnTo>
                  <a:lnTo>
                    <a:pt x="40400" y="75360"/>
                  </a:lnTo>
                  <a:lnTo>
                    <a:pt x="52260" y="55625"/>
                  </a:lnTo>
                  <a:lnTo>
                    <a:pt x="66595" y="55625"/>
                  </a:lnTo>
                  <a:lnTo>
                    <a:pt x="66155" y="54969"/>
                  </a:lnTo>
                  <a:lnTo>
                    <a:pt x="61893" y="46116"/>
                  </a:lnTo>
                  <a:lnTo>
                    <a:pt x="59335" y="37288"/>
                  </a:lnTo>
                  <a:lnTo>
                    <a:pt x="58483" y="28447"/>
                  </a:lnTo>
                  <a:lnTo>
                    <a:pt x="58483" y="5841"/>
                  </a:lnTo>
                  <a:close/>
                </a:path>
                <a:path w="350519" h="173355">
                  <a:moveTo>
                    <a:pt x="66595" y="55625"/>
                  </a:moveTo>
                  <a:lnTo>
                    <a:pt x="52260" y="55625"/>
                  </a:lnTo>
                  <a:lnTo>
                    <a:pt x="55113" y="61005"/>
                  </a:lnTo>
                  <a:lnTo>
                    <a:pt x="80806" y="90296"/>
                  </a:lnTo>
                  <a:lnTo>
                    <a:pt x="93535" y="99567"/>
                  </a:lnTo>
                  <a:lnTo>
                    <a:pt x="102692" y="89662"/>
                  </a:lnTo>
                  <a:lnTo>
                    <a:pt x="94431" y="85044"/>
                  </a:lnTo>
                  <a:lnTo>
                    <a:pt x="86583" y="79200"/>
                  </a:lnTo>
                  <a:lnTo>
                    <a:pt x="79148" y="72141"/>
                  </a:lnTo>
                  <a:lnTo>
                    <a:pt x="72123" y="63880"/>
                  </a:lnTo>
                  <a:lnTo>
                    <a:pt x="66595" y="55625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994410" y="1100582"/>
              <a:ext cx="350520" cy="173355"/>
            </a:xfrm>
            <a:custGeom>
              <a:avLst/>
              <a:gdLst/>
              <a:ahLst/>
              <a:cxnLst/>
              <a:rect l="l" t="t" r="r" b="b"/>
              <a:pathLst>
                <a:path w="350519" h="173355">
                  <a:moveTo>
                    <a:pt x="216103" y="124459"/>
                  </a:moveTo>
                  <a:lnTo>
                    <a:pt x="229552" y="124459"/>
                  </a:lnTo>
                  <a:lnTo>
                    <a:pt x="229552" y="161162"/>
                  </a:lnTo>
                  <a:lnTo>
                    <a:pt x="328930" y="161162"/>
                  </a:lnTo>
                  <a:lnTo>
                    <a:pt x="328930" y="173354"/>
                  </a:lnTo>
                  <a:lnTo>
                    <a:pt x="216103" y="173354"/>
                  </a:lnTo>
                  <a:lnTo>
                    <a:pt x="216103" y="124459"/>
                  </a:lnTo>
                  <a:close/>
                </a:path>
                <a:path w="350519" h="173355">
                  <a:moveTo>
                    <a:pt x="33680" y="114680"/>
                  </a:moveTo>
                  <a:lnTo>
                    <a:pt x="47409" y="114680"/>
                  </a:lnTo>
                  <a:lnTo>
                    <a:pt x="47409" y="158876"/>
                  </a:lnTo>
                  <a:lnTo>
                    <a:pt x="147091" y="158876"/>
                  </a:lnTo>
                  <a:lnTo>
                    <a:pt x="147091" y="170814"/>
                  </a:lnTo>
                  <a:lnTo>
                    <a:pt x="33680" y="170814"/>
                  </a:lnTo>
                  <a:lnTo>
                    <a:pt x="33680" y="114680"/>
                  </a:lnTo>
                  <a:close/>
                </a:path>
                <a:path w="350519" h="173355">
                  <a:moveTo>
                    <a:pt x="239166" y="56895"/>
                  </a:moveTo>
                  <a:lnTo>
                    <a:pt x="229895" y="56895"/>
                  </a:lnTo>
                  <a:lnTo>
                    <a:pt x="222567" y="58927"/>
                  </a:lnTo>
                  <a:lnTo>
                    <a:pt x="217195" y="62864"/>
                  </a:lnTo>
                  <a:lnTo>
                    <a:pt x="211823" y="66928"/>
                  </a:lnTo>
                  <a:lnTo>
                    <a:pt x="209143" y="72135"/>
                  </a:lnTo>
                  <a:lnTo>
                    <a:pt x="209143" y="78358"/>
                  </a:lnTo>
                  <a:lnTo>
                    <a:pt x="209143" y="84708"/>
                  </a:lnTo>
                  <a:lnTo>
                    <a:pt x="211848" y="89915"/>
                  </a:lnTo>
                  <a:lnTo>
                    <a:pt x="217246" y="93979"/>
                  </a:lnTo>
                  <a:lnTo>
                    <a:pt x="222643" y="98043"/>
                  </a:lnTo>
                  <a:lnTo>
                    <a:pt x="229946" y="100202"/>
                  </a:lnTo>
                  <a:lnTo>
                    <a:pt x="239166" y="100202"/>
                  </a:lnTo>
                  <a:lnTo>
                    <a:pt x="248373" y="100202"/>
                  </a:lnTo>
                  <a:lnTo>
                    <a:pt x="255689" y="98043"/>
                  </a:lnTo>
                  <a:lnTo>
                    <a:pt x="261086" y="93979"/>
                  </a:lnTo>
                  <a:lnTo>
                    <a:pt x="266484" y="89915"/>
                  </a:lnTo>
                  <a:lnTo>
                    <a:pt x="269189" y="84708"/>
                  </a:lnTo>
                  <a:lnTo>
                    <a:pt x="269189" y="78358"/>
                  </a:lnTo>
                  <a:lnTo>
                    <a:pt x="269189" y="72135"/>
                  </a:lnTo>
                  <a:lnTo>
                    <a:pt x="266496" y="66928"/>
                  </a:lnTo>
                  <a:lnTo>
                    <a:pt x="261137" y="62864"/>
                  </a:lnTo>
                  <a:lnTo>
                    <a:pt x="255765" y="58927"/>
                  </a:lnTo>
                  <a:lnTo>
                    <a:pt x="248437" y="56895"/>
                  </a:lnTo>
                  <a:lnTo>
                    <a:pt x="239166" y="56895"/>
                  </a:lnTo>
                  <a:close/>
                </a:path>
                <a:path w="350519" h="173355">
                  <a:moveTo>
                    <a:pt x="239166" y="45212"/>
                  </a:moveTo>
                  <a:lnTo>
                    <a:pt x="276074" y="59856"/>
                  </a:lnTo>
                  <a:lnTo>
                    <a:pt x="282702" y="78358"/>
                  </a:lnTo>
                  <a:lnTo>
                    <a:pt x="281963" y="85050"/>
                  </a:lnTo>
                  <a:lnTo>
                    <a:pt x="248521" y="111160"/>
                  </a:lnTo>
                  <a:lnTo>
                    <a:pt x="238975" y="111759"/>
                  </a:lnTo>
                  <a:lnTo>
                    <a:pt x="229519" y="111162"/>
                  </a:lnTo>
                  <a:lnTo>
                    <a:pt x="196422" y="85123"/>
                  </a:lnTo>
                  <a:lnTo>
                    <a:pt x="195694" y="78358"/>
                  </a:lnTo>
                  <a:lnTo>
                    <a:pt x="196422" y="71669"/>
                  </a:lnTo>
                  <a:lnTo>
                    <a:pt x="229627" y="45809"/>
                  </a:lnTo>
                  <a:lnTo>
                    <a:pt x="239166" y="45212"/>
                  </a:lnTo>
                  <a:close/>
                </a:path>
                <a:path w="350519" h="173355">
                  <a:moveTo>
                    <a:pt x="45123" y="5841"/>
                  </a:moveTo>
                  <a:lnTo>
                    <a:pt x="58483" y="5841"/>
                  </a:lnTo>
                  <a:lnTo>
                    <a:pt x="58483" y="28447"/>
                  </a:lnTo>
                  <a:lnTo>
                    <a:pt x="59335" y="37288"/>
                  </a:lnTo>
                  <a:lnTo>
                    <a:pt x="79148" y="72141"/>
                  </a:lnTo>
                  <a:lnTo>
                    <a:pt x="102692" y="89662"/>
                  </a:lnTo>
                  <a:lnTo>
                    <a:pt x="93535" y="99567"/>
                  </a:lnTo>
                  <a:lnTo>
                    <a:pt x="63372" y="72574"/>
                  </a:lnTo>
                  <a:lnTo>
                    <a:pt x="52260" y="55625"/>
                  </a:lnTo>
                  <a:lnTo>
                    <a:pt x="49234" y="61886"/>
                  </a:lnTo>
                  <a:lnTo>
                    <a:pt x="22147" y="95297"/>
                  </a:lnTo>
                  <a:lnTo>
                    <a:pt x="9880" y="104139"/>
                  </a:lnTo>
                  <a:lnTo>
                    <a:pt x="0" y="94614"/>
                  </a:lnTo>
                  <a:lnTo>
                    <a:pt x="9070" y="89280"/>
                  </a:lnTo>
                  <a:lnTo>
                    <a:pt x="17424" y="82803"/>
                  </a:lnTo>
                  <a:lnTo>
                    <a:pt x="41838" y="47577"/>
                  </a:lnTo>
                  <a:lnTo>
                    <a:pt x="45123" y="28447"/>
                  </a:lnTo>
                  <a:lnTo>
                    <a:pt x="45123" y="5841"/>
                  </a:lnTo>
                  <a:close/>
                </a:path>
                <a:path w="350519" h="173355">
                  <a:moveTo>
                    <a:pt x="232028" y="762"/>
                  </a:moveTo>
                  <a:lnTo>
                    <a:pt x="245935" y="762"/>
                  </a:lnTo>
                  <a:lnTo>
                    <a:pt x="245935" y="23621"/>
                  </a:lnTo>
                  <a:lnTo>
                    <a:pt x="291465" y="23621"/>
                  </a:lnTo>
                  <a:lnTo>
                    <a:pt x="291465" y="35813"/>
                  </a:lnTo>
                  <a:lnTo>
                    <a:pt x="186448" y="35813"/>
                  </a:lnTo>
                  <a:lnTo>
                    <a:pt x="186448" y="23621"/>
                  </a:lnTo>
                  <a:lnTo>
                    <a:pt x="232028" y="23621"/>
                  </a:lnTo>
                  <a:lnTo>
                    <a:pt x="232028" y="762"/>
                  </a:lnTo>
                  <a:close/>
                </a:path>
                <a:path w="350519" h="173355">
                  <a:moveTo>
                    <a:pt x="309880" y="0"/>
                  </a:moveTo>
                  <a:lnTo>
                    <a:pt x="323469" y="0"/>
                  </a:lnTo>
                  <a:lnTo>
                    <a:pt x="323469" y="68198"/>
                  </a:lnTo>
                  <a:lnTo>
                    <a:pt x="350139" y="68198"/>
                  </a:lnTo>
                  <a:lnTo>
                    <a:pt x="350139" y="80644"/>
                  </a:lnTo>
                  <a:lnTo>
                    <a:pt x="323469" y="80644"/>
                  </a:lnTo>
                  <a:lnTo>
                    <a:pt x="323469" y="131444"/>
                  </a:lnTo>
                  <a:lnTo>
                    <a:pt x="309880" y="131444"/>
                  </a:lnTo>
                  <a:lnTo>
                    <a:pt x="309880" y="0"/>
                  </a:lnTo>
                  <a:close/>
                </a:path>
                <a:path w="350519" h="173355">
                  <a:moveTo>
                    <a:pt x="128778" y="0"/>
                  </a:moveTo>
                  <a:lnTo>
                    <a:pt x="142417" y="0"/>
                  </a:lnTo>
                  <a:lnTo>
                    <a:pt x="142417" y="125602"/>
                  </a:lnTo>
                  <a:lnTo>
                    <a:pt x="128778" y="125602"/>
                  </a:lnTo>
                  <a:lnTo>
                    <a:pt x="128778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3" name="object 1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27733" y="1113789"/>
            <a:ext cx="806831" cy="153797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03145" y="1096010"/>
            <a:ext cx="920877" cy="185674"/>
          </a:xfrm>
          <a:prstGeom prst="rect">
            <a:avLst/>
          </a:prstGeom>
        </p:spPr>
      </p:pic>
      <p:pic>
        <p:nvPicPr>
          <p:cNvPr id="15" name="object 1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02889" y="1120139"/>
            <a:ext cx="172212" cy="173228"/>
          </a:xfrm>
          <a:prstGeom prst="rect">
            <a:avLst/>
          </a:prstGeom>
        </p:spPr>
      </p:pic>
      <p:grpSp>
        <p:nvGrpSpPr>
          <p:cNvPr id="16" name="object 16" descr=""/>
          <p:cNvGrpSpPr/>
          <p:nvPr/>
        </p:nvGrpSpPr>
        <p:grpSpPr>
          <a:xfrm>
            <a:off x="3557396" y="1096010"/>
            <a:ext cx="544830" cy="186055"/>
            <a:chOff x="3557396" y="1096010"/>
            <a:chExt cx="544830" cy="186055"/>
          </a:xfrm>
        </p:grpSpPr>
        <p:sp>
          <p:nvSpPr>
            <p:cNvPr id="17" name="object 17" descr=""/>
            <p:cNvSpPr/>
            <p:nvPr/>
          </p:nvSpPr>
          <p:spPr>
            <a:xfrm>
              <a:off x="3561968" y="1100582"/>
              <a:ext cx="535305" cy="176530"/>
            </a:xfrm>
            <a:custGeom>
              <a:avLst/>
              <a:gdLst/>
              <a:ahLst/>
              <a:cxnLst/>
              <a:rect l="l" t="t" r="r" b="b"/>
              <a:pathLst>
                <a:path w="535304" h="176530">
                  <a:moveTo>
                    <a:pt x="535304" y="136651"/>
                  </a:moveTo>
                  <a:lnTo>
                    <a:pt x="371475" y="136651"/>
                  </a:lnTo>
                  <a:lnTo>
                    <a:pt x="371475" y="148716"/>
                  </a:lnTo>
                  <a:lnTo>
                    <a:pt x="535304" y="148716"/>
                  </a:lnTo>
                  <a:lnTo>
                    <a:pt x="535304" y="136651"/>
                  </a:lnTo>
                  <a:close/>
                </a:path>
                <a:path w="535304" h="176530">
                  <a:moveTo>
                    <a:pt x="453389" y="12700"/>
                  </a:moveTo>
                  <a:lnTo>
                    <a:pt x="410209" y="24510"/>
                  </a:lnTo>
                  <a:lnTo>
                    <a:pt x="393826" y="56895"/>
                  </a:lnTo>
                  <a:lnTo>
                    <a:pt x="394684" y="65893"/>
                  </a:lnTo>
                  <a:lnTo>
                    <a:pt x="424116" y="96726"/>
                  </a:lnTo>
                  <a:lnTo>
                    <a:pt x="446404" y="101091"/>
                  </a:lnTo>
                  <a:lnTo>
                    <a:pt x="446404" y="136651"/>
                  </a:lnTo>
                  <a:lnTo>
                    <a:pt x="460375" y="136651"/>
                  </a:lnTo>
                  <a:lnTo>
                    <a:pt x="460375" y="101091"/>
                  </a:lnTo>
                  <a:lnTo>
                    <a:pt x="472160" y="99522"/>
                  </a:lnTo>
                  <a:lnTo>
                    <a:pt x="482552" y="96726"/>
                  </a:lnTo>
                  <a:lnTo>
                    <a:pt x="491539" y="92715"/>
                  </a:lnTo>
                  <a:lnTo>
                    <a:pt x="496896" y="89026"/>
                  </a:lnTo>
                  <a:lnTo>
                    <a:pt x="453389" y="89026"/>
                  </a:lnTo>
                  <a:lnTo>
                    <a:pt x="443769" y="88499"/>
                  </a:lnTo>
                  <a:lnTo>
                    <a:pt x="408834" y="63924"/>
                  </a:lnTo>
                  <a:lnTo>
                    <a:pt x="408050" y="56895"/>
                  </a:lnTo>
                  <a:lnTo>
                    <a:pt x="408816" y="49867"/>
                  </a:lnTo>
                  <a:lnTo>
                    <a:pt x="443696" y="25310"/>
                  </a:lnTo>
                  <a:lnTo>
                    <a:pt x="453389" y="24764"/>
                  </a:lnTo>
                  <a:lnTo>
                    <a:pt x="496869" y="24764"/>
                  </a:lnTo>
                  <a:lnTo>
                    <a:pt x="496442" y="24383"/>
                  </a:lnTo>
                  <a:lnTo>
                    <a:pt x="487608" y="19290"/>
                  </a:lnTo>
                  <a:lnTo>
                    <a:pt x="477488" y="15636"/>
                  </a:lnTo>
                  <a:lnTo>
                    <a:pt x="466082" y="13436"/>
                  </a:lnTo>
                  <a:lnTo>
                    <a:pt x="453389" y="12700"/>
                  </a:lnTo>
                  <a:close/>
                </a:path>
                <a:path w="535304" h="176530">
                  <a:moveTo>
                    <a:pt x="496869" y="24764"/>
                  </a:moveTo>
                  <a:lnTo>
                    <a:pt x="453389" y="24764"/>
                  </a:lnTo>
                  <a:lnTo>
                    <a:pt x="463010" y="25310"/>
                  </a:lnTo>
                  <a:lnTo>
                    <a:pt x="471677" y="26939"/>
                  </a:lnTo>
                  <a:lnTo>
                    <a:pt x="498601" y="56895"/>
                  </a:lnTo>
                  <a:lnTo>
                    <a:pt x="497811" y="63942"/>
                  </a:lnTo>
                  <a:lnTo>
                    <a:pt x="463010" y="88499"/>
                  </a:lnTo>
                  <a:lnTo>
                    <a:pt x="453389" y="89026"/>
                  </a:lnTo>
                  <a:lnTo>
                    <a:pt x="496896" y="89026"/>
                  </a:lnTo>
                  <a:lnTo>
                    <a:pt x="512825" y="56895"/>
                  </a:lnTo>
                  <a:lnTo>
                    <a:pt x="511802" y="47065"/>
                  </a:lnTo>
                  <a:lnTo>
                    <a:pt x="508730" y="38353"/>
                  </a:lnTo>
                  <a:lnTo>
                    <a:pt x="503610" y="30785"/>
                  </a:lnTo>
                  <a:lnTo>
                    <a:pt x="496869" y="24764"/>
                  </a:lnTo>
                  <a:close/>
                </a:path>
                <a:path w="535304" h="176530">
                  <a:moveTo>
                    <a:pt x="264511" y="67690"/>
                  </a:moveTo>
                  <a:lnTo>
                    <a:pt x="250697" y="67690"/>
                  </a:lnTo>
                  <a:lnTo>
                    <a:pt x="245363" y="76551"/>
                  </a:lnTo>
                  <a:lnTo>
                    <a:pt x="239077" y="85042"/>
                  </a:lnTo>
                  <a:lnTo>
                    <a:pt x="206057" y="114363"/>
                  </a:lnTo>
                  <a:lnTo>
                    <a:pt x="187705" y="123951"/>
                  </a:lnTo>
                  <a:lnTo>
                    <a:pt x="198373" y="135000"/>
                  </a:lnTo>
                  <a:lnTo>
                    <a:pt x="232566" y="110902"/>
                  </a:lnTo>
                  <a:lnTo>
                    <a:pt x="257222" y="82994"/>
                  </a:lnTo>
                  <a:lnTo>
                    <a:pt x="264511" y="67690"/>
                  </a:lnTo>
                  <a:close/>
                </a:path>
                <a:path w="535304" h="176530">
                  <a:moveTo>
                    <a:pt x="277875" y="15747"/>
                  </a:moveTo>
                  <a:lnTo>
                    <a:pt x="195325" y="15747"/>
                  </a:lnTo>
                  <a:lnTo>
                    <a:pt x="195325" y="27939"/>
                  </a:lnTo>
                  <a:lnTo>
                    <a:pt x="263143" y="27939"/>
                  </a:lnTo>
                  <a:lnTo>
                    <a:pt x="262124" y="35133"/>
                  </a:lnTo>
                  <a:lnTo>
                    <a:pt x="260603" y="42243"/>
                  </a:lnTo>
                  <a:lnTo>
                    <a:pt x="258607" y="49281"/>
                  </a:lnTo>
                  <a:lnTo>
                    <a:pt x="256158" y="56260"/>
                  </a:lnTo>
                  <a:lnTo>
                    <a:pt x="187451" y="60578"/>
                  </a:lnTo>
                  <a:lnTo>
                    <a:pt x="192404" y="73532"/>
                  </a:lnTo>
                  <a:lnTo>
                    <a:pt x="250697" y="67690"/>
                  </a:lnTo>
                  <a:lnTo>
                    <a:pt x="264511" y="67690"/>
                  </a:lnTo>
                  <a:lnTo>
                    <a:pt x="272329" y="51276"/>
                  </a:lnTo>
                  <a:lnTo>
                    <a:pt x="277875" y="15747"/>
                  </a:lnTo>
                  <a:close/>
                </a:path>
                <a:path w="535304" h="176530">
                  <a:moveTo>
                    <a:pt x="77059" y="67690"/>
                  </a:moveTo>
                  <a:lnTo>
                    <a:pt x="63245" y="67690"/>
                  </a:lnTo>
                  <a:lnTo>
                    <a:pt x="57912" y="76551"/>
                  </a:lnTo>
                  <a:lnTo>
                    <a:pt x="51625" y="85042"/>
                  </a:lnTo>
                  <a:lnTo>
                    <a:pt x="18605" y="114363"/>
                  </a:lnTo>
                  <a:lnTo>
                    <a:pt x="253" y="123951"/>
                  </a:lnTo>
                  <a:lnTo>
                    <a:pt x="10921" y="135000"/>
                  </a:lnTo>
                  <a:lnTo>
                    <a:pt x="45114" y="110902"/>
                  </a:lnTo>
                  <a:lnTo>
                    <a:pt x="69770" y="82994"/>
                  </a:lnTo>
                  <a:lnTo>
                    <a:pt x="77059" y="67690"/>
                  </a:lnTo>
                  <a:close/>
                </a:path>
                <a:path w="535304" h="176530">
                  <a:moveTo>
                    <a:pt x="90423" y="15747"/>
                  </a:moveTo>
                  <a:lnTo>
                    <a:pt x="7873" y="15747"/>
                  </a:lnTo>
                  <a:lnTo>
                    <a:pt x="7873" y="27939"/>
                  </a:lnTo>
                  <a:lnTo>
                    <a:pt x="75691" y="27939"/>
                  </a:lnTo>
                  <a:lnTo>
                    <a:pt x="74672" y="35133"/>
                  </a:lnTo>
                  <a:lnTo>
                    <a:pt x="73151" y="42243"/>
                  </a:lnTo>
                  <a:lnTo>
                    <a:pt x="71155" y="49281"/>
                  </a:lnTo>
                  <a:lnTo>
                    <a:pt x="68706" y="56260"/>
                  </a:lnTo>
                  <a:lnTo>
                    <a:pt x="0" y="60578"/>
                  </a:lnTo>
                  <a:lnTo>
                    <a:pt x="4952" y="73532"/>
                  </a:lnTo>
                  <a:lnTo>
                    <a:pt x="63245" y="67690"/>
                  </a:lnTo>
                  <a:lnTo>
                    <a:pt x="77059" y="67690"/>
                  </a:lnTo>
                  <a:lnTo>
                    <a:pt x="84877" y="51276"/>
                  </a:lnTo>
                  <a:lnTo>
                    <a:pt x="90423" y="15747"/>
                  </a:lnTo>
                  <a:close/>
                </a:path>
                <a:path w="535304" h="176530">
                  <a:moveTo>
                    <a:pt x="321309" y="0"/>
                  </a:moveTo>
                  <a:lnTo>
                    <a:pt x="307720" y="0"/>
                  </a:lnTo>
                  <a:lnTo>
                    <a:pt x="307720" y="176529"/>
                  </a:lnTo>
                  <a:lnTo>
                    <a:pt x="321309" y="176529"/>
                  </a:lnTo>
                  <a:lnTo>
                    <a:pt x="321309" y="84962"/>
                  </a:lnTo>
                  <a:lnTo>
                    <a:pt x="352932" y="84962"/>
                  </a:lnTo>
                  <a:lnTo>
                    <a:pt x="352932" y="72770"/>
                  </a:lnTo>
                  <a:lnTo>
                    <a:pt x="321309" y="72770"/>
                  </a:lnTo>
                  <a:lnTo>
                    <a:pt x="321309" y="0"/>
                  </a:lnTo>
                  <a:close/>
                </a:path>
                <a:path w="535304" h="176530">
                  <a:moveTo>
                    <a:pt x="133857" y="0"/>
                  </a:moveTo>
                  <a:lnTo>
                    <a:pt x="120268" y="0"/>
                  </a:lnTo>
                  <a:lnTo>
                    <a:pt x="120268" y="176529"/>
                  </a:lnTo>
                  <a:lnTo>
                    <a:pt x="133857" y="176529"/>
                  </a:lnTo>
                  <a:lnTo>
                    <a:pt x="133857" y="84962"/>
                  </a:lnTo>
                  <a:lnTo>
                    <a:pt x="165480" y="84962"/>
                  </a:lnTo>
                  <a:lnTo>
                    <a:pt x="165480" y="72770"/>
                  </a:lnTo>
                  <a:lnTo>
                    <a:pt x="133857" y="72770"/>
                  </a:lnTo>
                  <a:lnTo>
                    <a:pt x="133857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3749420" y="1116330"/>
              <a:ext cx="311150" cy="119380"/>
            </a:xfrm>
            <a:custGeom>
              <a:avLst/>
              <a:gdLst/>
              <a:ahLst/>
              <a:cxnLst/>
              <a:rect l="l" t="t" r="r" b="b"/>
              <a:pathLst>
                <a:path w="311150" h="119380">
                  <a:moveTo>
                    <a:pt x="265938" y="9017"/>
                  </a:moveTo>
                  <a:lnTo>
                    <a:pt x="227564" y="22395"/>
                  </a:lnTo>
                  <a:lnTo>
                    <a:pt x="220599" y="41148"/>
                  </a:lnTo>
                  <a:lnTo>
                    <a:pt x="221384" y="48194"/>
                  </a:lnTo>
                  <a:lnTo>
                    <a:pt x="256317" y="72751"/>
                  </a:lnTo>
                  <a:lnTo>
                    <a:pt x="265938" y="73279"/>
                  </a:lnTo>
                  <a:lnTo>
                    <a:pt x="275558" y="72751"/>
                  </a:lnTo>
                  <a:lnTo>
                    <a:pt x="310366" y="48176"/>
                  </a:lnTo>
                  <a:lnTo>
                    <a:pt x="311150" y="41148"/>
                  </a:lnTo>
                  <a:lnTo>
                    <a:pt x="310366" y="34119"/>
                  </a:lnTo>
                  <a:lnTo>
                    <a:pt x="275558" y="9562"/>
                  </a:lnTo>
                  <a:lnTo>
                    <a:pt x="265938" y="9017"/>
                  </a:lnTo>
                  <a:close/>
                </a:path>
                <a:path w="311150" h="119380">
                  <a:moveTo>
                    <a:pt x="7874" y="0"/>
                  </a:moveTo>
                  <a:lnTo>
                    <a:pt x="90424" y="0"/>
                  </a:lnTo>
                  <a:lnTo>
                    <a:pt x="84877" y="35528"/>
                  </a:lnTo>
                  <a:lnTo>
                    <a:pt x="69770" y="67246"/>
                  </a:lnTo>
                  <a:lnTo>
                    <a:pt x="45114" y="95154"/>
                  </a:lnTo>
                  <a:lnTo>
                    <a:pt x="10921" y="119253"/>
                  </a:lnTo>
                  <a:lnTo>
                    <a:pt x="253" y="108204"/>
                  </a:lnTo>
                  <a:lnTo>
                    <a:pt x="9513" y="103897"/>
                  </a:lnTo>
                  <a:lnTo>
                    <a:pt x="18605" y="98615"/>
                  </a:lnTo>
                  <a:lnTo>
                    <a:pt x="51625" y="69294"/>
                  </a:lnTo>
                  <a:lnTo>
                    <a:pt x="63245" y="51943"/>
                  </a:lnTo>
                  <a:lnTo>
                    <a:pt x="4952" y="57785"/>
                  </a:lnTo>
                  <a:lnTo>
                    <a:pt x="0" y="44831"/>
                  </a:lnTo>
                  <a:lnTo>
                    <a:pt x="68706" y="40512"/>
                  </a:lnTo>
                  <a:lnTo>
                    <a:pt x="75691" y="12192"/>
                  </a:lnTo>
                  <a:lnTo>
                    <a:pt x="7874" y="12192"/>
                  </a:lnTo>
                  <a:lnTo>
                    <a:pt x="7874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57396" y="1111758"/>
              <a:ext cx="99567" cy="128397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3682237" y="1100582"/>
              <a:ext cx="415290" cy="176530"/>
            </a:xfrm>
            <a:custGeom>
              <a:avLst/>
              <a:gdLst/>
              <a:ahLst/>
              <a:cxnLst/>
              <a:rect l="l" t="t" r="r" b="b"/>
              <a:pathLst>
                <a:path w="415289" h="176530">
                  <a:moveTo>
                    <a:pt x="333121" y="12700"/>
                  </a:moveTo>
                  <a:lnTo>
                    <a:pt x="376174" y="24383"/>
                  </a:lnTo>
                  <a:lnTo>
                    <a:pt x="392557" y="56895"/>
                  </a:lnTo>
                  <a:lnTo>
                    <a:pt x="391699" y="65893"/>
                  </a:lnTo>
                  <a:lnTo>
                    <a:pt x="362283" y="96726"/>
                  </a:lnTo>
                  <a:lnTo>
                    <a:pt x="340106" y="101091"/>
                  </a:lnTo>
                  <a:lnTo>
                    <a:pt x="340106" y="136651"/>
                  </a:lnTo>
                  <a:lnTo>
                    <a:pt x="415036" y="136651"/>
                  </a:lnTo>
                  <a:lnTo>
                    <a:pt x="415036" y="148716"/>
                  </a:lnTo>
                  <a:lnTo>
                    <a:pt x="251206" y="148716"/>
                  </a:lnTo>
                  <a:lnTo>
                    <a:pt x="251206" y="136651"/>
                  </a:lnTo>
                  <a:lnTo>
                    <a:pt x="326136" y="136651"/>
                  </a:lnTo>
                  <a:lnTo>
                    <a:pt x="326136" y="101091"/>
                  </a:lnTo>
                  <a:lnTo>
                    <a:pt x="287274" y="87502"/>
                  </a:lnTo>
                  <a:lnTo>
                    <a:pt x="273558" y="56895"/>
                  </a:lnTo>
                  <a:lnTo>
                    <a:pt x="274581" y="47156"/>
                  </a:lnTo>
                  <a:lnTo>
                    <a:pt x="308959" y="15652"/>
                  </a:lnTo>
                  <a:lnTo>
                    <a:pt x="320409" y="13438"/>
                  </a:lnTo>
                  <a:lnTo>
                    <a:pt x="333121" y="12700"/>
                  </a:lnTo>
                  <a:close/>
                </a:path>
                <a:path w="415289" h="176530">
                  <a:moveTo>
                    <a:pt x="187451" y="0"/>
                  </a:moveTo>
                  <a:lnTo>
                    <a:pt x="201040" y="0"/>
                  </a:lnTo>
                  <a:lnTo>
                    <a:pt x="201040" y="72770"/>
                  </a:lnTo>
                  <a:lnTo>
                    <a:pt x="232663" y="72770"/>
                  </a:lnTo>
                  <a:lnTo>
                    <a:pt x="232663" y="84962"/>
                  </a:lnTo>
                  <a:lnTo>
                    <a:pt x="201040" y="84962"/>
                  </a:lnTo>
                  <a:lnTo>
                    <a:pt x="201040" y="176529"/>
                  </a:lnTo>
                  <a:lnTo>
                    <a:pt x="187451" y="176529"/>
                  </a:lnTo>
                  <a:lnTo>
                    <a:pt x="187451" y="0"/>
                  </a:lnTo>
                  <a:close/>
                </a:path>
                <a:path w="415289" h="176530">
                  <a:moveTo>
                    <a:pt x="0" y="0"/>
                  </a:moveTo>
                  <a:lnTo>
                    <a:pt x="13588" y="0"/>
                  </a:lnTo>
                  <a:lnTo>
                    <a:pt x="13588" y="72770"/>
                  </a:lnTo>
                  <a:lnTo>
                    <a:pt x="45212" y="72770"/>
                  </a:lnTo>
                  <a:lnTo>
                    <a:pt x="45212" y="84962"/>
                  </a:lnTo>
                  <a:lnTo>
                    <a:pt x="13588" y="84962"/>
                  </a:lnTo>
                  <a:lnTo>
                    <a:pt x="13588" y="176529"/>
                  </a:lnTo>
                  <a:lnTo>
                    <a:pt x="0" y="176529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1" name="object 21" descr=""/>
          <p:cNvGrpSpPr/>
          <p:nvPr/>
        </p:nvGrpSpPr>
        <p:grpSpPr>
          <a:xfrm>
            <a:off x="4182998" y="1096010"/>
            <a:ext cx="346075" cy="186055"/>
            <a:chOff x="4182998" y="1096010"/>
            <a:chExt cx="346075" cy="186055"/>
          </a:xfrm>
        </p:grpSpPr>
        <p:sp>
          <p:nvSpPr>
            <p:cNvPr id="22" name="object 22" descr=""/>
            <p:cNvSpPr/>
            <p:nvPr/>
          </p:nvSpPr>
          <p:spPr>
            <a:xfrm>
              <a:off x="4187570" y="1100582"/>
              <a:ext cx="337185" cy="176530"/>
            </a:xfrm>
            <a:custGeom>
              <a:avLst/>
              <a:gdLst/>
              <a:ahLst/>
              <a:cxnLst/>
              <a:rect l="l" t="t" r="r" b="b"/>
              <a:pathLst>
                <a:path w="337185" h="176530">
                  <a:moveTo>
                    <a:pt x="278891" y="105537"/>
                  </a:moveTo>
                  <a:lnTo>
                    <a:pt x="236219" y="115062"/>
                  </a:lnTo>
                  <a:lnTo>
                    <a:pt x="221233" y="139700"/>
                  </a:lnTo>
                  <a:lnTo>
                    <a:pt x="222164" y="146962"/>
                  </a:lnTo>
                  <a:lnTo>
                    <a:pt x="254412" y="171608"/>
                  </a:lnTo>
                  <a:lnTo>
                    <a:pt x="278891" y="173989"/>
                  </a:lnTo>
                  <a:lnTo>
                    <a:pt x="291919" y="173394"/>
                  </a:lnTo>
                  <a:lnTo>
                    <a:pt x="303387" y="171608"/>
                  </a:lnTo>
                  <a:lnTo>
                    <a:pt x="313307" y="168632"/>
                  </a:lnTo>
                  <a:lnTo>
                    <a:pt x="321690" y="164464"/>
                  </a:lnTo>
                  <a:lnTo>
                    <a:pt x="324626" y="162178"/>
                  </a:lnTo>
                  <a:lnTo>
                    <a:pt x="278891" y="162178"/>
                  </a:lnTo>
                  <a:lnTo>
                    <a:pt x="269105" y="161794"/>
                  </a:lnTo>
                  <a:lnTo>
                    <a:pt x="235838" y="146303"/>
                  </a:lnTo>
                  <a:lnTo>
                    <a:pt x="235924" y="133095"/>
                  </a:lnTo>
                  <a:lnTo>
                    <a:pt x="278891" y="117220"/>
                  </a:lnTo>
                  <a:lnTo>
                    <a:pt x="324503" y="117220"/>
                  </a:lnTo>
                  <a:lnTo>
                    <a:pt x="321690" y="115062"/>
                  </a:lnTo>
                  <a:lnTo>
                    <a:pt x="313378" y="110894"/>
                  </a:lnTo>
                  <a:lnTo>
                    <a:pt x="303482" y="107918"/>
                  </a:lnTo>
                  <a:lnTo>
                    <a:pt x="291990" y="106132"/>
                  </a:lnTo>
                  <a:lnTo>
                    <a:pt x="278891" y="105537"/>
                  </a:lnTo>
                  <a:close/>
                </a:path>
                <a:path w="337185" h="176530">
                  <a:moveTo>
                    <a:pt x="324503" y="117220"/>
                  </a:moveTo>
                  <a:lnTo>
                    <a:pt x="278891" y="117220"/>
                  </a:lnTo>
                  <a:lnTo>
                    <a:pt x="288767" y="117605"/>
                  </a:lnTo>
                  <a:lnTo>
                    <a:pt x="297447" y="118776"/>
                  </a:lnTo>
                  <a:lnTo>
                    <a:pt x="304805" y="120703"/>
                  </a:lnTo>
                  <a:lnTo>
                    <a:pt x="311023" y="123443"/>
                  </a:lnTo>
                  <a:lnTo>
                    <a:pt x="318388" y="127762"/>
                  </a:lnTo>
                  <a:lnTo>
                    <a:pt x="322071" y="133095"/>
                  </a:lnTo>
                  <a:lnTo>
                    <a:pt x="322071" y="146303"/>
                  </a:lnTo>
                  <a:lnTo>
                    <a:pt x="278891" y="162178"/>
                  </a:lnTo>
                  <a:lnTo>
                    <a:pt x="324626" y="162178"/>
                  </a:lnTo>
                  <a:lnTo>
                    <a:pt x="328265" y="159345"/>
                  </a:lnTo>
                  <a:lnTo>
                    <a:pt x="332946" y="153511"/>
                  </a:lnTo>
                  <a:lnTo>
                    <a:pt x="335746" y="146962"/>
                  </a:lnTo>
                  <a:lnTo>
                    <a:pt x="336676" y="139700"/>
                  </a:lnTo>
                  <a:lnTo>
                    <a:pt x="335746" y="132439"/>
                  </a:lnTo>
                  <a:lnTo>
                    <a:pt x="332946" y="125904"/>
                  </a:lnTo>
                  <a:lnTo>
                    <a:pt x="328265" y="120108"/>
                  </a:lnTo>
                  <a:lnTo>
                    <a:pt x="324503" y="117220"/>
                  </a:lnTo>
                  <a:close/>
                </a:path>
                <a:path w="337185" h="176530">
                  <a:moveTo>
                    <a:pt x="333120" y="0"/>
                  </a:moveTo>
                  <a:lnTo>
                    <a:pt x="319404" y="0"/>
                  </a:lnTo>
                  <a:lnTo>
                    <a:pt x="319404" y="39750"/>
                  </a:lnTo>
                  <a:lnTo>
                    <a:pt x="278256" y="39750"/>
                  </a:lnTo>
                  <a:lnTo>
                    <a:pt x="278256" y="51942"/>
                  </a:lnTo>
                  <a:lnTo>
                    <a:pt x="319404" y="51942"/>
                  </a:lnTo>
                  <a:lnTo>
                    <a:pt x="319404" y="101980"/>
                  </a:lnTo>
                  <a:lnTo>
                    <a:pt x="333120" y="101980"/>
                  </a:lnTo>
                  <a:lnTo>
                    <a:pt x="333120" y="0"/>
                  </a:lnTo>
                  <a:close/>
                </a:path>
                <a:path w="337185" h="176530">
                  <a:moveTo>
                    <a:pt x="246633" y="20065"/>
                  </a:moveTo>
                  <a:lnTo>
                    <a:pt x="233299" y="20065"/>
                  </a:lnTo>
                  <a:lnTo>
                    <a:pt x="233299" y="24510"/>
                  </a:lnTo>
                  <a:lnTo>
                    <a:pt x="232511" y="33916"/>
                  </a:lnTo>
                  <a:lnTo>
                    <a:pt x="213760" y="68778"/>
                  </a:lnTo>
                  <a:lnTo>
                    <a:pt x="188721" y="86994"/>
                  </a:lnTo>
                  <a:lnTo>
                    <a:pt x="198500" y="96392"/>
                  </a:lnTo>
                  <a:lnTo>
                    <a:pt x="228786" y="69976"/>
                  </a:lnTo>
                  <a:lnTo>
                    <a:pt x="240537" y="51688"/>
                  </a:lnTo>
                  <a:lnTo>
                    <a:pt x="255108" y="51688"/>
                  </a:lnTo>
                  <a:lnTo>
                    <a:pt x="254081" y="50228"/>
                  </a:lnTo>
                  <a:lnTo>
                    <a:pt x="249951" y="41846"/>
                  </a:lnTo>
                  <a:lnTo>
                    <a:pt x="247465" y="33273"/>
                  </a:lnTo>
                  <a:lnTo>
                    <a:pt x="246633" y="24510"/>
                  </a:lnTo>
                  <a:lnTo>
                    <a:pt x="246633" y="20065"/>
                  </a:lnTo>
                  <a:close/>
                </a:path>
                <a:path w="337185" h="176530">
                  <a:moveTo>
                    <a:pt x="255108" y="51688"/>
                  </a:moveTo>
                  <a:lnTo>
                    <a:pt x="240537" y="51688"/>
                  </a:lnTo>
                  <a:lnTo>
                    <a:pt x="243391" y="56925"/>
                  </a:lnTo>
                  <a:lnTo>
                    <a:pt x="275538" y="88376"/>
                  </a:lnTo>
                  <a:lnTo>
                    <a:pt x="281558" y="91947"/>
                  </a:lnTo>
                  <a:lnTo>
                    <a:pt x="290702" y="81914"/>
                  </a:lnTo>
                  <a:lnTo>
                    <a:pt x="282201" y="77725"/>
                  </a:lnTo>
                  <a:lnTo>
                    <a:pt x="274224" y="72405"/>
                  </a:lnTo>
                  <a:lnTo>
                    <a:pt x="266771" y="65966"/>
                  </a:lnTo>
                  <a:lnTo>
                    <a:pt x="259841" y="58419"/>
                  </a:lnTo>
                  <a:lnTo>
                    <a:pt x="255108" y="51688"/>
                  </a:lnTo>
                  <a:close/>
                </a:path>
                <a:path w="337185" h="176530">
                  <a:moveTo>
                    <a:pt x="285368" y="7873"/>
                  </a:moveTo>
                  <a:lnTo>
                    <a:pt x="194563" y="7873"/>
                  </a:lnTo>
                  <a:lnTo>
                    <a:pt x="194563" y="20065"/>
                  </a:lnTo>
                  <a:lnTo>
                    <a:pt x="285368" y="20065"/>
                  </a:lnTo>
                  <a:lnTo>
                    <a:pt x="285368" y="7873"/>
                  </a:lnTo>
                  <a:close/>
                </a:path>
                <a:path w="337185" h="176530">
                  <a:moveTo>
                    <a:pt x="115824" y="54228"/>
                  </a:moveTo>
                  <a:lnTo>
                    <a:pt x="102362" y="54228"/>
                  </a:lnTo>
                  <a:lnTo>
                    <a:pt x="102362" y="91439"/>
                  </a:lnTo>
                  <a:lnTo>
                    <a:pt x="66166" y="91439"/>
                  </a:lnTo>
                  <a:lnTo>
                    <a:pt x="66166" y="103758"/>
                  </a:lnTo>
                  <a:lnTo>
                    <a:pt x="102362" y="103758"/>
                  </a:lnTo>
                  <a:lnTo>
                    <a:pt x="102362" y="170814"/>
                  </a:lnTo>
                  <a:lnTo>
                    <a:pt x="115824" y="170814"/>
                  </a:lnTo>
                  <a:lnTo>
                    <a:pt x="115824" y="54228"/>
                  </a:lnTo>
                  <a:close/>
                </a:path>
                <a:path w="337185" h="176530">
                  <a:moveTo>
                    <a:pt x="77215" y="15366"/>
                  </a:moveTo>
                  <a:lnTo>
                    <a:pt x="10413" y="15366"/>
                  </a:lnTo>
                  <a:lnTo>
                    <a:pt x="10413" y="27431"/>
                  </a:lnTo>
                  <a:lnTo>
                    <a:pt x="62737" y="27431"/>
                  </a:lnTo>
                  <a:lnTo>
                    <a:pt x="60759" y="42150"/>
                  </a:lnTo>
                  <a:lnTo>
                    <a:pt x="42417" y="84708"/>
                  </a:lnTo>
                  <a:lnTo>
                    <a:pt x="11646" y="117713"/>
                  </a:lnTo>
                  <a:lnTo>
                    <a:pt x="0" y="125094"/>
                  </a:lnTo>
                  <a:lnTo>
                    <a:pt x="10794" y="134365"/>
                  </a:lnTo>
                  <a:lnTo>
                    <a:pt x="31632" y="117558"/>
                  </a:lnTo>
                  <a:lnTo>
                    <a:pt x="48625" y="98583"/>
                  </a:lnTo>
                  <a:lnTo>
                    <a:pt x="61783" y="77466"/>
                  </a:lnTo>
                  <a:lnTo>
                    <a:pt x="71119" y="54228"/>
                  </a:lnTo>
                  <a:lnTo>
                    <a:pt x="115824" y="54228"/>
                  </a:lnTo>
                  <a:lnTo>
                    <a:pt x="115824" y="42037"/>
                  </a:lnTo>
                  <a:lnTo>
                    <a:pt x="74040" y="42037"/>
                  </a:lnTo>
                  <a:lnTo>
                    <a:pt x="75180" y="36226"/>
                  </a:lnTo>
                  <a:lnTo>
                    <a:pt x="76104" y="29844"/>
                  </a:lnTo>
                  <a:lnTo>
                    <a:pt x="76791" y="22891"/>
                  </a:lnTo>
                  <a:lnTo>
                    <a:pt x="77215" y="15366"/>
                  </a:lnTo>
                  <a:close/>
                </a:path>
                <a:path w="337185" h="176530">
                  <a:moveTo>
                    <a:pt x="115824" y="3555"/>
                  </a:moveTo>
                  <a:lnTo>
                    <a:pt x="102362" y="3555"/>
                  </a:lnTo>
                  <a:lnTo>
                    <a:pt x="102362" y="42037"/>
                  </a:lnTo>
                  <a:lnTo>
                    <a:pt x="115824" y="42037"/>
                  </a:lnTo>
                  <a:lnTo>
                    <a:pt x="115824" y="3555"/>
                  </a:lnTo>
                  <a:close/>
                </a:path>
                <a:path w="337185" h="176530">
                  <a:moveTo>
                    <a:pt x="148462" y="0"/>
                  </a:moveTo>
                  <a:lnTo>
                    <a:pt x="134746" y="0"/>
                  </a:lnTo>
                  <a:lnTo>
                    <a:pt x="134746" y="176529"/>
                  </a:lnTo>
                  <a:lnTo>
                    <a:pt x="148462" y="176529"/>
                  </a:lnTo>
                  <a:lnTo>
                    <a:pt x="14846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4187570" y="1100582"/>
              <a:ext cx="337185" cy="176530"/>
            </a:xfrm>
            <a:custGeom>
              <a:avLst/>
              <a:gdLst/>
              <a:ahLst/>
              <a:cxnLst/>
              <a:rect l="l" t="t" r="r" b="b"/>
              <a:pathLst>
                <a:path w="337185" h="176530">
                  <a:moveTo>
                    <a:pt x="278891" y="117220"/>
                  </a:moveTo>
                  <a:lnTo>
                    <a:pt x="239521" y="127762"/>
                  </a:lnTo>
                  <a:lnTo>
                    <a:pt x="235838" y="133222"/>
                  </a:lnTo>
                  <a:lnTo>
                    <a:pt x="235838" y="139700"/>
                  </a:lnTo>
                  <a:lnTo>
                    <a:pt x="235838" y="146303"/>
                  </a:lnTo>
                  <a:lnTo>
                    <a:pt x="278891" y="162178"/>
                  </a:lnTo>
                  <a:lnTo>
                    <a:pt x="288678" y="161796"/>
                  </a:lnTo>
                  <a:lnTo>
                    <a:pt x="322071" y="146303"/>
                  </a:lnTo>
                  <a:lnTo>
                    <a:pt x="322071" y="139700"/>
                  </a:lnTo>
                  <a:lnTo>
                    <a:pt x="322071" y="133095"/>
                  </a:lnTo>
                  <a:lnTo>
                    <a:pt x="288752" y="117603"/>
                  </a:lnTo>
                  <a:lnTo>
                    <a:pt x="278891" y="117220"/>
                  </a:lnTo>
                  <a:close/>
                </a:path>
                <a:path w="337185" h="176530">
                  <a:moveTo>
                    <a:pt x="278891" y="105537"/>
                  </a:moveTo>
                  <a:lnTo>
                    <a:pt x="321690" y="115062"/>
                  </a:lnTo>
                  <a:lnTo>
                    <a:pt x="336676" y="139700"/>
                  </a:lnTo>
                  <a:lnTo>
                    <a:pt x="335746" y="146962"/>
                  </a:lnTo>
                  <a:lnTo>
                    <a:pt x="303387" y="171608"/>
                  </a:lnTo>
                  <a:lnTo>
                    <a:pt x="278891" y="173989"/>
                  </a:lnTo>
                  <a:lnTo>
                    <a:pt x="265866" y="173394"/>
                  </a:lnTo>
                  <a:lnTo>
                    <a:pt x="229645" y="159345"/>
                  </a:lnTo>
                  <a:lnTo>
                    <a:pt x="221233" y="139700"/>
                  </a:lnTo>
                  <a:lnTo>
                    <a:pt x="222164" y="132439"/>
                  </a:lnTo>
                  <a:lnTo>
                    <a:pt x="254412" y="107918"/>
                  </a:lnTo>
                  <a:lnTo>
                    <a:pt x="278891" y="105537"/>
                  </a:lnTo>
                  <a:close/>
                </a:path>
                <a:path w="337185" h="176530">
                  <a:moveTo>
                    <a:pt x="194563" y="7873"/>
                  </a:moveTo>
                  <a:lnTo>
                    <a:pt x="285368" y="7873"/>
                  </a:lnTo>
                  <a:lnTo>
                    <a:pt x="285368" y="20065"/>
                  </a:lnTo>
                  <a:lnTo>
                    <a:pt x="246633" y="20065"/>
                  </a:lnTo>
                  <a:lnTo>
                    <a:pt x="246633" y="24510"/>
                  </a:lnTo>
                  <a:lnTo>
                    <a:pt x="266771" y="65966"/>
                  </a:lnTo>
                  <a:lnTo>
                    <a:pt x="290702" y="81914"/>
                  </a:lnTo>
                  <a:lnTo>
                    <a:pt x="281558" y="91947"/>
                  </a:lnTo>
                  <a:lnTo>
                    <a:pt x="251860" y="67923"/>
                  </a:lnTo>
                  <a:lnTo>
                    <a:pt x="240537" y="51688"/>
                  </a:lnTo>
                  <a:lnTo>
                    <a:pt x="237462" y="57594"/>
                  </a:lnTo>
                  <a:lnTo>
                    <a:pt x="210867" y="87947"/>
                  </a:lnTo>
                  <a:lnTo>
                    <a:pt x="198500" y="96392"/>
                  </a:lnTo>
                  <a:lnTo>
                    <a:pt x="188721" y="86994"/>
                  </a:lnTo>
                  <a:lnTo>
                    <a:pt x="197846" y="81922"/>
                  </a:lnTo>
                  <a:lnTo>
                    <a:pt x="206184" y="75850"/>
                  </a:lnTo>
                  <a:lnTo>
                    <a:pt x="230139" y="43084"/>
                  </a:lnTo>
                  <a:lnTo>
                    <a:pt x="233299" y="24510"/>
                  </a:lnTo>
                  <a:lnTo>
                    <a:pt x="233299" y="20065"/>
                  </a:lnTo>
                  <a:lnTo>
                    <a:pt x="194563" y="20065"/>
                  </a:lnTo>
                  <a:lnTo>
                    <a:pt x="194563" y="7873"/>
                  </a:lnTo>
                  <a:close/>
                </a:path>
                <a:path w="337185" h="176530">
                  <a:moveTo>
                    <a:pt x="102362" y="3555"/>
                  </a:moveTo>
                  <a:lnTo>
                    <a:pt x="115824" y="3555"/>
                  </a:lnTo>
                  <a:lnTo>
                    <a:pt x="115824" y="170814"/>
                  </a:lnTo>
                  <a:lnTo>
                    <a:pt x="102362" y="170814"/>
                  </a:lnTo>
                  <a:lnTo>
                    <a:pt x="102362" y="103758"/>
                  </a:lnTo>
                  <a:lnTo>
                    <a:pt x="66166" y="103758"/>
                  </a:lnTo>
                  <a:lnTo>
                    <a:pt x="66166" y="91439"/>
                  </a:lnTo>
                  <a:lnTo>
                    <a:pt x="102362" y="91439"/>
                  </a:lnTo>
                  <a:lnTo>
                    <a:pt x="102362" y="54228"/>
                  </a:lnTo>
                  <a:lnTo>
                    <a:pt x="71119" y="54228"/>
                  </a:lnTo>
                  <a:lnTo>
                    <a:pt x="61783" y="77466"/>
                  </a:lnTo>
                  <a:lnTo>
                    <a:pt x="48625" y="98583"/>
                  </a:lnTo>
                  <a:lnTo>
                    <a:pt x="31632" y="117558"/>
                  </a:lnTo>
                  <a:lnTo>
                    <a:pt x="10794" y="134365"/>
                  </a:lnTo>
                  <a:lnTo>
                    <a:pt x="0" y="125094"/>
                  </a:lnTo>
                  <a:lnTo>
                    <a:pt x="11646" y="117713"/>
                  </a:lnTo>
                  <a:lnTo>
                    <a:pt x="22590" y="108521"/>
                  </a:lnTo>
                  <a:lnTo>
                    <a:pt x="50611" y="70776"/>
                  </a:lnTo>
                  <a:lnTo>
                    <a:pt x="62737" y="27431"/>
                  </a:lnTo>
                  <a:lnTo>
                    <a:pt x="10413" y="27431"/>
                  </a:lnTo>
                  <a:lnTo>
                    <a:pt x="10413" y="15366"/>
                  </a:lnTo>
                  <a:lnTo>
                    <a:pt x="77215" y="15366"/>
                  </a:lnTo>
                  <a:lnTo>
                    <a:pt x="76791" y="22891"/>
                  </a:lnTo>
                  <a:lnTo>
                    <a:pt x="76104" y="29844"/>
                  </a:lnTo>
                  <a:lnTo>
                    <a:pt x="75180" y="36226"/>
                  </a:lnTo>
                  <a:lnTo>
                    <a:pt x="74040" y="42037"/>
                  </a:lnTo>
                  <a:lnTo>
                    <a:pt x="102362" y="42037"/>
                  </a:lnTo>
                  <a:lnTo>
                    <a:pt x="102362" y="3555"/>
                  </a:lnTo>
                  <a:close/>
                </a:path>
                <a:path w="337185" h="176530">
                  <a:moveTo>
                    <a:pt x="319404" y="0"/>
                  </a:moveTo>
                  <a:lnTo>
                    <a:pt x="333120" y="0"/>
                  </a:lnTo>
                  <a:lnTo>
                    <a:pt x="333120" y="101980"/>
                  </a:lnTo>
                  <a:lnTo>
                    <a:pt x="319404" y="101980"/>
                  </a:lnTo>
                  <a:lnTo>
                    <a:pt x="319404" y="51942"/>
                  </a:lnTo>
                  <a:lnTo>
                    <a:pt x="278256" y="51942"/>
                  </a:lnTo>
                  <a:lnTo>
                    <a:pt x="278256" y="39750"/>
                  </a:lnTo>
                  <a:lnTo>
                    <a:pt x="319404" y="39750"/>
                  </a:lnTo>
                  <a:lnTo>
                    <a:pt x="319404" y="0"/>
                  </a:lnTo>
                  <a:close/>
                </a:path>
                <a:path w="337185" h="176530">
                  <a:moveTo>
                    <a:pt x="134746" y="0"/>
                  </a:moveTo>
                  <a:lnTo>
                    <a:pt x="148462" y="0"/>
                  </a:lnTo>
                  <a:lnTo>
                    <a:pt x="148462" y="176529"/>
                  </a:lnTo>
                  <a:lnTo>
                    <a:pt x="134746" y="176529"/>
                  </a:lnTo>
                  <a:lnTo>
                    <a:pt x="134746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4" name="object 24" descr=""/>
          <p:cNvGrpSpPr/>
          <p:nvPr/>
        </p:nvGrpSpPr>
        <p:grpSpPr>
          <a:xfrm>
            <a:off x="4617846" y="1141222"/>
            <a:ext cx="271780" cy="131445"/>
            <a:chOff x="4617846" y="1141222"/>
            <a:chExt cx="271780" cy="131445"/>
          </a:xfrm>
        </p:grpSpPr>
        <p:sp>
          <p:nvSpPr>
            <p:cNvPr id="25" name="object 25" descr=""/>
            <p:cNvSpPr/>
            <p:nvPr/>
          </p:nvSpPr>
          <p:spPr>
            <a:xfrm>
              <a:off x="4622418" y="1145794"/>
              <a:ext cx="262890" cy="122555"/>
            </a:xfrm>
            <a:custGeom>
              <a:avLst/>
              <a:gdLst/>
              <a:ahLst/>
              <a:cxnLst/>
              <a:rect l="l" t="t" r="r" b="b"/>
              <a:pathLst>
                <a:path w="262889" h="122555">
                  <a:moveTo>
                    <a:pt x="171830" y="82930"/>
                  </a:moveTo>
                  <a:lnTo>
                    <a:pt x="161543" y="82930"/>
                  </a:lnTo>
                  <a:lnTo>
                    <a:pt x="161543" y="122173"/>
                  </a:lnTo>
                  <a:lnTo>
                    <a:pt x="244855" y="122173"/>
                  </a:lnTo>
                  <a:lnTo>
                    <a:pt x="244855" y="112902"/>
                  </a:lnTo>
                  <a:lnTo>
                    <a:pt x="171830" y="112902"/>
                  </a:lnTo>
                  <a:lnTo>
                    <a:pt x="171830" y="82930"/>
                  </a:lnTo>
                  <a:close/>
                </a:path>
                <a:path w="262889" h="122555">
                  <a:moveTo>
                    <a:pt x="122427" y="97281"/>
                  </a:moveTo>
                  <a:lnTo>
                    <a:pt x="0" y="97281"/>
                  </a:lnTo>
                  <a:lnTo>
                    <a:pt x="0" y="106298"/>
                  </a:lnTo>
                  <a:lnTo>
                    <a:pt x="122427" y="106298"/>
                  </a:lnTo>
                  <a:lnTo>
                    <a:pt x="122427" y="97281"/>
                  </a:lnTo>
                  <a:close/>
                </a:path>
                <a:path w="262889" h="122555">
                  <a:moveTo>
                    <a:pt x="66420" y="71119"/>
                  </a:moveTo>
                  <a:lnTo>
                    <a:pt x="56006" y="71119"/>
                  </a:lnTo>
                  <a:lnTo>
                    <a:pt x="56006" y="97281"/>
                  </a:lnTo>
                  <a:lnTo>
                    <a:pt x="66420" y="97281"/>
                  </a:lnTo>
                  <a:lnTo>
                    <a:pt x="66420" y="71119"/>
                  </a:lnTo>
                  <a:close/>
                </a:path>
                <a:path w="262889" h="122555">
                  <a:moveTo>
                    <a:pt x="262635" y="62483"/>
                  </a:moveTo>
                  <a:lnTo>
                    <a:pt x="140207" y="62483"/>
                  </a:lnTo>
                  <a:lnTo>
                    <a:pt x="140207" y="71754"/>
                  </a:lnTo>
                  <a:lnTo>
                    <a:pt x="262635" y="71754"/>
                  </a:lnTo>
                  <a:lnTo>
                    <a:pt x="262635" y="62483"/>
                  </a:lnTo>
                  <a:close/>
                </a:path>
                <a:path w="262889" h="122555">
                  <a:moveTo>
                    <a:pt x="108584" y="7492"/>
                  </a:moveTo>
                  <a:lnTo>
                    <a:pt x="63118" y="7492"/>
                  </a:lnTo>
                  <a:lnTo>
                    <a:pt x="63118" y="63626"/>
                  </a:lnTo>
                  <a:lnTo>
                    <a:pt x="110362" y="63626"/>
                  </a:lnTo>
                  <a:lnTo>
                    <a:pt x="110362" y="54736"/>
                  </a:lnTo>
                  <a:lnTo>
                    <a:pt x="73151" y="54736"/>
                  </a:lnTo>
                  <a:lnTo>
                    <a:pt x="73151" y="16636"/>
                  </a:lnTo>
                  <a:lnTo>
                    <a:pt x="108584" y="16636"/>
                  </a:lnTo>
                  <a:lnTo>
                    <a:pt x="108584" y="7492"/>
                  </a:lnTo>
                  <a:close/>
                </a:path>
                <a:path w="262889" h="122555">
                  <a:moveTo>
                    <a:pt x="54990" y="7492"/>
                  </a:moveTo>
                  <a:lnTo>
                    <a:pt x="11810" y="7492"/>
                  </a:lnTo>
                  <a:lnTo>
                    <a:pt x="11810" y="63626"/>
                  </a:lnTo>
                  <a:lnTo>
                    <a:pt x="56895" y="63626"/>
                  </a:lnTo>
                  <a:lnTo>
                    <a:pt x="56895" y="54736"/>
                  </a:lnTo>
                  <a:lnTo>
                    <a:pt x="22097" y="54736"/>
                  </a:lnTo>
                  <a:lnTo>
                    <a:pt x="22097" y="16636"/>
                  </a:lnTo>
                  <a:lnTo>
                    <a:pt x="54990" y="16636"/>
                  </a:lnTo>
                  <a:lnTo>
                    <a:pt x="54990" y="7492"/>
                  </a:lnTo>
                  <a:close/>
                </a:path>
                <a:path w="262889" h="122555">
                  <a:moveTo>
                    <a:pt x="172338" y="0"/>
                  </a:moveTo>
                  <a:lnTo>
                    <a:pt x="162178" y="0"/>
                  </a:lnTo>
                  <a:lnTo>
                    <a:pt x="162178" y="44195"/>
                  </a:lnTo>
                  <a:lnTo>
                    <a:pt x="244601" y="44195"/>
                  </a:lnTo>
                  <a:lnTo>
                    <a:pt x="244601" y="35178"/>
                  </a:lnTo>
                  <a:lnTo>
                    <a:pt x="172338" y="35178"/>
                  </a:lnTo>
                  <a:lnTo>
                    <a:pt x="172338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4622418" y="1145794"/>
              <a:ext cx="262890" cy="122555"/>
            </a:xfrm>
            <a:custGeom>
              <a:avLst/>
              <a:gdLst/>
              <a:ahLst/>
              <a:cxnLst/>
              <a:rect l="l" t="t" r="r" b="b"/>
              <a:pathLst>
                <a:path w="262889" h="122555">
                  <a:moveTo>
                    <a:pt x="161543" y="82930"/>
                  </a:moveTo>
                  <a:lnTo>
                    <a:pt x="171830" y="82930"/>
                  </a:lnTo>
                  <a:lnTo>
                    <a:pt x="171830" y="112902"/>
                  </a:lnTo>
                  <a:lnTo>
                    <a:pt x="244855" y="112902"/>
                  </a:lnTo>
                  <a:lnTo>
                    <a:pt x="244855" y="122173"/>
                  </a:lnTo>
                  <a:lnTo>
                    <a:pt x="161543" y="122173"/>
                  </a:lnTo>
                  <a:lnTo>
                    <a:pt x="161543" y="82930"/>
                  </a:lnTo>
                  <a:close/>
                </a:path>
                <a:path w="262889" h="122555">
                  <a:moveTo>
                    <a:pt x="56006" y="71119"/>
                  </a:moveTo>
                  <a:lnTo>
                    <a:pt x="66420" y="71119"/>
                  </a:lnTo>
                  <a:lnTo>
                    <a:pt x="66420" y="97281"/>
                  </a:lnTo>
                  <a:lnTo>
                    <a:pt x="122427" y="97281"/>
                  </a:lnTo>
                  <a:lnTo>
                    <a:pt x="122427" y="106298"/>
                  </a:lnTo>
                  <a:lnTo>
                    <a:pt x="0" y="106298"/>
                  </a:lnTo>
                  <a:lnTo>
                    <a:pt x="0" y="97281"/>
                  </a:lnTo>
                  <a:lnTo>
                    <a:pt x="56006" y="97281"/>
                  </a:lnTo>
                  <a:lnTo>
                    <a:pt x="56006" y="71119"/>
                  </a:lnTo>
                  <a:close/>
                </a:path>
                <a:path w="262889" h="122555">
                  <a:moveTo>
                    <a:pt x="140207" y="62483"/>
                  </a:moveTo>
                  <a:lnTo>
                    <a:pt x="262635" y="62483"/>
                  </a:lnTo>
                  <a:lnTo>
                    <a:pt x="262635" y="71754"/>
                  </a:lnTo>
                  <a:lnTo>
                    <a:pt x="140207" y="71754"/>
                  </a:lnTo>
                  <a:lnTo>
                    <a:pt x="140207" y="62483"/>
                  </a:lnTo>
                  <a:close/>
                </a:path>
                <a:path w="262889" h="122555">
                  <a:moveTo>
                    <a:pt x="63118" y="7492"/>
                  </a:moveTo>
                  <a:lnTo>
                    <a:pt x="108584" y="7492"/>
                  </a:lnTo>
                  <a:lnTo>
                    <a:pt x="108584" y="16636"/>
                  </a:lnTo>
                  <a:lnTo>
                    <a:pt x="73151" y="16636"/>
                  </a:lnTo>
                  <a:lnTo>
                    <a:pt x="73151" y="54736"/>
                  </a:lnTo>
                  <a:lnTo>
                    <a:pt x="110362" y="54736"/>
                  </a:lnTo>
                  <a:lnTo>
                    <a:pt x="110362" y="63626"/>
                  </a:lnTo>
                  <a:lnTo>
                    <a:pt x="63118" y="63626"/>
                  </a:lnTo>
                  <a:lnTo>
                    <a:pt x="63118" y="7492"/>
                  </a:lnTo>
                  <a:close/>
                </a:path>
                <a:path w="262889" h="122555">
                  <a:moveTo>
                    <a:pt x="11810" y="7492"/>
                  </a:moveTo>
                  <a:lnTo>
                    <a:pt x="54990" y="7492"/>
                  </a:lnTo>
                  <a:lnTo>
                    <a:pt x="54990" y="16636"/>
                  </a:lnTo>
                  <a:lnTo>
                    <a:pt x="22097" y="16636"/>
                  </a:lnTo>
                  <a:lnTo>
                    <a:pt x="22097" y="54736"/>
                  </a:lnTo>
                  <a:lnTo>
                    <a:pt x="56895" y="54736"/>
                  </a:lnTo>
                  <a:lnTo>
                    <a:pt x="56895" y="63626"/>
                  </a:lnTo>
                  <a:lnTo>
                    <a:pt x="11810" y="63626"/>
                  </a:lnTo>
                  <a:lnTo>
                    <a:pt x="11810" y="7492"/>
                  </a:lnTo>
                  <a:close/>
                </a:path>
                <a:path w="262889" h="122555">
                  <a:moveTo>
                    <a:pt x="162178" y="0"/>
                  </a:moveTo>
                  <a:lnTo>
                    <a:pt x="172338" y="0"/>
                  </a:lnTo>
                  <a:lnTo>
                    <a:pt x="172338" y="35178"/>
                  </a:lnTo>
                  <a:lnTo>
                    <a:pt x="244601" y="35178"/>
                  </a:lnTo>
                  <a:lnTo>
                    <a:pt x="244601" y="44195"/>
                  </a:lnTo>
                  <a:lnTo>
                    <a:pt x="162178" y="44195"/>
                  </a:lnTo>
                  <a:lnTo>
                    <a:pt x="162178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7" name="object 27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967096" y="1120139"/>
            <a:ext cx="172212" cy="173228"/>
          </a:xfrm>
          <a:prstGeom prst="rect">
            <a:avLst/>
          </a:prstGeom>
        </p:spPr>
      </p:pic>
      <p:grpSp>
        <p:nvGrpSpPr>
          <p:cNvPr id="28" name="object 28" descr=""/>
          <p:cNvGrpSpPr/>
          <p:nvPr/>
        </p:nvGrpSpPr>
        <p:grpSpPr>
          <a:xfrm>
            <a:off x="5218176" y="1096010"/>
            <a:ext cx="923290" cy="186055"/>
            <a:chOff x="5218176" y="1096010"/>
            <a:chExt cx="923290" cy="186055"/>
          </a:xfrm>
        </p:grpSpPr>
        <p:sp>
          <p:nvSpPr>
            <p:cNvPr id="29" name="object 29" descr=""/>
            <p:cNvSpPr/>
            <p:nvPr/>
          </p:nvSpPr>
          <p:spPr>
            <a:xfrm>
              <a:off x="5222748" y="1100582"/>
              <a:ext cx="913765" cy="176530"/>
            </a:xfrm>
            <a:custGeom>
              <a:avLst/>
              <a:gdLst/>
              <a:ahLst/>
              <a:cxnLst/>
              <a:rect l="l" t="t" r="r" b="b"/>
              <a:pathLst>
                <a:path w="913764" h="176530">
                  <a:moveTo>
                    <a:pt x="415543" y="122173"/>
                  </a:moveTo>
                  <a:lnTo>
                    <a:pt x="401954" y="122173"/>
                  </a:lnTo>
                  <a:lnTo>
                    <a:pt x="401954" y="170687"/>
                  </a:lnTo>
                  <a:lnTo>
                    <a:pt x="515492" y="170687"/>
                  </a:lnTo>
                  <a:lnTo>
                    <a:pt x="515492" y="158495"/>
                  </a:lnTo>
                  <a:lnTo>
                    <a:pt x="415543" y="158495"/>
                  </a:lnTo>
                  <a:lnTo>
                    <a:pt x="415543" y="122173"/>
                  </a:lnTo>
                  <a:close/>
                </a:path>
                <a:path w="913764" h="176530">
                  <a:moveTo>
                    <a:pt x="615950" y="117220"/>
                  </a:moveTo>
                  <a:lnTo>
                    <a:pt x="602234" y="117220"/>
                  </a:lnTo>
                  <a:lnTo>
                    <a:pt x="602234" y="169798"/>
                  </a:lnTo>
                  <a:lnTo>
                    <a:pt x="715644" y="169798"/>
                  </a:lnTo>
                  <a:lnTo>
                    <a:pt x="715644" y="157479"/>
                  </a:lnTo>
                  <a:lnTo>
                    <a:pt x="615950" y="157479"/>
                  </a:lnTo>
                  <a:lnTo>
                    <a:pt x="615950" y="117220"/>
                  </a:lnTo>
                  <a:close/>
                </a:path>
                <a:path w="913764" h="176530">
                  <a:moveTo>
                    <a:pt x="709167" y="61721"/>
                  </a:moveTo>
                  <a:lnTo>
                    <a:pt x="695451" y="61721"/>
                  </a:lnTo>
                  <a:lnTo>
                    <a:pt x="695451" y="129031"/>
                  </a:lnTo>
                  <a:lnTo>
                    <a:pt x="709167" y="129031"/>
                  </a:lnTo>
                  <a:lnTo>
                    <a:pt x="709167" y="61721"/>
                  </a:lnTo>
                  <a:close/>
                </a:path>
                <a:path w="913764" h="176530">
                  <a:moveTo>
                    <a:pt x="594360" y="8254"/>
                  </a:moveTo>
                  <a:lnTo>
                    <a:pt x="580898" y="8254"/>
                  </a:lnTo>
                  <a:lnTo>
                    <a:pt x="580898" y="97916"/>
                  </a:lnTo>
                  <a:lnTo>
                    <a:pt x="662431" y="97916"/>
                  </a:lnTo>
                  <a:lnTo>
                    <a:pt x="662431" y="85851"/>
                  </a:lnTo>
                  <a:lnTo>
                    <a:pt x="594360" y="85851"/>
                  </a:lnTo>
                  <a:lnTo>
                    <a:pt x="594360" y="54228"/>
                  </a:lnTo>
                  <a:lnTo>
                    <a:pt x="709167" y="54228"/>
                  </a:lnTo>
                  <a:lnTo>
                    <a:pt x="709167" y="49529"/>
                  </a:lnTo>
                  <a:lnTo>
                    <a:pt x="662431" y="49529"/>
                  </a:lnTo>
                  <a:lnTo>
                    <a:pt x="662431" y="42037"/>
                  </a:lnTo>
                  <a:lnTo>
                    <a:pt x="594360" y="42037"/>
                  </a:lnTo>
                  <a:lnTo>
                    <a:pt x="594360" y="8254"/>
                  </a:lnTo>
                  <a:close/>
                </a:path>
                <a:path w="913764" h="176530">
                  <a:moveTo>
                    <a:pt x="709167" y="54228"/>
                  </a:moveTo>
                  <a:lnTo>
                    <a:pt x="648715" y="54228"/>
                  </a:lnTo>
                  <a:lnTo>
                    <a:pt x="648715" y="85851"/>
                  </a:lnTo>
                  <a:lnTo>
                    <a:pt x="662431" y="85851"/>
                  </a:lnTo>
                  <a:lnTo>
                    <a:pt x="662431" y="61721"/>
                  </a:lnTo>
                  <a:lnTo>
                    <a:pt x="709167" y="61721"/>
                  </a:lnTo>
                  <a:lnTo>
                    <a:pt x="709167" y="54228"/>
                  </a:lnTo>
                  <a:close/>
                </a:path>
                <a:path w="913764" h="176530">
                  <a:moveTo>
                    <a:pt x="709167" y="0"/>
                  </a:moveTo>
                  <a:lnTo>
                    <a:pt x="695451" y="0"/>
                  </a:lnTo>
                  <a:lnTo>
                    <a:pt x="695451" y="49529"/>
                  </a:lnTo>
                  <a:lnTo>
                    <a:pt x="709167" y="49529"/>
                  </a:lnTo>
                  <a:lnTo>
                    <a:pt x="709167" y="0"/>
                  </a:lnTo>
                  <a:close/>
                </a:path>
                <a:path w="913764" h="176530">
                  <a:moveTo>
                    <a:pt x="662431" y="8254"/>
                  </a:moveTo>
                  <a:lnTo>
                    <a:pt x="648715" y="8254"/>
                  </a:lnTo>
                  <a:lnTo>
                    <a:pt x="648715" y="42037"/>
                  </a:lnTo>
                  <a:lnTo>
                    <a:pt x="662431" y="42037"/>
                  </a:lnTo>
                  <a:lnTo>
                    <a:pt x="662431" y="8254"/>
                  </a:lnTo>
                  <a:close/>
                </a:path>
                <a:path w="913764" h="176530">
                  <a:moveTo>
                    <a:pt x="56006" y="123570"/>
                  </a:moveTo>
                  <a:lnTo>
                    <a:pt x="42417" y="123570"/>
                  </a:lnTo>
                  <a:lnTo>
                    <a:pt x="42417" y="176529"/>
                  </a:lnTo>
                  <a:lnTo>
                    <a:pt x="56006" y="176529"/>
                  </a:lnTo>
                  <a:lnTo>
                    <a:pt x="56006" y="123570"/>
                  </a:lnTo>
                  <a:close/>
                </a:path>
                <a:path w="913764" h="176530">
                  <a:moveTo>
                    <a:pt x="121412" y="123570"/>
                  </a:moveTo>
                  <a:lnTo>
                    <a:pt x="107823" y="123570"/>
                  </a:lnTo>
                  <a:lnTo>
                    <a:pt x="107823" y="176529"/>
                  </a:lnTo>
                  <a:lnTo>
                    <a:pt x="121412" y="176529"/>
                  </a:lnTo>
                  <a:lnTo>
                    <a:pt x="121412" y="123570"/>
                  </a:lnTo>
                  <a:close/>
                </a:path>
                <a:path w="913764" h="176530">
                  <a:moveTo>
                    <a:pt x="163829" y="111378"/>
                  </a:moveTo>
                  <a:lnTo>
                    <a:pt x="0" y="111378"/>
                  </a:lnTo>
                  <a:lnTo>
                    <a:pt x="0" y="123570"/>
                  </a:lnTo>
                  <a:lnTo>
                    <a:pt x="163829" y="123570"/>
                  </a:lnTo>
                  <a:lnTo>
                    <a:pt x="163829" y="111378"/>
                  </a:lnTo>
                  <a:close/>
                </a:path>
                <a:path w="913764" h="176530">
                  <a:moveTo>
                    <a:pt x="913638" y="137540"/>
                  </a:moveTo>
                  <a:lnTo>
                    <a:pt x="749807" y="137540"/>
                  </a:lnTo>
                  <a:lnTo>
                    <a:pt x="749807" y="149605"/>
                  </a:lnTo>
                  <a:lnTo>
                    <a:pt x="913638" y="149605"/>
                  </a:lnTo>
                  <a:lnTo>
                    <a:pt x="913638" y="137540"/>
                  </a:lnTo>
                  <a:close/>
                </a:path>
                <a:path w="913764" h="176530">
                  <a:moveTo>
                    <a:pt x="831723" y="44830"/>
                  </a:moveTo>
                  <a:lnTo>
                    <a:pt x="789177" y="54228"/>
                  </a:lnTo>
                  <a:lnTo>
                    <a:pt x="774318" y="78231"/>
                  </a:lnTo>
                  <a:lnTo>
                    <a:pt x="775157" y="84835"/>
                  </a:lnTo>
                  <a:lnTo>
                    <a:pt x="813585" y="110559"/>
                  </a:lnTo>
                  <a:lnTo>
                    <a:pt x="824991" y="111632"/>
                  </a:lnTo>
                  <a:lnTo>
                    <a:pt x="824991" y="137540"/>
                  </a:lnTo>
                  <a:lnTo>
                    <a:pt x="838453" y="137540"/>
                  </a:lnTo>
                  <a:lnTo>
                    <a:pt x="838453" y="111632"/>
                  </a:lnTo>
                  <a:lnTo>
                    <a:pt x="849768" y="110559"/>
                  </a:lnTo>
                  <a:lnTo>
                    <a:pt x="859726" y="108473"/>
                  </a:lnTo>
                  <a:lnTo>
                    <a:pt x="868350" y="105364"/>
                  </a:lnTo>
                  <a:lnTo>
                    <a:pt x="875664" y="101218"/>
                  </a:lnTo>
                  <a:lnTo>
                    <a:pt x="876876" y="100202"/>
                  </a:lnTo>
                  <a:lnTo>
                    <a:pt x="831723" y="100202"/>
                  </a:lnTo>
                  <a:lnTo>
                    <a:pt x="821864" y="99822"/>
                  </a:lnTo>
                  <a:lnTo>
                    <a:pt x="788797" y="84835"/>
                  </a:lnTo>
                  <a:lnTo>
                    <a:pt x="788797" y="71627"/>
                  </a:lnTo>
                  <a:lnTo>
                    <a:pt x="831723" y="56387"/>
                  </a:lnTo>
                  <a:lnTo>
                    <a:pt x="876984" y="56387"/>
                  </a:lnTo>
                  <a:lnTo>
                    <a:pt x="874013" y="54101"/>
                  </a:lnTo>
                  <a:lnTo>
                    <a:pt x="865798" y="50028"/>
                  </a:lnTo>
                  <a:lnTo>
                    <a:pt x="856011" y="47132"/>
                  </a:lnTo>
                  <a:lnTo>
                    <a:pt x="844653" y="45404"/>
                  </a:lnTo>
                  <a:lnTo>
                    <a:pt x="831723" y="44830"/>
                  </a:lnTo>
                  <a:close/>
                </a:path>
                <a:path w="913764" h="176530">
                  <a:moveTo>
                    <a:pt x="876984" y="56387"/>
                  </a:moveTo>
                  <a:lnTo>
                    <a:pt x="831723" y="56387"/>
                  </a:lnTo>
                  <a:lnTo>
                    <a:pt x="841559" y="56767"/>
                  </a:lnTo>
                  <a:lnTo>
                    <a:pt x="850122" y="57896"/>
                  </a:lnTo>
                  <a:lnTo>
                    <a:pt x="857422" y="59763"/>
                  </a:lnTo>
                  <a:lnTo>
                    <a:pt x="863473" y="62356"/>
                  </a:lnTo>
                  <a:lnTo>
                    <a:pt x="870838" y="66293"/>
                  </a:lnTo>
                  <a:lnTo>
                    <a:pt x="874522" y="71627"/>
                  </a:lnTo>
                  <a:lnTo>
                    <a:pt x="874522" y="84835"/>
                  </a:lnTo>
                  <a:lnTo>
                    <a:pt x="831723" y="100202"/>
                  </a:lnTo>
                  <a:lnTo>
                    <a:pt x="876876" y="100202"/>
                  </a:lnTo>
                  <a:lnTo>
                    <a:pt x="881479" y="96341"/>
                  </a:lnTo>
                  <a:lnTo>
                    <a:pt x="885602" y="90868"/>
                  </a:lnTo>
                  <a:lnTo>
                    <a:pt x="888059" y="84824"/>
                  </a:lnTo>
                  <a:lnTo>
                    <a:pt x="888873" y="78231"/>
                  </a:lnTo>
                  <a:lnTo>
                    <a:pt x="887944" y="71157"/>
                  </a:lnTo>
                  <a:lnTo>
                    <a:pt x="885158" y="64785"/>
                  </a:lnTo>
                  <a:lnTo>
                    <a:pt x="880514" y="59104"/>
                  </a:lnTo>
                  <a:lnTo>
                    <a:pt x="876984" y="56387"/>
                  </a:lnTo>
                  <a:close/>
                </a:path>
                <a:path w="913764" h="176530">
                  <a:moveTo>
                    <a:pt x="81914" y="38480"/>
                  </a:moveTo>
                  <a:lnTo>
                    <a:pt x="39115" y="46862"/>
                  </a:lnTo>
                  <a:lnTo>
                    <a:pt x="24129" y="68833"/>
                  </a:lnTo>
                  <a:lnTo>
                    <a:pt x="25078" y="75356"/>
                  </a:lnTo>
                  <a:lnTo>
                    <a:pt x="57324" y="97091"/>
                  </a:lnTo>
                  <a:lnTo>
                    <a:pt x="81914" y="99187"/>
                  </a:lnTo>
                  <a:lnTo>
                    <a:pt x="95085" y="98663"/>
                  </a:lnTo>
                  <a:lnTo>
                    <a:pt x="106600" y="97091"/>
                  </a:lnTo>
                  <a:lnTo>
                    <a:pt x="116472" y="94472"/>
                  </a:lnTo>
                  <a:lnTo>
                    <a:pt x="124713" y="90804"/>
                  </a:lnTo>
                  <a:lnTo>
                    <a:pt x="129425" y="87502"/>
                  </a:lnTo>
                  <a:lnTo>
                    <a:pt x="81787" y="87502"/>
                  </a:lnTo>
                  <a:lnTo>
                    <a:pt x="72001" y="87169"/>
                  </a:lnTo>
                  <a:lnTo>
                    <a:pt x="38480" y="74167"/>
                  </a:lnTo>
                  <a:lnTo>
                    <a:pt x="38480" y="63500"/>
                  </a:lnTo>
                  <a:lnTo>
                    <a:pt x="81787" y="50037"/>
                  </a:lnTo>
                  <a:lnTo>
                    <a:pt x="129150" y="50037"/>
                  </a:lnTo>
                  <a:lnTo>
                    <a:pt x="124587" y="46862"/>
                  </a:lnTo>
                  <a:lnTo>
                    <a:pt x="116347" y="43195"/>
                  </a:lnTo>
                  <a:lnTo>
                    <a:pt x="106489" y="40576"/>
                  </a:lnTo>
                  <a:lnTo>
                    <a:pt x="95011" y="39004"/>
                  </a:lnTo>
                  <a:lnTo>
                    <a:pt x="81914" y="38480"/>
                  </a:lnTo>
                  <a:close/>
                </a:path>
                <a:path w="913764" h="176530">
                  <a:moveTo>
                    <a:pt x="129150" y="50037"/>
                  </a:moveTo>
                  <a:lnTo>
                    <a:pt x="81787" y="50037"/>
                  </a:lnTo>
                  <a:lnTo>
                    <a:pt x="91503" y="50391"/>
                  </a:lnTo>
                  <a:lnTo>
                    <a:pt x="100075" y="51434"/>
                  </a:lnTo>
                  <a:lnTo>
                    <a:pt x="107505" y="53145"/>
                  </a:lnTo>
                  <a:lnTo>
                    <a:pt x="113791" y="55498"/>
                  </a:lnTo>
                  <a:lnTo>
                    <a:pt x="121412" y="59054"/>
                  </a:lnTo>
                  <a:lnTo>
                    <a:pt x="125222" y="63500"/>
                  </a:lnTo>
                  <a:lnTo>
                    <a:pt x="125222" y="74167"/>
                  </a:lnTo>
                  <a:lnTo>
                    <a:pt x="81787" y="87502"/>
                  </a:lnTo>
                  <a:lnTo>
                    <a:pt x="129425" y="87502"/>
                  </a:lnTo>
                  <a:lnTo>
                    <a:pt x="131141" y="86300"/>
                  </a:lnTo>
                  <a:lnTo>
                    <a:pt x="135747" y="81152"/>
                  </a:lnTo>
                  <a:lnTo>
                    <a:pt x="138519" y="75338"/>
                  </a:lnTo>
                  <a:lnTo>
                    <a:pt x="139446" y="68833"/>
                  </a:lnTo>
                  <a:lnTo>
                    <a:pt x="138517" y="62382"/>
                  </a:lnTo>
                  <a:lnTo>
                    <a:pt x="135731" y="56562"/>
                  </a:lnTo>
                  <a:lnTo>
                    <a:pt x="131087" y="51385"/>
                  </a:lnTo>
                  <a:lnTo>
                    <a:pt x="129150" y="50037"/>
                  </a:lnTo>
                  <a:close/>
                </a:path>
                <a:path w="913764" h="176530">
                  <a:moveTo>
                    <a:pt x="538734" y="95884"/>
                  </a:moveTo>
                  <a:lnTo>
                    <a:pt x="374903" y="95884"/>
                  </a:lnTo>
                  <a:lnTo>
                    <a:pt x="374903" y="107822"/>
                  </a:lnTo>
                  <a:lnTo>
                    <a:pt x="538734" y="107822"/>
                  </a:lnTo>
                  <a:lnTo>
                    <a:pt x="538734" y="95884"/>
                  </a:lnTo>
                  <a:close/>
                </a:path>
                <a:path w="913764" h="176530">
                  <a:moveTo>
                    <a:pt x="463803" y="72643"/>
                  </a:moveTo>
                  <a:lnTo>
                    <a:pt x="449834" y="72643"/>
                  </a:lnTo>
                  <a:lnTo>
                    <a:pt x="449834" y="95884"/>
                  </a:lnTo>
                  <a:lnTo>
                    <a:pt x="463803" y="95884"/>
                  </a:lnTo>
                  <a:lnTo>
                    <a:pt x="463803" y="72643"/>
                  </a:lnTo>
                  <a:close/>
                </a:path>
                <a:path w="913764" h="176530">
                  <a:moveTo>
                    <a:pt x="520826" y="60578"/>
                  </a:moveTo>
                  <a:lnTo>
                    <a:pt x="392811" y="60578"/>
                  </a:lnTo>
                  <a:lnTo>
                    <a:pt x="392811" y="72643"/>
                  </a:lnTo>
                  <a:lnTo>
                    <a:pt x="520826" y="72643"/>
                  </a:lnTo>
                  <a:lnTo>
                    <a:pt x="520826" y="60578"/>
                  </a:lnTo>
                  <a:close/>
                </a:path>
                <a:path w="913764" h="176530">
                  <a:moveTo>
                    <a:pt x="430402" y="24891"/>
                  </a:moveTo>
                  <a:lnTo>
                    <a:pt x="416940" y="24891"/>
                  </a:lnTo>
                  <a:lnTo>
                    <a:pt x="418718" y="60578"/>
                  </a:lnTo>
                  <a:lnTo>
                    <a:pt x="432307" y="60578"/>
                  </a:lnTo>
                  <a:lnTo>
                    <a:pt x="430402" y="24891"/>
                  </a:lnTo>
                  <a:close/>
                </a:path>
                <a:path w="913764" h="176530">
                  <a:moveTo>
                    <a:pt x="496697" y="24891"/>
                  </a:moveTo>
                  <a:lnTo>
                    <a:pt x="483235" y="24891"/>
                  </a:lnTo>
                  <a:lnTo>
                    <a:pt x="481329" y="60578"/>
                  </a:lnTo>
                  <a:lnTo>
                    <a:pt x="494918" y="60578"/>
                  </a:lnTo>
                  <a:lnTo>
                    <a:pt x="496697" y="24891"/>
                  </a:lnTo>
                  <a:close/>
                </a:path>
                <a:path w="913764" h="176530">
                  <a:moveTo>
                    <a:pt x="267588" y="15620"/>
                  </a:moveTo>
                  <a:lnTo>
                    <a:pt x="199771" y="15620"/>
                  </a:lnTo>
                  <a:lnTo>
                    <a:pt x="199771" y="129031"/>
                  </a:lnTo>
                  <a:lnTo>
                    <a:pt x="223037" y="128865"/>
                  </a:lnTo>
                  <a:lnTo>
                    <a:pt x="243316" y="128365"/>
                  </a:lnTo>
                  <a:lnTo>
                    <a:pt x="260617" y="127531"/>
                  </a:lnTo>
                  <a:lnTo>
                    <a:pt x="274954" y="126364"/>
                  </a:lnTo>
                  <a:lnTo>
                    <a:pt x="274230" y="116839"/>
                  </a:lnTo>
                  <a:lnTo>
                    <a:pt x="213360" y="116839"/>
                  </a:lnTo>
                  <a:lnTo>
                    <a:pt x="213360" y="27812"/>
                  </a:lnTo>
                  <a:lnTo>
                    <a:pt x="267588" y="27812"/>
                  </a:lnTo>
                  <a:lnTo>
                    <a:pt x="267588" y="15620"/>
                  </a:lnTo>
                  <a:close/>
                </a:path>
                <a:path w="913764" h="176530">
                  <a:moveTo>
                    <a:pt x="274065" y="114680"/>
                  </a:moveTo>
                  <a:lnTo>
                    <a:pt x="265013" y="115607"/>
                  </a:lnTo>
                  <a:lnTo>
                    <a:pt x="254603" y="116284"/>
                  </a:lnTo>
                  <a:lnTo>
                    <a:pt x="242812" y="116699"/>
                  </a:lnTo>
                  <a:lnTo>
                    <a:pt x="229615" y="116839"/>
                  </a:lnTo>
                  <a:lnTo>
                    <a:pt x="274230" y="116839"/>
                  </a:lnTo>
                  <a:lnTo>
                    <a:pt x="274065" y="114680"/>
                  </a:lnTo>
                  <a:close/>
                </a:path>
                <a:path w="913764" h="176530">
                  <a:moveTo>
                    <a:pt x="518667" y="6476"/>
                  </a:moveTo>
                  <a:lnTo>
                    <a:pt x="394969" y="6476"/>
                  </a:lnTo>
                  <a:lnTo>
                    <a:pt x="394969" y="18541"/>
                  </a:lnTo>
                  <a:lnTo>
                    <a:pt x="518667" y="18541"/>
                  </a:lnTo>
                  <a:lnTo>
                    <a:pt x="518667" y="6476"/>
                  </a:lnTo>
                  <a:close/>
                </a:path>
                <a:path w="913764" h="176530">
                  <a:moveTo>
                    <a:pt x="899160" y="23494"/>
                  </a:moveTo>
                  <a:lnTo>
                    <a:pt x="764286" y="23494"/>
                  </a:lnTo>
                  <a:lnTo>
                    <a:pt x="764286" y="35432"/>
                  </a:lnTo>
                  <a:lnTo>
                    <a:pt x="899160" y="35432"/>
                  </a:lnTo>
                  <a:lnTo>
                    <a:pt x="899160" y="23494"/>
                  </a:lnTo>
                  <a:close/>
                </a:path>
                <a:path w="913764" h="176530">
                  <a:moveTo>
                    <a:pt x="838453" y="1904"/>
                  </a:moveTo>
                  <a:lnTo>
                    <a:pt x="824991" y="1904"/>
                  </a:lnTo>
                  <a:lnTo>
                    <a:pt x="824991" y="23494"/>
                  </a:lnTo>
                  <a:lnTo>
                    <a:pt x="838453" y="23494"/>
                  </a:lnTo>
                  <a:lnTo>
                    <a:pt x="838453" y="1904"/>
                  </a:lnTo>
                  <a:close/>
                </a:path>
                <a:path w="913764" h="176530">
                  <a:moveTo>
                    <a:pt x="148462" y="19557"/>
                  </a:moveTo>
                  <a:lnTo>
                    <a:pt x="15366" y="19557"/>
                  </a:lnTo>
                  <a:lnTo>
                    <a:pt x="15366" y="31750"/>
                  </a:lnTo>
                  <a:lnTo>
                    <a:pt x="148462" y="31750"/>
                  </a:lnTo>
                  <a:lnTo>
                    <a:pt x="148462" y="19557"/>
                  </a:lnTo>
                  <a:close/>
                </a:path>
                <a:path w="913764" h="176530">
                  <a:moveTo>
                    <a:pt x="88900" y="253"/>
                  </a:moveTo>
                  <a:lnTo>
                    <a:pt x="74929" y="253"/>
                  </a:lnTo>
                  <a:lnTo>
                    <a:pt x="74929" y="19557"/>
                  </a:lnTo>
                  <a:lnTo>
                    <a:pt x="88900" y="19557"/>
                  </a:lnTo>
                  <a:lnTo>
                    <a:pt x="88900" y="253"/>
                  </a:lnTo>
                  <a:close/>
                </a:path>
                <a:path w="913764" h="176530">
                  <a:moveTo>
                    <a:pt x="337819" y="84835"/>
                  </a:moveTo>
                  <a:lnTo>
                    <a:pt x="324103" y="84835"/>
                  </a:lnTo>
                  <a:lnTo>
                    <a:pt x="324103" y="176529"/>
                  </a:lnTo>
                  <a:lnTo>
                    <a:pt x="337819" y="176529"/>
                  </a:lnTo>
                  <a:lnTo>
                    <a:pt x="337819" y="84835"/>
                  </a:lnTo>
                  <a:close/>
                </a:path>
                <a:path w="913764" h="176530">
                  <a:moveTo>
                    <a:pt x="301371" y="3555"/>
                  </a:moveTo>
                  <a:lnTo>
                    <a:pt x="287909" y="3555"/>
                  </a:lnTo>
                  <a:lnTo>
                    <a:pt x="287909" y="171195"/>
                  </a:lnTo>
                  <a:lnTo>
                    <a:pt x="301371" y="171195"/>
                  </a:lnTo>
                  <a:lnTo>
                    <a:pt x="301371" y="84835"/>
                  </a:lnTo>
                  <a:lnTo>
                    <a:pt x="337819" y="84835"/>
                  </a:lnTo>
                  <a:lnTo>
                    <a:pt x="337819" y="72643"/>
                  </a:lnTo>
                  <a:lnTo>
                    <a:pt x="301371" y="72643"/>
                  </a:lnTo>
                  <a:lnTo>
                    <a:pt x="301371" y="3555"/>
                  </a:lnTo>
                  <a:close/>
                </a:path>
                <a:path w="913764" h="176530">
                  <a:moveTo>
                    <a:pt x="337819" y="0"/>
                  </a:moveTo>
                  <a:lnTo>
                    <a:pt x="324103" y="0"/>
                  </a:lnTo>
                  <a:lnTo>
                    <a:pt x="324103" y="72643"/>
                  </a:lnTo>
                  <a:lnTo>
                    <a:pt x="337819" y="72643"/>
                  </a:lnTo>
                  <a:lnTo>
                    <a:pt x="337819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5222748" y="1100582"/>
              <a:ext cx="913765" cy="176530"/>
            </a:xfrm>
            <a:custGeom>
              <a:avLst/>
              <a:gdLst/>
              <a:ahLst/>
              <a:cxnLst/>
              <a:rect l="l" t="t" r="r" b="b"/>
              <a:pathLst>
                <a:path w="913764" h="176530">
                  <a:moveTo>
                    <a:pt x="401954" y="122173"/>
                  </a:moveTo>
                  <a:lnTo>
                    <a:pt x="415543" y="122173"/>
                  </a:lnTo>
                  <a:lnTo>
                    <a:pt x="415543" y="158495"/>
                  </a:lnTo>
                  <a:lnTo>
                    <a:pt x="515492" y="158495"/>
                  </a:lnTo>
                  <a:lnTo>
                    <a:pt x="515492" y="170687"/>
                  </a:lnTo>
                  <a:lnTo>
                    <a:pt x="401954" y="170687"/>
                  </a:lnTo>
                  <a:lnTo>
                    <a:pt x="401954" y="122173"/>
                  </a:lnTo>
                  <a:close/>
                </a:path>
                <a:path w="913764" h="176530">
                  <a:moveTo>
                    <a:pt x="602234" y="117220"/>
                  </a:moveTo>
                  <a:lnTo>
                    <a:pt x="615950" y="117220"/>
                  </a:lnTo>
                  <a:lnTo>
                    <a:pt x="615950" y="157479"/>
                  </a:lnTo>
                  <a:lnTo>
                    <a:pt x="715644" y="157479"/>
                  </a:lnTo>
                  <a:lnTo>
                    <a:pt x="715644" y="169798"/>
                  </a:lnTo>
                  <a:lnTo>
                    <a:pt x="602234" y="169798"/>
                  </a:lnTo>
                  <a:lnTo>
                    <a:pt x="602234" y="117220"/>
                  </a:lnTo>
                  <a:close/>
                </a:path>
                <a:path w="913764" h="176530">
                  <a:moveTo>
                    <a:pt x="0" y="111378"/>
                  </a:moveTo>
                  <a:lnTo>
                    <a:pt x="163829" y="111378"/>
                  </a:lnTo>
                  <a:lnTo>
                    <a:pt x="163829" y="123570"/>
                  </a:lnTo>
                  <a:lnTo>
                    <a:pt x="121412" y="123570"/>
                  </a:lnTo>
                  <a:lnTo>
                    <a:pt x="121412" y="176529"/>
                  </a:lnTo>
                  <a:lnTo>
                    <a:pt x="107823" y="176529"/>
                  </a:lnTo>
                  <a:lnTo>
                    <a:pt x="107823" y="123570"/>
                  </a:lnTo>
                  <a:lnTo>
                    <a:pt x="56006" y="123570"/>
                  </a:lnTo>
                  <a:lnTo>
                    <a:pt x="56006" y="176529"/>
                  </a:lnTo>
                  <a:lnTo>
                    <a:pt x="42417" y="176529"/>
                  </a:lnTo>
                  <a:lnTo>
                    <a:pt x="42417" y="123570"/>
                  </a:lnTo>
                  <a:lnTo>
                    <a:pt x="0" y="123570"/>
                  </a:lnTo>
                  <a:lnTo>
                    <a:pt x="0" y="111378"/>
                  </a:lnTo>
                  <a:close/>
                </a:path>
                <a:path w="913764" h="176530">
                  <a:moveTo>
                    <a:pt x="831723" y="56387"/>
                  </a:moveTo>
                  <a:lnTo>
                    <a:pt x="792479" y="66293"/>
                  </a:lnTo>
                  <a:lnTo>
                    <a:pt x="788797" y="71627"/>
                  </a:lnTo>
                  <a:lnTo>
                    <a:pt x="788797" y="78231"/>
                  </a:lnTo>
                  <a:lnTo>
                    <a:pt x="788797" y="84835"/>
                  </a:lnTo>
                  <a:lnTo>
                    <a:pt x="831723" y="100202"/>
                  </a:lnTo>
                  <a:lnTo>
                    <a:pt x="841579" y="99821"/>
                  </a:lnTo>
                  <a:lnTo>
                    <a:pt x="874522" y="84835"/>
                  </a:lnTo>
                  <a:lnTo>
                    <a:pt x="874522" y="78231"/>
                  </a:lnTo>
                  <a:lnTo>
                    <a:pt x="874522" y="71627"/>
                  </a:lnTo>
                  <a:lnTo>
                    <a:pt x="841559" y="56767"/>
                  </a:lnTo>
                  <a:lnTo>
                    <a:pt x="831723" y="56387"/>
                  </a:lnTo>
                  <a:close/>
                </a:path>
                <a:path w="913764" h="176530">
                  <a:moveTo>
                    <a:pt x="594360" y="54228"/>
                  </a:moveTo>
                  <a:lnTo>
                    <a:pt x="594360" y="85851"/>
                  </a:lnTo>
                  <a:lnTo>
                    <a:pt x="648715" y="85851"/>
                  </a:lnTo>
                  <a:lnTo>
                    <a:pt x="648715" y="54228"/>
                  </a:lnTo>
                  <a:lnTo>
                    <a:pt x="594360" y="54228"/>
                  </a:lnTo>
                  <a:close/>
                </a:path>
                <a:path w="913764" h="176530">
                  <a:moveTo>
                    <a:pt x="81787" y="50037"/>
                  </a:moveTo>
                  <a:lnTo>
                    <a:pt x="42163" y="59054"/>
                  </a:lnTo>
                  <a:lnTo>
                    <a:pt x="38480" y="63500"/>
                  </a:lnTo>
                  <a:lnTo>
                    <a:pt x="38480" y="68833"/>
                  </a:lnTo>
                  <a:lnTo>
                    <a:pt x="38480" y="74167"/>
                  </a:lnTo>
                  <a:lnTo>
                    <a:pt x="81787" y="87502"/>
                  </a:lnTo>
                  <a:lnTo>
                    <a:pt x="91594" y="87169"/>
                  </a:lnTo>
                  <a:lnTo>
                    <a:pt x="125222" y="74167"/>
                  </a:lnTo>
                  <a:lnTo>
                    <a:pt x="125222" y="68833"/>
                  </a:lnTo>
                  <a:lnTo>
                    <a:pt x="125222" y="63500"/>
                  </a:lnTo>
                  <a:lnTo>
                    <a:pt x="91503" y="50391"/>
                  </a:lnTo>
                  <a:lnTo>
                    <a:pt x="81787" y="50037"/>
                  </a:lnTo>
                  <a:close/>
                </a:path>
                <a:path w="913764" h="176530">
                  <a:moveTo>
                    <a:pt x="831723" y="44830"/>
                  </a:moveTo>
                  <a:lnTo>
                    <a:pt x="874013" y="54101"/>
                  </a:lnTo>
                  <a:lnTo>
                    <a:pt x="888873" y="78231"/>
                  </a:lnTo>
                  <a:lnTo>
                    <a:pt x="888059" y="84824"/>
                  </a:lnTo>
                  <a:lnTo>
                    <a:pt x="849768" y="110559"/>
                  </a:lnTo>
                  <a:lnTo>
                    <a:pt x="838453" y="111632"/>
                  </a:lnTo>
                  <a:lnTo>
                    <a:pt x="838453" y="137540"/>
                  </a:lnTo>
                  <a:lnTo>
                    <a:pt x="913638" y="137540"/>
                  </a:lnTo>
                  <a:lnTo>
                    <a:pt x="913638" y="149605"/>
                  </a:lnTo>
                  <a:lnTo>
                    <a:pt x="749807" y="149605"/>
                  </a:lnTo>
                  <a:lnTo>
                    <a:pt x="749807" y="137540"/>
                  </a:lnTo>
                  <a:lnTo>
                    <a:pt x="824991" y="137540"/>
                  </a:lnTo>
                  <a:lnTo>
                    <a:pt x="824991" y="111632"/>
                  </a:lnTo>
                  <a:lnTo>
                    <a:pt x="787653" y="101218"/>
                  </a:lnTo>
                  <a:lnTo>
                    <a:pt x="774318" y="78231"/>
                  </a:lnTo>
                  <a:lnTo>
                    <a:pt x="775247" y="71231"/>
                  </a:lnTo>
                  <a:lnTo>
                    <a:pt x="807259" y="47148"/>
                  </a:lnTo>
                  <a:lnTo>
                    <a:pt x="818699" y="45406"/>
                  </a:lnTo>
                  <a:lnTo>
                    <a:pt x="831723" y="44830"/>
                  </a:lnTo>
                  <a:close/>
                </a:path>
                <a:path w="913764" h="176530">
                  <a:moveTo>
                    <a:pt x="81914" y="38480"/>
                  </a:moveTo>
                  <a:lnTo>
                    <a:pt x="124587" y="46862"/>
                  </a:lnTo>
                  <a:lnTo>
                    <a:pt x="139446" y="68833"/>
                  </a:lnTo>
                  <a:lnTo>
                    <a:pt x="138519" y="75338"/>
                  </a:lnTo>
                  <a:lnTo>
                    <a:pt x="106600" y="97091"/>
                  </a:lnTo>
                  <a:lnTo>
                    <a:pt x="81914" y="99187"/>
                  </a:lnTo>
                  <a:lnTo>
                    <a:pt x="68816" y="98663"/>
                  </a:lnTo>
                  <a:lnTo>
                    <a:pt x="32595" y="86354"/>
                  </a:lnTo>
                  <a:lnTo>
                    <a:pt x="24129" y="68833"/>
                  </a:lnTo>
                  <a:lnTo>
                    <a:pt x="25078" y="62382"/>
                  </a:lnTo>
                  <a:lnTo>
                    <a:pt x="57324" y="40576"/>
                  </a:lnTo>
                  <a:lnTo>
                    <a:pt x="81914" y="38480"/>
                  </a:lnTo>
                  <a:close/>
                </a:path>
                <a:path w="913764" h="176530">
                  <a:moveTo>
                    <a:pt x="416940" y="24891"/>
                  </a:moveTo>
                  <a:lnTo>
                    <a:pt x="430402" y="24891"/>
                  </a:lnTo>
                  <a:lnTo>
                    <a:pt x="432307" y="60578"/>
                  </a:lnTo>
                  <a:lnTo>
                    <a:pt x="481329" y="60578"/>
                  </a:lnTo>
                  <a:lnTo>
                    <a:pt x="483235" y="24891"/>
                  </a:lnTo>
                  <a:lnTo>
                    <a:pt x="496697" y="24891"/>
                  </a:lnTo>
                  <a:lnTo>
                    <a:pt x="494918" y="60578"/>
                  </a:lnTo>
                  <a:lnTo>
                    <a:pt x="520826" y="60578"/>
                  </a:lnTo>
                  <a:lnTo>
                    <a:pt x="520826" y="72643"/>
                  </a:lnTo>
                  <a:lnTo>
                    <a:pt x="463803" y="72643"/>
                  </a:lnTo>
                  <a:lnTo>
                    <a:pt x="463803" y="95884"/>
                  </a:lnTo>
                  <a:lnTo>
                    <a:pt x="538734" y="95884"/>
                  </a:lnTo>
                  <a:lnTo>
                    <a:pt x="538734" y="107822"/>
                  </a:lnTo>
                  <a:lnTo>
                    <a:pt x="374903" y="107822"/>
                  </a:lnTo>
                  <a:lnTo>
                    <a:pt x="374903" y="95884"/>
                  </a:lnTo>
                  <a:lnTo>
                    <a:pt x="449834" y="95884"/>
                  </a:lnTo>
                  <a:lnTo>
                    <a:pt x="449834" y="72643"/>
                  </a:lnTo>
                  <a:lnTo>
                    <a:pt x="392811" y="72643"/>
                  </a:lnTo>
                  <a:lnTo>
                    <a:pt x="392811" y="60578"/>
                  </a:lnTo>
                  <a:lnTo>
                    <a:pt x="418718" y="60578"/>
                  </a:lnTo>
                  <a:lnTo>
                    <a:pt x="416940" y="24891"/>
                  </a:lnTo>
                  <a:close/>
                </a:path>
                <a:path w="913764" h="176530">
                  <a:moveTo>
                    <a:pt x="199771" y="15620"/>
                  </a:moveTo>
                  <a:lnTo>
                    <a:pt x="267588" y="15620"/>
                  </a:lnTo>
                  <a:lnTo>
                    <a:pt x="267588" y="27812"/>
                  </a:lnTo>
                  <a:lnTo>
                    <a:pt x="213360" y="27812"/>
                  </a:lnTo>
                  <a:lnTo>
                    <a:pt x="213360" y="116839"/>
                  </a:lnTo>
                  <a:lnTo>
                    <a:pt x="229615" y="116839"/>
                  </a:lnTo>
                  <a:lnTo>
                    <a:pt x="242812" y="116699"/>
                  </a:lnTo>
                  <a:lnTo>
                    <a:pt x="254603" y="116284"/>
                  </a:lnTo>
                  <a:lnTo>
                    <a:pt x="265013" y="115607"/>
                  </a:lnTo>
                  <a:lnTo>
                    <a:pt x="274065" y="114680"/>
                  </a:lnTo>
                  <a:lnTo>
                    <a:pt x="274954" y="126364"/>
                  </a:lnTo>
                  <a:lnTo>
                    <a:pt x="260617" y="127531"/>
                  </a:lnTo>
                  <a:lnTo>
                    <a:pt x="243316" y="128365"/>
                  </a:lnTo>
                  <a:lnTo>
                    <a:pt x="223037" y="128865"/>
                  </a:lnTo>
                  <a:lnTo>
                    <a:pt x="199771" y="129031"/>
                  </a:lnTo>
                  <a:lnTo>
                    <a:pt x="199771" y="15620"/>
                  </a:lnTo>
                  <a:close/>
                </a:path>
                <a:path w="913764" h="176530">
                  <a:moveTo>
                    <a:pt x="394969" y="6476"/>
                  </a:moveTo>
                  <a:lnTo>
                    <a:pt x="518667" y="6476"/>
                  </a:lnTo>
                  <a:lnTo>
                    <a:pt x="518667" y="18541"/>
                  </a:lnTo>
                  <a:lnTo>
                    <a:pt x="394969" y="18541"/>
                  </a:lnTo>
                  <a:lnTo>
                    <a:pt x="394969" y="6476"/>
                  </a:lnTo>
                  <a:close/>
                </a:path>
                <a:path w="913764" h="176530">
                  <a:moveTo>
                    <a:pt x="824991" y="1904"/>
                  </a:moveTo>
                  <a:lnTo>
                    <a:pt x="838453" y="1904"/>
                  </a:lnTo>
                  <a:lnTo>
                    <a:pt x="838453" y="23494"/>
                  </a:lnTo>
                  <a:lnTo>
                    <a:pt x="899160" y="23494"/>
                  </a:lnTo>
                  <a:lnTo>
                    <a:pt x="899160" y="35432"/>
                  </a:lnTo>
                  <a:lnTo>
                    <a:pt x="764286" y="35432"/>
                  </a:lnTo>
                  <a:lnTo>
                    <a:pt x="764286" y="23494"/>
                  </a:lnTo>
                  <a:lnTo>
                    <a:pt x="824991" y="23494"/>
                  </a:lnTo>
                  <a:lnTo>
                    <a:pt x="824991" y="1904"/>
                  </a:lnTo>
                  <a:close/>
                </a:path>
                <a:path w="913764" h="176530">
                  <a:moveTo>
                    <a:pt x="74929" y="253"/>
                  </a:moveTo>
                  <a:lnTo>
                    <a:pt x="88900" y="253"/>
                  </a:lnTo>
                  <a:lnTo>
                    <a:pt x="88900" y="19557"/>
                  </a:lnTo>
                  <a:lnTo>
                    <a:pt x="148462" y="19557"/>
                  </a:lnTo>
                  <a:lnTo>
                    <a:pt x="148462" y="31750"/>
                  </a:lnTo>
                  <a:lnTo>
                    <a:pt x="15366" y="31750"/>
                  </a:lnTo>
                  <a:lnTo>
                    <a:pt x="15366" y="19557"/>
                  </a:lnTo>
                  <a:lnTo>
                    <a:pt x="74929" y="19557"/>
                  </a:lnTo>
                  <a:lnTo>
                    <a:pt x="74929" y="253"/>
                  </a:lnTo>
                  <a:close/>
                </a:path>
                <a:path w="913764" h="176530">
                  <a:moveTo>
                    <a:pt x="695451" y="0"/>
                  </a:moveTo>
                  <a:lnTo>
                    <a:pt x="709167" y="0"/>
                  </a:lnTo>
                  <a:lnTo>
                    <a:pt x="709167" y="129031"/>
                  </a:lnTo>
                  <a:lnTo>
                    <a:pt x="695451" y="129031"/>
                  </a:lnTo>
                  <a:lnTo>
                    <a:pt x="695451" y="61721"/>
                  </a:lnTo>
                  <a:lnTo>
                    <a:pt x="662431" y="61721"/>
                  </a:lnTo>
                  <a:lnTo>
                    <a:pt x="662431" y="97916"/>
                  </a:lnTo>
                  <a:lnTo>
                    <a:pt x="580898" y="97916"/>
                  </a:lnTo>
                  <a:lnTo>
                    <a:pt x="580898" y="8254"/>
                  </a:lnTo>
                  <a:lnTo>
                    <a:pt x="594360" y="8254"/>
                  </a:lnTo>
                  <a:lnTo>
                    <a:pt x="594360" y="42037"/>
                  </a:lnTo>
                  <a:lnTo>
                    <a:pt x="648715" y="42037"/>
                  </a:lnTo>
                  <a:lnTo>
                    <a:pt x="648715" y="8254"/>
                  </a:lnTo>
                  <a:lnTo>
                    <a:pt x="662431" y="8254"/>
                  </a:lnTo>
                  <a:lnTo>
                    <a:pt x="662431" y="49529"/>
                  </a:lnTo>
                  <a:lnTo>
                    <a:pt x="695451" y="49529"/>
                  </a:lnTo>
                  <a:lnTo>
                    <a:pt x="695451" y="0"/>
                  </a:lnTo>
                  <a:close/>
                </a:path>
                <a:path w="913764" h="176530">
                  <a:moveTo>
                    <a:pt x="324103" y="0"/>
                  </a:moveTo>
                  <a:lnTo>
                    <a:pt x="337819" y="0"/>
                  </a:lnTo>
                  <a:lnTo>
                    <a:pt x="337819" y="176529"/>
                  </a:lnTo>
                  <a:lnTo>
                    <a:pt x="324103" y="176529"/>
                  </a:lnTo>
                  <a:lnTo>
                    <a:pt x="324103" y="84835"/>
                  </a:lnTo>
                  <a:lnTo>
                    <a:pt x="301371" y="84835"/>
                  </a:lnTo>
                  <a:lnTo>
                    <a:pt x="301371" y="171195"/>
                  </a:lnTo>
                  <a:lnTo>
                    <a:pt x="287909" y="171195"/>
                  </a:lnTo>
                  <a:lnTo>
                    <a:pt x="287909" y="3555"/>
                  </a:lnTo>
                  <a:lnTo>
                    <a:pt x="301371" y="3555"/>
                  </a:lnTo>
                  <a:lnTo>
                    <a:pt x="301371" y="72643"/>
                  </a:lnTo>
                  <a:lnTo>
                    <a:pt x="324103" y="72643"/>
                  </a:lnTo>
                  <a:lnTo>
                    <a:pt x="324103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1" name="object 31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234684" y="1103122"/>
            <a:ext cx="143510" cy="173989"/>
          </a:xfrm>
          <a:prstGeom prst="rect">
            <a:avLst/>
          </a:prstGeom>
        </p:spPr>
      </p:pic>
      <p:grpSp>
        <p:nvGrpSpPr>
          <p:cNvPr id="32" name="object 32" descr=""/>
          <p:cNvGrpSpPr/>
          <p:nvPr/>
        </p:nvGrpSpPr>
        <p:grpSpPr>
          <a:xfrm>
            <a:off x="6474333" y="1096010"/>
            <a:ext cx="546100" cy="186055"/>
            <a:chOff x="6474333" y="1096010"/>
            <a:chExt cx="546100" cy="186055"/>
          </a:xfrm>
        </p:grpSpPr>
        <p:sp>
          <p:nvSpPr>
            <p:cNvPr id="33" name="object 33" descr=""/>
            <p:cNvSpPr/>
            <p:nvPr/>
          </p:nvSpPr>
          <p:spPr>
            <a:xfrm>
              <a:off x="6478905" y="1100582"/>
              <a:ext cx="537210" cy="176530"/>
            </a:xfrm>
            <a:custGeom>
              <a:avLst/>
              <a:gdLst/>
              <a:ahLst/>
              <a:cxnLst/>
              <a:rect l="l" t="t" r="r" b="b"/>
              <a:pathLst>
                <a:path w="537209" h="176530">
                  <a:moveTo>
                    <a:pt x="510540" y="109346"/>
                  </a:moveTo>
                  <a:lnTo>
                    <a:pt x="399034" y="109346"/>
                  </a:lnTo>
                  <a:lnTo>
                    <a:pt x="399034" y="120903"/>
                  </a:lnTo>
                  <a:lnTo>
                    <a:pt x="497077" y="120903"/>
                  </a:lnTo>
                  <a:lnTo>
                    <a:pt x="497077" y="136143"/>
                  </a:lnTo>
                  <a:lnTo>
                    <a:pt x="399034" y="136143"/>
                  </a:lnTo>
                  <a:lnTo>
                    <a:pt x="399034" y="174751"/>
                  </a:lnTo>
                  <a:lnTo>
                    <a:pt x="514476" y="174751"/>
                  </a:lnTo>
                  <a:lnTo>
                    <a:pt x="514476" y="163067"/>
                  </a:lnTo>
                  <a:lnTo>
                    <a:pt x="412496" y="163067"/>
                  </a:lnTo>
                  <a:lnTo>
                    <a:pt x="412496" y="147065"/>
                  </a:lnTo>
                  <a:lnTo>
                    <a:pt x="510540" y="147065"/>
                  </a:lnTo>
                  <a:lnTo>
                    <a:pt x="510540" y="109346"/>
                  </a:lnTo>
                  <a:close/>
                </a:path>
                <a:path w="537209" h="176530">
                  <a:moveTo>
                    <a:pt x="536828" y="82803"/>
                  </a:moveTo>
                  <a:lnTo>
                    <a:pt x="372999" y="82803"/>
                  </a:lnTo>
                  <a:lnTo>
                    <a:pt x="372999" y="94487"/>
                  </a:lnTo>
                  <a:lnTo>
                    <a:pt x="536828" y="94487"/>
                  </a:lnTo>
                  <a:lnTo>
                    <a:pt x="536828" y="82803"/>
                  </a:lnTo>
                  <a:close/>
                </a:path>
                <a:path w="537209" h="176530">
                  <a:moveTo>
                    <a:pt x="52450" y="54228"/>
                  </a:moveTo>
                  <a:lnTo>
                    <a:pt x="15039" y="71381"/>
                  </a:lnTo>
                  <a:lnTo>
                    <a:pt x="8128" y="93598"/>
                  </a:lnTo>
                  <a:lnTo>
                    <a:pt x="8847" y="101091"/>
                  </a:lnTo>
                  <a:lnTo>
                    <a:pt x="34639" y="129952"/>
                  </a:lnTo>
                  <a:lnTo>
                    <a:pt x="52324" y="132714"/>
                  </a:lnTo>
                  <a:lnTo>
                    <a:pt x="61710" y="132022"/>
                  </a:lnTo>
                  <a:lnTo>
                    <a:pt x="70234" y="129936"/>
                  </a:lnTo>
                  <a:lnTo>
                    <a:pt x="77791" y="126499"/>
                  </a:lnTo>
                  <a:lnTo>
                    <a:pt x="84454" y="121665"/>
                  </a:lnTo>
                  <a:lnTo>
                    <a:pt x="84917" y="121157"/>
                  </a:lnTo>
                  <a:lnTo>
                    <a:pt x="43434" y="121157"/>
                  </a:lnTo>
                  <a:lnTo>
                    <a:pt x="36068" y="118363"/>
                  </a:lnTo>
                  <a:lnTo>
                    <a:pt x="30225" y="113029"/>
                  </a:lnTo>
                  <a:lnTo>
                    <a:pt x="24384" y="107568"/>
                  </a:lnTo>
                  <a:lnTo>
                    <a:pt x="21462" y="101091"/>
                  </a:lnTo>
                  <a:lnTo>
                    <a:pt x="21462" y="85978"/>
                  </a:lnTo>
                  <a:lnTo>
                    <a:pt x="24384" y="79375"/>
                  </a:lnTo>
                  <a:lnTo>
                    <a:pt x="30225" y="73913"/>
                  </a:lnTo>
                  <a:lnTo>
                    <a:pt x="36068" y="68579"/>
                  </a:lnTo>
                  <a:lnTo>
                    <a:pt x="43434" y="65785"/>
                  </a:lnTo>
                  <a:lnTo>
                    <a:pt x="84796" y="65785"/>
                  </a:lnTo>
                  <a:lnTo>
                    <a:pt x="84454" y="65404"/>
                  </a:lnTo>
                  <a:lnTo>
                    <a:pt x="77811" y="60497"/>
                  </a:lnTo>
                  <a:lnTo>
                    <a:pt x="70262" y="57007"/>
                  </a:lnTo>
                  <a:lnTo>
                    <a:pt x="61809" y="54921"/>
                  </a:lnTo>
                  <a:lnTo>
                    <a:pt x="52450" y="54228"/>
                  </a:lnTo>
                  <a:close/>
                </a:path>
                <a:path w="537209" h="176530">
                  <a:moveTo>
                    <a:pt x="84796" y="65785"/>
                  </a:moveTo>
                  <a:lnTo>
                    <a:pt x="61468" y="65785"/>
                  </a:lnTo>
                  <a:lnTo>
                    <a:pt x="68961" y="68579"/>
                  </a:lnTo>
                  <a:lnTo>
                    <a:pt x="80518" y="79375"/>
                  </a:lnTo>
                  <a:lnTo>
                    <a:pt x="83439" y="85978"/>
                  </a:lnTo>
                  <a:lnTo>
                    <a:pt x="83439" y="101091"/>
                  </a:lnTo>
                  <a:lnTo>
                    <a:pt x="80518" y="107568"/>
                  </a:lnTo>
                  <a:lnTo>
                    <a:pt x="74675" y="113029"/>
                  </a:lnTo>
                  <a:lnTo>
                    <a:pt x="68834" y="118363"/>
                  </a:lnTo>
                  <a:lnTo>
                    <a:pt x="61468" y="121157"/>
                  </a:lnTo>
                  <a:lnTo>
                    <a:pt x="84917" y="121157"/>
                  </a:lnTo>
                  <a:lnTo>
                    <a:pt x="89882" y="115710"/>
                  </a:lnTo>
                  <a:lnTo>
                    <a:pt x="93773" y="109077"/>
                  </a:lnTo>
                  <a:lnTo>
                    <a:pt x="96117" y="101752"/>
                  </a:lnTo>
                  <a:lnTo>
                    <a:pt x="96900" y="93725"/>
                  </a:lnTo>
                  <a:lnTo>
                    <a:pt x="96153" y="85978"/>
                  </a:lnTo>
                  <a:lnTo>
                    <a:pt x="96077" y="85478"/>
                  </a:lnTo>
                  <a:lnTo>
                    <a:pt x="93773" y="78184"/>
                  </a:lnTo>
                  <a:lnTo>
                    <a:pt x="89882" y="71455"/>
                  </a:lnTo>
                  <a:lnTo>
                    <a:pt x="84796" y="65785"/>
                  </a:lnTo>
                  <a:close/>
                </a:path>
                <a:path w="537209" h="176530">
                  <a:moveTo>
                    <a:pt x="212217" y="14604"/>
                  </a:moveTo>
                  <a:lnTo>
                    <a:pt x="198500" y="14604"/>
                  </a:lnTo>
                  <a:lnTo>
                    <a:pt x="198500" y="123189"/>
                  </a:lnTo>
                  <a:lnTo>
                    <a:pt x="260240" y="122922"/>
                  </a:lnTo>
                  <a:lnTo>
                    <a:pt x="294513" y="119887"/>
                  </a:lnTo>
                  <a:lnTo>
                    <a:pt x="292972" y="111125"/>
                  </a:lnTo>
                  <a:lnTo>
                    <a:pt x="245618" y="111125"/>
                  </a:lnTo>
                  <a:lnTo>
                    <a:pt x="212217" y="110997"/>
                  </a:lnTo>
                  <a:lnTo>
                    <a:pt x="212217" y="14604"/>
                  </a:lnTo>
                  <a:close/>
                </a:path>
                <a:path w="537209" h="176530">
                  <a:moveTo>
                    <a:pt x="292480" y="108330"/>
                  </a:moveTo>
                  <a:lnTo>
                    <a:pt x="254166" y="111077"/>
                  </a:lnTo>
                  <a:lnTo>
                    <a:pt x="245618" y="111125"/>
                  </a:lnTo>
                  <a:lnTo>
                    <a:pt x="292972" y="111125"/>
                  </a:lnTo>
                  <a:lnTo>
                    <a:pt x="292480" y="108330"/>
                  </a:lnTo>
                  <a:close/>
                </a:path>
                <a:path w="537209" h="176530">
                  <a:moveTo>
                    <a:pt x="510159" y="3047"/>
                  </a:moveTo>
                  <a:lnTo>
                    <a:pt x="399669" y="3047"/>
                  </a:lnTo>
                  <a:lnTo>
                    <a:pt x="399669" y="14604"/>
                  </a:lnTo>
                  <a:lnTo>
                    <a:pt x="496697" y="14604"/>
                  </a:lnTo>
                  <a:lnTo>
                    <a:pt x="496697" y="29844"/>
                  </a:lnTo>
                  <a:lnTo>
                    <a:pt x="399669" y="29844"/>
                  </a:lnTo>
                  <a:lnTo>
                    <a:pt x="399669" y="68071"/>
                  </a:lnTo>
                  <a:lnTo>
                    <a:pt x="514096" y="68071"/>
                  </a:lnTo>
                  <a:lnTo>
                    <a:pt x="514096" y="56387"/>
                  </a:lnTo>
                  <a:lnTo>
                    <a:pt x="413130" y="56387"/>
                  </a:lnTo>
                  <a:lnTo>
                    <a:pt x="413130" y="40512"/>
                  </a:lnTo>
                  <a:lnTo>
                    <a:pt x="510159" y="40512"/>
                  </a:lnTo>
                  <a:lnTo>
                    <a:pt x="510159" y="3047"/>
                  </a:lnTo>
                  <a:close/>
                </a:path>
                <a:path w="537209" h="176530">
                  <a:moveTo>
                    <a:pt x="322961" y="0"/>
                  </a:moveTo>
                  <a:lnTo>
                    <a:pt x="309245" y="0"/>
                  </a:lnTo>
                  <a:lnTo>
                    <a:pt x="309245" y="176529"/>
                  </a:lnTo>
                  <a:lnTo>
                    <a:pt x="322961" y="176529"/>
                  </a:lnTo>
                  <a:lnTo>
                    <a:pt x="322961" y="83946"/>
                  </a:lnTo>
                  <a:lnTo>
                    <a:pt x="353441" y="83946"/>
                  </a:lnTo>
                  <a:lnTo>
                    <a:pt x="353441" y="71754"/>
                  </a:lnTo>
                  <a:lnTo>
                    <a:pt x="322961" y="71754"/>
                  </a:lnTo>
                  <a:lnTo>
                    <a:pt x="322961" y="0"/>
                  </a:lnTo>
                  <a:close/>
                </a:path>
                <a:path w="537209" h="176530">
                  <a:moveTo>
                    <a:pt x="135509" y="0"/>
                  </a:moveTo>
                  <a:lnTo>
                    <a:pt x="121793" y="0"/>
                  </a:lnTo>
                  <a:lnTo>
                    <a:pt x="121793" y="176529"/>
                  </a:lnTo>
                  <a:lnTo>
                    <a:pt x="135509" y="176529"/>
                  </a:lnTo>
                  <a:lnTo>
                    <a:pt x="135509" y="93344"/>
                  </a:lnTo>
                  <a:lnTo>
                    <a:pt x="165353" y="93344"/>
                  </a:lnTo>
                  <a:lnTo>
                    <a:pt x="165353" y="81152"/>
                  </a:lnTo>
                  <a:lnTo>
                    <a:pt x="135509" y="81152"/>
                  </a:lnTo>
                  <a:lnTo>
                    <a:pt x="135509" y="0"/>
                  </a:lnTo>
                  <a:close/>
                </a:path>
                <a:path w="537209" h="176530">
                  <a:moveTo>
                    <a:pt x="104901" y="28066"/>
                  </a:moveTo>
                  <a:lnTo>
                    <a:pt x="0" y="28066"/>
                  </a:lnTo>
                  <a:lnTo>
                    <a:pt x="0" y="40512"/>
                  </a:lnTo>
                  <a:lnTo>
                    <a:pt x="104901" y="40512"/>
                  </a:lnTo>
                  <a:lnTo>
                    <a:pt x="104901" y="28066"/>
                  </a:lnTo>
                  <a:close/>
                </a:path>
                <a:path w="537209" h="176530">
                  <a:moveTo>
                    <a:pt x="59181" y="0"/>
                  </a:moveTo>
                  <a:lnTo>
                    <a:pt x="45466" y="0"/>
                  </a:lnTo>
                  <a:lnTo>
                    <a:pt x="45466" y="28066"/>
                  </a:lnTo>
                  <a:lnTo>
                    <a:pt x="59181" y="28066"/>
                  </a:lnTo>
                  <a:lnTo>
                    <a:pt x="59181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6478905" y="1100582"/>
              <a:ext cx="537210" cy="176530"/>
            </a:xfrm>
            <a:custGeom>
              <a:avLst/>
              <a:gdLst/>
              <a:ahLst/>
              <a:cxnLst/>
              <a:rect l="l" t="t" r="r" b="b"/>
              <a:pathLst>
                <a:path w="537209" h="176530">
                  <a:moveTo>
                    <a:pt x="399034" y="109346"/>
                  </a:moveTo>
                  <a:lnTo>
                    <a:pt x="510540" y="109346"/>
                  </a:lnTo>
                  <a:lnTo>
                    <a:pt x="510540" y="147065"/>
                  </a:lnTo>
                  <a:lnTo>
                    <a:pt x="412496" y="147065"/>
                  </a:lnTo>
                  <a:lnTo>
                    <a:pt x="412496" y="163067"/>
                  </a:lnTo>
                  <a:lnTo>
                    <a:pt x="514476" y="163067"/>
                  </a:lnTo>
                  <a:lnTo>
                    <a:pt x="514476" y="174751"/>
                  </a:lnTo>
                  <a:lnTo>
                    <a:pt x="399034" y="174751"/>
                  </a:lnTo>
                  <a:lnTo>
                    <a:pt x="399034" y="136143"/>
                  </a:lnTo>
                  <a:lnTo>
                    <a:pt x="497077" y="136143"/>
                  </a:lnTo>
                  <a:lnTo>
                    <a:pt x="497077" y="120903"/>
                  </a:lnTo>
                  <a:lnTo>
                    <a:pt x="399034" y="120903"/>
                  </a:lnTo>
                  <a:lnTo>
                    <a:pt x="399034" y="109346"/>
                  </a:lnTo>
                  <a:close/>
                </a:path>
                <a:path w="537209" h="176530">
                  <a:moveTo>
                    <a:pt x="372999" y="82803"/>
                  </a:moveTo>
                  <a:lnTo>
                    <a:pt x="536828" y="82803"/>
                  </a:lnTo>
                  <a:lnTo>
                    <a:pt x="536828" y="94487"/>
                  </a:lnTo>
                  <a:lnTo>
                    <a:pt x="372999" y="94487"/>
                  </a:lnTo>
                  <a:lnTo>
                    <a:pt x="372999" y="82803"/>
                  </a:lnTo>
                  <a:close/>
                </a:path>
                <a:path w="537209" h="176530">
                  <a:moveTo>
                    <a:pt x="52450" y="65785"/>
                  </a:moveTo>
                  <a:lnTo>
                    <a:pt x="43434" y="65785"/>
                  </a:lnTo>
                  <a:lnTo>
                    <a:pt x="36068" y="68579"/>
                  </a:lnTo>
                  <a:lnTo>
                    <a:pt x="30225" y="73913"/>
                  </a:lnTo>
                  <a:lnTo>
                    <a:pt x="24384" y="79375"/>
                  </a:lnTo>
                  <a:lnTo>
                    <a:pt x="21462" y="85978"/>
                  </a:lnTo>
                  <a:lnTo>
                    <a:pt x="21462" y="93598"/>
                  </a:lnTo>
                  <a:lnTo>
                    <a:pt x="21462" y="101091"/>
                  </a:lnTo>
                  <a:lnTo>
                    <a:pt x="24384" y="107568"/>
                  </a:lnTo>
                  <a:lnTo>
                    <a:pt x="30225" y="113029"/>
                  </a:lnTo>
                  <a:lnTo>
                    <a:pt x="36068" y="118363"/>
                  </a:lnTo>
                  <a:lnTo>
                    <a:pt x="43434" y="121157"/>
                  </a:lnTo>
                  <a:lnTo>
                    <a:pt x="52450" y="121157"/>
                  </a:lnTo>
                  <a:lnTo>
                    <a:pt x="61468" y="121157"/>
                  </a:lnTo>
                  <a:lnTo>
                    <a:pt x="68834" y="118363"/>
                  </a:lnTo>
                  <a:lnTo>
                    <a:pt x="74675" y="113029"/>
                  </a:lnTo>
                  <a:lnTo>
                    <a:pt x="80518" y="107568"/>
                  </a:lnTo>
                  <a:lnTo>
                    <a:pt x="83439" y="101091"/>
                  </a:lnTo>
                  <a:lnTo>
                    <a:pt x="83439" y="93598"/>
                  </a:lnTo>
                  <a:lnTo>
                    <a:pt x="83439" y="85978"/>
                  </a:lnTo>
                  <a:lnTo>
                    <a:pt x="80518" y="79375"/>
                  </a:lnTo>
                  <a:lnTo>
                    <a:pt x="74675" y="73913"/>
                  </a:lnTo>
                  <a:lnTo>
                    <a:pt x="68961" y="68579"/>
                  </a:lnTo>
                  <a:lnTo>
                    <a:pt x="61468" y="65785"/>
                  </a:lnTo>
                  <a:lnTo>
                    <a:pt x="52450" y="65785"/>
                  </a:lnTo>
                  <a:close/>
                </a:path>
                <a:path w="537209" h="176530">
                  <a:moveTo>
                    <a:pt x="52450" y="54228"/>
                  </a:moveTo>
                  <a:lnTo>
                    <a:pt x="89882" y="71455"/>
                  </a:lnTo>
                  <a:lnTo>
                    <a:pt x="96900" y="93725"/>
                  </a:lnTo>
                  <a:lnTo>
                    <a:pt x="96117" y="101752"/>
                  </a:lnTo>
                  <a:lnTo>
                    <a:pt x="70199" y="129952"/>
                  </a:lnTo>
                  <a:lnTo>
                    <a:pt x="52324" y="132714"/>
                  </a:lnTo>
                  <a:lnTo>
                    <a:pt x="42985" y="132022"/>
                  </a:lnTo>
                  <a:lnTo>
                    <a:pt x="11191" y="108854"/>
                  </a:lnTo>
                  <a:lnTo>
                    <a:pt x="8128" y="93598"/>
                  </a:lnTo>
                  <a:lnTo>
                    <a:pt x="8891" y="85478"/>
                  </a:lnTo>
                  <a:lnTo>
                    <a:pt x="34639" y="57007"/>
                  </a:lnTo>
                  <a:lnTo>
                    <a:pt x="52450" y="54228"/>
                  </a:lnTo>
                  <a:close/>
                </a:path>
                <a:path w="537209" h="176530">
                  <a:moveTo>
                    <a:pt x="198500" y="14604"/>
                  </a:moveTo>
                  <a:lnTo>
                    <a:pt x="212217" y="14604"/>
                  </a:lnTo>
                  <a:lnTo>
                    <a:pt x="212217" y="110997"/>
                  </a:lnTo>
                  <a:lnTo>
                    <a:pt x="245618" y="111125"/>
                  </a:lnTo>
                  <a:lnTo>
                    <a:pt x="288417" y="109219"/>
                  </a:lnTo>
                  <a:lnTo>
                    <a:pt x="292480" y="108330"/>
                  </a:lnTo>
                  <a:lnTo>
                    <a:pt x="294513" y="119887"/>
                  </a:lnTo>
                  <a:lnTo>
                    <a:pt x="244871" y="123078"/>
                  </a:lnTo>
                  <a:lnTo>
                    <a:pt x="198500" y="123189"/>
                  </a:lnTo>
                  <a:lnTo>
                    <a:pt x="198500" y="14604"/>
                  </a:lnTo>
                  <a:close/>
                </a:path>
                <a:path w="537209" h="176530">
                  <a:moveTo>
                    <a:pt x="399669" y="3047"/>
                  </a:moveTo>
                  <a:lnTo>
                    <a:pt x="510159" y="3047"/>
                  </a:lnTo>
                  <a:lnTo>
                    <a:pt x="510159" y="40512"/>
                  </a:lnTo>
                  <a:lnTo>
                    <a:pt x="413130" y="40512"/>
                  </a:lnTo>
                  <a:lnTo>
                    <a:pt x="413130" y="56387"/>
                  </a:lnTo>
                  <a:lnTo>
                    <a:pt x="514096" y="56387"/>
                  </a:lnTo>
                  <a:lnTo>
                    <a:pt x="514096" y="68071"/>
                  </a:lnTo>
                  <a:lnTo>
                    <a:pt x="399669" y="68071"/>
                  </a:lnTo>
                  <a:lnTo>
                    <a:pt x="399669" y="29844"/>
                  </a:lnTo>
                  <a:lnTo>
                    <a:pt x="496697" y="29844"/>
                  </a:lnTo>
                  <a:lnTo>
                    <a:pt x="496697" y="14604"/>
                  </a:lnTo>
                  <a:lnTo>
                    <a:pt x="399669" y="14604"/>
                  </a:lnTo>
                  <a:lnTo>
                    <a:pt x="399669" y="3047"/>
                  </a:lnTo>
                  <a:close/>
                </a:path>
                <a:path w="537209" h="176530">
                  <a:moveTo>
                    <a:pt x="309245" y="0"/>
                  </a:moveTo>
                  <a:lnTo>
                    <a:pt x="322961" y="0"/>
                  </a:lnTo>
                  <a:lnTo>
                    <a:pt x="322961" y="71754"/>
                  </a:lnTo>
                  <a:lnTo>
                    <a:pt x="353441" y="71754"/>
                  </a:lnTo>
                  <a:lnTo>
                    <a:pt x="353441" y="83946"/>
                  </a:lnTo>
                  <a:lnTo>
                    <a:pt x="322961" y="83946"/>
                  </a:lnTo>
                  <a:lnTo>
                    <a:pt x="322961" y="176529"/>
                  </a:lnTo>
                  <a:lnTo>
                    <a:pt x="309245" y="176529"/>
                  </a:lnTo>
                  <a:lnTo>
                    <a:pt x="309245" y="0"/>
                  </a:lnTo>
                  <a:close/>
                </a:path>
                <a:path w="537209" h="176530">
                  <a:moveTo>
                    <a:pt x="121793" y="0"/>
                  </a:moveTo>
                  <a:lnTo>
                    <a:pt x="135509" y="0"/>
                  </a:lnTo>
                  <a:lnTo>
                    <a:pt x="135509" y="81152"/>
                  </a:lnTo>
                  <a:lnTo>
                    <a:pt x="165353" y="81152"/>
                  </a:lnTo>
                  <a:lnTo>
                    <a:pt x="165353" y="93344"/>
                  </a:lnTo>
                  <a:lnTo>
                    <a:pt x="135509" y="93344"/>
                  </a:lnTo>
                  <a:lnTo>
                    <a:pt x="135509" y="176529"/>
                  </a:lnTo>
                  <a:lnTo>
                    <a:pt x="121793" y="176529"/>
                  </a:lnTo>
                  <a:lnTo>
                    <a:pt x="121793" y="0"/>
                  </a:lnTo>
                  <a:close/>
                </a:path>
                <a:path w="537209" h="176530">
                  <a:moveTo>
                    <a:pt x="45466" y="0"/>
                  </a:moveTo>
                  <a:lnTo>
                    <a:pt x="59181" y="0"/>
                  </a:lnTo>
                  <a:lnTo>
                    <a:pt x="59181" y="28066"/>
                  </a:lnTo>
                  <a:lnTo>
                    <a:pt x="104901" y="28066"/>
                  </a:lnTo>
                  <a:lnTo>
                    <a:pt x="104901" y="40512"/>
                  </a:lnTo>
                  <a:lnTo>
                    <a:pt x="0" y="40512"/>
                  </a:lnTo>
                  <a:lnTo>
                    <a:pt x="0" y="28066"/>
                  </a:lnTo>
                  <a:lnTo>
                    <a:pt x="45466" y="28066"/>
                  </a:lnTo>
                  <a:lnTo>
                    <a:pt x="45466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5" name="object 35" descr=""/>
          <p:cNvGrpSpPr/>
          <p:nvPr/>
        </p:nvGrpSpPr>
        <p:grpSpPr>
          <a:xfrm>
            <a:off x="7102602" y="1096010"/>
            <a:ext cx="716280" cy="186055"/>
            <a:chOff x="7102602" y="1096010"/>
            <a:chExt cx="716280" cy="186055"/>
          </a:xfrm>
        </p:grpSpPr>
        <p:sp>
          <p:nvSpPr>
            <p:cNvPr id="36" name="object 36" descr=""/>
            <p:cNvSpPr/>
            <p:nvPr/>
          </p:nvSpPr>
          <p:spPr>
            <a:xfrm>
              <a:off x="7107174" y="1100582"/>
              <a:ext cx="707390" cy="176530"/>
            </a:xfrm>
            <a:custGeom>
              <a:avLst/>
              <a:gdLst/>
              <a:ahLst/>
              <a:cxnLst/>
              <a:rect l="l" t="t" r="r" b="b"/>
              <a:pathLst>
                <a:path w="707390" h="176530">
                  <a:moveTo>
                    <a:pt x="47371" y="114680"/>
                  </a:moveTo>
                  <a:lnTo>
                    <a:pt x="33654" y="114680"/>
                  </a:lnTo>
                  <a:lnTo>
                    <a:pt x="33654" y="170814"/>
                  </a:lnTo>
                  <a:lnTo>
                    <a:pt x="147066" y="170814"/>
                  </a:lnTo>
                  <a:lnTo>
                    <a:pt x="147066" y="158876"/>
                  </a:lnTo>
                  <a:lnTo>
                    <a:pt x="47371" y="158876"/>
                  </a:lnTo>
                  <a:lnTo>
                    <a:pt x="47371" y="114680"/>
                  </a:lnTo>
                  <a:close/>
                </a:path>
                <a:path w="707390" h="176530">
                  <a:moveTo>
                    <a:pt x="142367" y="0"/>
                  </a:moveTo>
                  <a:lnTo>
                    <a:pt x="128777" y="0"/>
                  </a:lnTo>
                  <a:lnTo>
                    <a:pt x="128777" y="40893"/>
                  </a:lnTo>
                  <a:lnTo>
                    <a:pt x="87502" y="40893"/>
                  </a:lnTo>
                  <a:lnTo>
                    <a:pt x="87502" y="53085"/>
                  </a:lnTo>
                  <a:lnTo>
                    <a:pt x="128777" y="53085"/>
                  </a:lnTo>
                  <a:lnTo>
                    <a:pt x="128777" y="129031"/>
                  </a:lnTo>
                  <a:lnTo>
                    <a:pt x="142367" y="129031"/>
                  </a:lnTo>
                  <a:lnTo>
                    <a:pt x="142367" y="0"/>
                  </a:lnTo>
                  <a:close/>
                </a:path>
                <a:path w="707390" h="176530">
                  <a:moveTo>
                    <a:pt x="58547" y="5841"/>
                  </a:moveTo>
                  <a:lnTo>
                    <a:pt x="45084" y="5841"/>
                  </a:lnTo>
                  <a:lnTo>
                    <a:pt x="45084" y="28447"/>
                  </a:lnTo>
                  <a:lnTo>
                    <a:pt x="44273" y="38042"/>
                  </a:lnTo>
                  <a:lnTo>
                    <a:pt x="25074" y="75183"/>
                  </a:lnTo>
                  <a:lnTo>
                    <a:pt x="0" y="94614"/>
                  </a:lnTo>
                  <a:lnTo>
                    <a:pt x="9905" y="104139"/>
                  </a:lnTo>
                  <a:lnTo>
                    <a:pt x="40376" y="75360"/>
                  </a:lnTo>
                  <a:lnTo>
                    <a:pt x="52324" y="55625"/>
                  </a:lnTo>
                  <a:lnTo>
                    <a:pt x="66595" y="55625"/>
                  </a:lnTo>
                  <a:lnTo>
                    <a:pt x="66155" y="54969"/>
                  </a:lnTo>
                  <a:lnTo>
                    <a:pt x="61912" y="46116"/>
                  </a:lnTo>
                  <a:lnTo>
                    <a:pt x="59384" y="37288"/>
                  </a:lnTo>
                  <a:lnTo>
                    <a:pt x="58547" y="28447"/>
                  </a:lnTo>
                  <a:lnTo>
                    <a:pt x="58547" y="5841"/>
                  </a:lnTo>
                  <a:close/>
                </a:path>
                <a:path w="707390" h="176530">
                  <a:moveTo>
                    <a:pt x="66595" y="55625"/>
                  </a:moveTo>
                  <a:lnTo>
                    <a:pt x="52324" y="55625"/>
                  </a:lnTo>
                  <a:lnTo>
                    <a:pt x="55135" y="61005"/>
                  </a:lnTo>
                  <a:lnTo>
                    <a:pt x="80835" y="90296"/>
                  </a:lnTo>
                  <a:lnTo>
                    <a:pt x="93599" y="99567"/>
                  </a:lnTo>
                  <a:lnTo>
                    <a:pt x="102743" y="89662"/>
                  </a:lnTo>
                  <a:lnTo>
                    <a:pt x="94460" y="85044"/>
                  </a:lnTo>
                  <a:lnTo>
                    <a:pt x="86582" y="79200"/>
                  </a:lnTo>
                  <a:lnTo>
                    <a:pt x="79132" y="72141"/>
                  </a:lnTo>
                  <a:lnTo>
                    <a:pt x="72135" y="63880"/>
                  </a:lnTo>
                  <a:lnTo>
                    <a:pt x="66595" y="55625"/>
                  </a:lnTo>
                  <a:close/>
                </a:path>
                <a:path w="707390" h="176530">
                  <a:moveTo>
                    <a:pt x="335025" y="112267"/>
                  </a:moveTo>
                  <a:lnTo>
                    <a:pt x="219709" y="112267"/>
                  </a:lnTo>
                  <a:lnTo>
                    <a:pt x="219709" y="124459"/>
                  </a:lnTo>
                  <a:lnTo>
                    <a:pt x="321436" y="124459"/>
                  </a:lnTo>
                  <a:lnTo>
                    <a:pt x="321436" y="176529"/>
                  </a:lnTo>
                  <a:lnTo>
                    <a:pt x="335025" y="176529"/>
                  </a:lnTo>
                  <a:lnTo>
                    <a:pt x="335025" y="112267"/>
                  </a:lnTo>
                  <a:close/>
                </a:path>
                <a:path w="707390" h="176530">
                  <a:moveTo>
                    <a:pt x="419480" y="56260"/>
                  </a:moveTo>
                  <a:lnTo>
                    <a:pt x="382952" y="79676"/>
                  </a:lnTo>
                  <a:lnTo>
                    <a:pt x="380110" y="94995"/>
                  </a:lnTo>
                  <a:lnTo>
                    <a:pt x="380803" y="102869"/>
                  </a:lnTo>
                  <a:lnTo>
                    <a:pt x="411505" y="133169"/>
                  </a:lnTo>
                  <a:lnTo>
                    <a:pt x="419480" y="133857"/>
                  </a:lnTo>
                  <a:lnTo>
                    <a:pt x="427434" y="133169"/>
                  </a:lnTo>
                  <a:lnTo>
                    <a:pt x="434721" y="131111"/>
                  </a:lnTo>
                  <a:lnTo>
                    <a:pt x="441340" y="127696"/>
                  </a:lnTo>
                  <a:lnTo>
                    <a:pt x="447294" y="122935"/>
                  </a:lnTo>
                  <a:lnTo>
                    <a:pt x="448273" y="121792"/>
                  </a:lnTo>
                  <a:lnTo>
                    <a:pt x="411733" y="121792"/>
                  </a:lnTo>
                  <a:lnTo>
                    <a:pt x="405383" y="119379"/>
                  </a:lnTo>
                  <a:lnTo>
                    <a:pt x="400557" y="114300"/>
                  </a:lnTo>
                  <a:lnTo>
                    <a:pt x="395604" y="109346"/>
                  </a:lnTo>
                  <a:lnTo>
                    <a:pt x="393302" y="103165"/>
                  </a:lnTo>
                  <a:lnTo>
                    <a:pt x="411606" y="68198"/>
                  </a:lnTo>
                  <a:lnTo>
                    <a:pt x="448279" y="68198"/>
                  </a:lnTo>
                  <a:lnTo>
                    <a:pt x="447421" y="67182"/>
                  </a:lnTo>
                  <a:lnTo>
                    <a:pt x="441448" y="62368"/>
                  </a:lnTo>
                  <a:lnTo>
                    <a:pt x="434784" y="58959"/>
                  </a:lnTo>
                  <a:lnTo>
                    <a:pt x="427454" y="56931"/>
                  </a:lnTo>
                  <a:lnTo>
                    <a:pt x="419480" y="56260"/>
                  </a:lnTo>
                  <a:close/>
                </a:path>
                <a:path w="707390" h="176530">
                  <a:moveTo>
                    <a:pt x="448279" y="68198"/>
                  </a:moveTo>
                  <a:lnTo>
                    <a:pt x="427227" y="68198"/>
                  </a:lnTo>
                  <a:lnTo>
                    <a:pt x="433450" y="70738"/>
                  </a:lnTo>
                  <a:lnTo>
                    <a:pt x="443229" y="80771"/>
                  </a:lnTo>
                  <a:lnTo>
                    <a:pt x="445633" y="86899"/>
                  </a:lnTo>
                  <a:lnTo>
                    <a:pt x="445703" y="103165"/>
                  </a:lnTo>
                  <a:lnTo>
                    <a:pt x="443229" y="109473"/>
                  </a:lnTo>
                  <a:lnTo>
                    <a:pt x="438276" y="114426"/>
                  </a:lnTo>
                  <a:lnTo>
                    <a:pt x="433450" y="119379"/>
                  </a:lnTo>
                  <a:lnTo>
                    <a:pt x="427100" y="121792"/>
                  </a:lnTo>
                  <a:lnTo>
                    <a:pt x="448273" y="121792"/>
                  </a:lnTo>
                  <a:lnTo>
                    <a:pt x="452274" y="117123"/>
                  </a:lnTo>
                  <a:lnTo>
                    <a:pt x="455802" y="110537"/>
                  </a:lnTo>
                  <a:lnTo>
                    <a:pt x="457902" y="103165"/>
                  </a:lnTo>
                  <a:lnTo>
                    <a:pt x="458597" y="94995"/>
                  </a:lnTo>
                  <a:lnTo>
                    <a:pt x="457904" y="86899"/>
                  </a:lnTo>
                  <a:lnTo>
                    <a:pt x="455818" y="79565"/>
                  </a:lnTo>
                  <a:lnTo>
                    <a:pt x="452328" y="72993"/>
                  </a:lnTo>
                  <a:lnTo>
                    <a:pt x="448279" y="68198"/>
                  </a:lnTo>
                  <a:close/>
                </a:path>
                <a:path w="707390" h="176530">
                  <a:moveTo>
                    <a:pt x="706881" y="0"/>
                  </a:moveTo>
                  <a:lnTo>
                    <a:pt x="693166" y="0"/>
                  </a:lnTo>
                  <a:lnTo>
                    <a:pt x="693166" y="57912"/>
                  </a:lnTo>
                  <a:lnTo>
                    <a:pt x="652018" y="57912"/>
                  </a:lnTo>
                  <a:lnTo>
                    <a:pt x="652018" y="70103"/>
                  </a:lnTo>
                  <a:lnTo>
                    <a:pt x="693166" y="70103"/>
                  </a:lnTo>
                  <a:lnTo>
                    <a:pt x="693166" y="176529"/>
                  </a:lnTo>
                  <a:lnTo>
                    <a:pt x="706881" y="176529"/>
                  </a:lnTo>
                  <a:lnTo>
                    <a:pt x="706881" y="0"/>
                  </a:lnTo>
                  <a:close/>
                </a:path>
                <a:path w="707390" h="176530">
                  <a:moveTo>
                    <a:pt x="621156" y="12191"/>
                  </a:moveTo>
                  <a:lnTo>
                    <a:pt x="607695" y="12191"/>
                  </a:lnTo>
                  <a:lnTo>
                    <a:pt x="607695" y="41147"/>
                  </a:lnTo>
                  <a:lnTo>
                    <a:pt x="606885" y="52891"/>
                  </a:lnTo>
                  <a:lnTo>
                    <a:pt x="587716" y="98337"/>
                  </a:lnTo>
                  <a:lnTo>
                    <a:pt x="560070" y="124840"/>
                  </a:lnTo>
                  <a:lnTo>
                    <a:pt x="570610" y="133984"/>
                  </a:lnTo>
                  <a:lnTo>
                    <a:pt x="598011" y="105140"/>
                  </a:lnTo>
                  <a:lnTo>
                    <a:pt x="614679" y="73659"/>
                  </a:lnTo>
                  <a:lnTo>
                    <a:pt x="628190" y="73659"/>
                  </a:lnTo>
                  <a:lnTo>
                    <a:pt x="624379" y="63103"/>
                  </a:lnTo>
                  <a:lnTo>
                    <a:pt x="621964" y="51873"/>
                  </a:lnTo>
                  <a:lnTo>
                    <a:pt x="621202" y="41147"/>
                  </a:lnTo>
                  <a:lnTo>
                    <a:pt x="621156" y="12191"/>
                  </a:lnTo>
                  <a:close/>
                </a:path>
                <a:path w="707390" h="176530">
                  <a:moveTo>
                    <a:pt x="628190" y="73659"/>
                  </a:moveTo>
                  <a:lnTo>
                    <a:pt x="614679" y="73659"/>
                  </a:lnTo>
                  <a:lnTo>
                    <a:pt x="616989" y="80212"/>
                  </a:lnTo>
                  <a:lnTo>
                    <a:pt x="644493" y="119014"/>
                  </a:lnTo>
                  <a:lnTo>
                    <a:pt x="658876" y="131825"/>
                  </a:lnTo>
                  <a:lnTo>
                    <a:pt x="668401" y="121157"/>
                  </a:lnTo>
                  <a:lnTo>
                    <a:pt x="658047" y="113571"/>
                  </a:lnTo>
                  <a:lnTo>
                    <a:pt x="648954" y="105140"/>
                  </a:lnTo>
                  <a:lnTo>
                    <a:pt x="640915" y="95672"/>
                  </a:lnTo>
                  <a:lnTo>
                    <a:pt x="633983" y="85216"/>
                  </a:lnTo>
                  <a:lnTo>
                    <a:pt x="628390" y="74213"/>
                  </a:lnTo>
                  <a:lnTo>
                    <a:pt x="628190" y="73659"/>
                  </a:lnTo>
                  <a:close/>
                </a:path>
                <a:path w="707390" h="176530">
                  <a:moveTo>
                    <a:pt x="266192" y="10159"/>
                  </a:moveTo>
                  <a:lnTo>
                    <a:pt x="198627" y="10159"/>
                  </a:lnTo>
                  <a:lnTo>
                    <a:pt x="198627" y="92582"/>
                  </a:lnTo>
                  <a:lnTo>
                    <a:pt x="221321" y="92485"/>
                  </a:lnTo>
                  <a:lnTo>
                    <a:pt x="241204" y="92186"/>
                  </a:lnTo>
                  <a:lnTo>
                    <a:pt x="258278" y="91672"/>
                  </a:lnTo>
                  <a:lnTo>
                    <a:pt x="272542" y="90931"/>
                  </a:lnTo>
                  <a:lnTo>
                    <a:pt x="271565" y="80517"/>
                  </a:lnTo>
                  <a:lnTo>
                    <a:pt x="212344" y="80517"/>
                  </a:lnTo>
                  <a:lnTo>
                    <a:pt x="212344" y="57403"/>
                  </a:lnTo>
                  <a:lnTo>
                    <a:pt x="260476" y="57403"/>
                  </a:lnTo>
                  <a:lnTo>
                    <a:pt x="260476" y="45592"/>
                  </a:lnTo>
                  <a:lnTo>
                    <a:pt x="212344" y="45592"/>
                  </a:lnTo>
                  <a:lnTo>
                    <a:pt x="212344" y="22351"/>
                  </a:lnTo>
                  <a:lnTo>
                    <a:pt x="266192" y="22351"/>
                  </a:lnTo>
                  <a:lnTo>
                    <a:pt x="266192" y="10159"/>
                  </a:lnTo>
                  <a:close/>
                </a:path>
                <a:path w="707390" h="176530">
                  <a:moveTo>
                    <a:pt x="271399" y="78739"/>
                  </a:moveTo>
                  <a:lnTo>
                    <a:pt x="261135" y="79500"/>
                  </a:lnTo>
                  <a:lnTo>
                    <a:pt x="247872" y="80057"/>
                  </a:lnTo>
                  <a:lnTo>
                    <a:pt x="231608" y="80400"/>
                  </a:lnTo>
                  <a:lnTo>
                    <a:pt x="212344" y="80517"/>
                  </a:lnTo>
                  <a:lnTo>
                    <a:pt x="271565" y="80517"/>
                  </a:lnTo>
                  <a:lnTo>
                    <a:pt x="271399" y="78739"/>
                  </a:lnTo>
                  <a:close/>
                </a:path>
                <a:path w="707390" h="176530">
                  <a:moveTo>
                    <a:pt x="465074" y="31750"/>
                  </a:moveTo>
                  <a:lnTo>
                    <a:pt x="372999" y="31750"/>
                  </a:lnTo>
                  <a:lnTo>
                    <a:pt x="372999" y="43814"/>
                  </a:lnTo>
                  <a:lnTo>
                    <a:pt x="465074" y="43814"/>
                  </a:lnTo>
                  <a:lnTo>
                    <a:pt x="465074" y="31750"/>
                  </a:lnTo>
                  <a:close/>
                </a:path>
                <a:path w="707390" h="176530">
                  <a:moveTo>
                    <a:pt x="425830" y="4317"/>
                  </a:moveTo>
                  <a:lnTo>
                    <a:pt x="412115" y="4317"/>
                  </a:lnTo>
                  <a:lnTo>
                    <a:pt x="412115" y="31750"/>
                  </a:lnTo>
                  <a:lnTo>
                    <a:pt x="425830" y="31750"/>
                  </a:lnTo>
                  <a:lnTo>
                    <a:pt x="425830" y="4317"/>
                  </a:lnTo>
                  <a:close/>
                </a:path>
                <a:path w="707390" h="176530">
                  <a:moveTo>
                    <a:pt x="524509" y="93598"/>
                  </a:moveTo>
                  <a:lnTo>
                    <a:pt x="510794" y="93598"/>
                  </a:lnTo>
                  <a:lnTo>
                    <a:pt x="510794" y="176529"/>
                  </a:lnTo>
                  <a:lnTo>
                    <a:pt x="524509" y="176529"/>
                  </a:lnTo>
                  <a:lnTo>
                    <a:pt x="524509" y="93598"/>
                  </a:lnTo>
                  <a:close/>
                </a:path>
                <a:path w="707390" h="176530">
                  <a:moveTo>
                    <a:pt x="489711" y="3428"/>
                  </a:moveTo>
                  <a:lnTo>
                    <a:pt x="476376" y="3428"/>
                  </a:lnTo>
                  <a:lnTo>
                    <a:pt x="476376" y="170941"/>
                  </a:lnTo>
                  <a:lnTo>
                    <a:pt x="489711" y="170941"/>
                  </a:lnTo>
                  <a:lnTo>
                    <a:pt x="489711" y="93598"/>
                  </a:lnTo>
                  <a:lnTo>
                    <a:pt x="524509" y="93598"/>
                  </a:lnTo>
                  <a:lnTo>
                    <a:pt x="524509" y="81406"/>
                  </a:lnTo>
                  <a:lnTo>
                    <a:pt x="489711" y="81406"/>
                  </a:lnTo>
                  <a:lnTo>
                    <a:pt x="489711" y="3428"/>
                  </a:lnTo>
                  <a:close/>
                </a:path>
                <a:path w="707390" h="176530">
                  <a:moveTo>
                    <a:pt x="524509" y="0"/>
                  </a:moveTo>
                  <a:lnTo>
                    <a:pt x="510794" y="0"/>
                  </a:lnTo>
                  <a:lnTo>
                    <a:pt x="510794" y="81406"/>
                  </a:lnTo>
                  <a:lnTo>
                    <a:pt x="524509" y="81406"/>
                  </a:lnTo>
                  <a:lnTo>
                    <a:pt x="524509" y="0"/>
                  </a:lnTo>
                  <a:close/>
                </a:path>
                <a:path w="707390" h="176530">
                  <a:moveTo>
                    <a:pt x="300862" y="3555"/>
                  </a:moveTo>
                  <a:lnTo>
                    <a:pt x="287274" y="3555"/>
                  </a:lnTo>
                  <a:lnTo>
                    <a:pt x="287274" y="102362"/>
                  </a:lnTo>
                  <a:lnTo>
                    <a:pt x="300862" y="102362"/>
                  </a:lnTo>
                  <a:lnTo>
                    <a:pt x="300862" y="58927"/>
                  </a:lnTo>
                  <a:lnTo>
                    <a:pt x="335025" y="58927"/>
                  </a:lnTo>
                  <a:lnTo>
                    <a:pt x="335025" y="46735"/>
                  </a:lnTo>
                  <a:lnTo>
                    <a:pt x="300862" y="46735"/>
                  </a:lnTo>
                  <a:lnTo>
                    <a:pt x="300862" y="3555"/>
                  </a:lnTo>
                  <a:close/>
                </a:path>
                <a:path w="707390" h="176530">
                  <a:moveTo>
                    <a:pt x="335025" y="58927"/>
                  </a:moveTo>
                  <a:lnTo>
                    <a:pt x="321436" y="58927"/>
                  </a:lnTo>
                  <a:lnTo>
                    <a:pt x="321436" y="102362"/>
                  </a:lnTo>
                  <a:lnTo>
                    <a:pt x="335025" y="102362"/>
                  </a:lnTo>
                  <a:lnTo>
                    <a:pt x="335025" y="58927"/>
                  </a:lnTo>
                  <a:close/>
                </a:path>
                <a:path w="707390" h="176530">
                  <a:moveTo>
                    <a:pt x="335025" y="0"/>
                  </a:moveTo>
                  <a:lnTo>
                    <a:pt x="321436" y="0"/>
                  </a:lnTo>
                  <a:lnTo>
                    <a:pt x="321436" y="46735"/>
                  </a:lnTo>
                  <a:lnTo>
                    <a:pt x="335025" y="46735"/>
                  </a:lnTo>
                  <a:lnTo>
                    <a:pt x="335025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7107174" y="1100582"/>
              <a:ext cx="707390" cy="176530"/>
            </a:xfrm>
            <a:custGeom>
              <a:avLst/>
              <a:gdLst/>
              <a:ahLst/>
              <a:cxnLst/>
              <a:rect l="l" t="t" r="r" b="b"/>
              <a:pathLst>
                <a:path w="707390" h="176530">
                  <a:moveTo>
                    <a:pt x="33654" y="114680"/>
                  </a:moveTo>
                  <a:lnTo>
                    <a:pt x="47371" y="114680"/>
                  </a:lnTo>
                  <a:lnTo>
                    <a:pt x="47371" y="158876"/>
                  </a:lnTo>
                  <a:lnTo>
                    <a:pt x="147066" y="158876"/>
                  </a:lnTo>
                  <a:lnTo>
                    <a:pt x="147066" y="170814"/>
                  </a:lnTo>
                  <a:lnTo>
                    <a:pt x="33654" y="170814"/>
                  </a:lnTo>
                  <a:lnTo>
                    <a:pt x="33654" y="114680"/>
                  </a:lnTo>
                  <a:close/>
                </a:path>
                <a:path w="707390" h="176530">
                  <a:moveTo>
                    <a:pt x="219709" y="112267"/>
                  </a:moveTo>
                  <a:lnTo>
                    <a:pt x="335025" y="112267"/>
                  </a:lnTo>
                  <a:lnTo>
                    <a:pt x="335025" y="176529"/>
                  </a:lnTo>
                  <a:lnTo>
                    <a:pt x="321436" y="176529"/>
                  </a:lnTo>
                  <a:lnTo>
                    <a:pt x="321436" y="124459"/>
                  </a:lnTo>
                  <a:lnTo>
                    <a:pt x="219709" y="124459"/>
                  </a:lnTo>
                  <a:lnTo>
                    <a:pt x="219709" y="112267"/>
                  </a:lnTo>
                  <a:close/>
                </a:path>
                <a:path w="707390" h="176530">
                  <a:moveTo>
                    <a:pt x="419480" y="68198"/>
                  </a:moveTo>
                  <a:lnTo>
                    <a:pt x="411606" y="68198"/>
                  </a:lnTo>
                  <a:lnTo>
                    <a:pt x="405383" y="70738"/>
                  </a:lnTo>
                  <a:lnTo>
                    <a:pt x="400430" y="75818"/>
                  </a:lnTo>
                  <a:lnTo>
                    <a:pt x="395604" y="80898"/>
                  </a:lnTo>
                  <a:lnTo>
                    <a:pt x="393192" y="87248"/>
                  </a:lnTo>
                  <a:lnTo>
                    <a:pt x="393192" y="94995"/>
                  </a:lnTo>
                  <a:lnTo>
                    <a:pt x="393192" y="102869"/>
                  </a:lnTo>
                  <a:lnTo>
                    <a:pt x="395604" y="109346"/>
                  </a:lnTo>
                  <a:lnTo>
                    <a:pt x="400557" y="114300"/>
                  </a:lnTo>
                  <a:lnTo>
                    <a:pt x="405383" y="119379"/>
                  </a:lnTo>
                  <a:lnTo>
                    <a:pt x="411733" y="121792"/>
                  </a:lnTo>
                  <a:lnTo>
                    <a:pt x="419480" y="121792"/>
                  </a:lnTo>
                  <a:lnTo>
                    <a:pt x="427100" y="121792"/>
                  </a:lnTo>
                  <a:lnTo>
                    <a:pt x="433450" y="119379"/>
                  </a:lnTo>
                  <a:lnTo>
                    <a:pt x="438276" y="114426"/>
                  </a:lnTo>
                  <a:lnTo>
                    <a:pt x="443229" y="109473"/>
                  </a:lnTo>
                  <a:lnTo>
                    <a:pt x="445770" y="102996"/>
                  </a:lnTo>
                  <a:lnTo>
                    <a:pt x="445770" y="94995"/>
                  </a:lnTo>
                  <a:lnTo>
                    <a:pt x="445770" y="87248"/>
                  </a:lnTo>
                  <a:lnTo>
                    <a:pt x="443229" y="80771"/>
                  </a:lnTo>
                  <a:lnTo>
                    <a:pt x="438403" y="75818"/>
                  </a:lnTo>
                  <a:lnTo>
                    <a:pt x="433450" y="70738"/>
                  </a:lnTo>
                  <a:lnTo>
                    <a:pt x="427227" y="68198"/>
                  </a:lnTo>
                  <a:lnTo>
                    <a:pt x="419480" y="68198"/>
                  </a:lnTo>
                  <a:close/>
                </a:path>
                <a:path w="707390" h="176530">
                  <a:moveTo>
                    <a:pt x="419480" y="56260"/>
                  </a:moveTo>
                  <a:lnTo>
                    <a:pt x="455818" y="79565"/>
                  </a:lnTo>
                  <a:lnTo>
                    <a:pt x="458597" y="94995"/>
                  </a:lnTo>
                  <a:lnTo>
                    <a:pt x="457902" y="103165"/>
                  </a:lnTo>
                  <a:lnTo>
                    <a:pt x="427434" y="133169"/>
                  </a:lnTo>
                  <a:lnTo>
                    <a:pt x="419480" y="133857"/>
                  </a:lnTo>
                  <a:lnTo>
                    <a:pt x="411505" y="133169"/>
                  </a:lnTo>
                  <a:lnTo>
                    <a:pt x="380823" y="103094"/>
                  </a:lnTo>
                  <a:lnTo>
                    <a:pt x="380110" y="94995"/>
                  </a:lnTo>
                  <a:lnTo>
                    <a:pt x="380823" y="86973"/>
                  </a:lnTo>
                  <a:lnTo>
                    <a:pt x="411434" y="56951"/>
                  </a:lnTo>
                  <a:lnTo>
                    <a:pt x="419480" y="56260"/>
                  </a:lnTo>
                  <a:close/>
                </a:path>
                <a:path w="707390" h="176530">
                  <a:moveTo>
                    <a:pt x="607695" y="12191"/>
                  </a:moveTo>
                  <a:lnTo>
                    <a:pt x="621156" y="12191"/>
                  </a:lnTo>
                  <a:lnTo>
                    <a:pt x="621156" y="40512"/>
                  </a:lnTo>
                  <a:lnTo>
                    <a:pt x="621964" y="51873"/>
                  </a:lnTo>
                  <a:lnTo>
                    <a:pt x="640915" y="95672"/>
                  </a:lnTo>
                  <a:lnTo>
                    <a:pt x="668401" y="121157"/>
                  </a:lnTo>
                  <a:lnTo>
                    <a:pt x="658876" y="131825"/>
                  </a:lnTo>
                  <a:lnTo>
                    <a:pt x="631062" y="103250"/>
                  </a:lnTo>
                  <a:lnTo>
                    <a:pt x="614679" y="73659"/>
                  </a:lnTo>
                  <a:lnTo>
                    <a:pt x="611989" y="80994"/>
                  </a:lnTo>
                  <a:lnTo>
                    <a:pt x="591488" y="113571"/>
                  </a:lnTo>
                  <a:lnTo>
                    <a:pt x="570610" y="133984"/>
                  </a:lnTo>
                  <a:lnTo>
                    <a:pt x="560070" y="124840"/>
                  </a:lnTo>
                  <a:lnTo>
                    <a:pt x="570380" y="117006"/>
                  </a:lnTo>
                  <a:lnTo>
                    <a:pt x="579596" y="108172"/>
                  </a:lnTo>
                  <a:lnTo>
                    <a:pt x="600408" y="76045"/>
                  </a:lnTo>
                  <a:lnTo>
                    <a:pt x="607695" y="41147"/>
                  </a:lnTo>
                  <a:lnTo>
                    <a:pt x="607695" y="12191"/>
                  </a:lnTo>
                  <a:close/>
                </a:path>
                <a:path w="707390" h="176530">
                  <a:moveTo>
                    <a:pt x="198627" y="10159"/>
                  </a:moveTo>
                  <a:lnTo>
                    <a:pt x="266192" y="10159"/>
                  </a:lnTo>
                  <a:lnTo>
                    <a:pt x="266192" y="22351"/>
                  </a:lnTo>
                  <a:lnTo>
                    <a:pt x="212344" y="22351"/>
                  </a:lnTo>
                  <a:lnTo>
                    <a:pt x="212344" y="45592"/>
                  </a:lnTo>
                  <a:lnTo>
                    <a:pt x="260476" y="45592"/>
                  </a:lnTo>
                  <a:lnTo>
                    <a:pt x="260476" y="57403"/>
                  </a:lnTo>
                  <a:lnTo>
                    <a:pt x="212344" y="57403"/>
                  </a:lnTo>
                  <a:lnTo>
                    <a:pt x="212344" y="80517"/>
                  </a:lnTo>
                  <a:lnTo>
                    <a:pt x="231608" y="80400"/>
                  </a:lnTo>
                  <a:lnTo>
                    <a:pt x="247872" y="80057"/>
                  </a:lnTo>
                  <a:lnTo>
                    <a:pt x="261135" y="79500"/>
                  </a:lnTo>
                  <a:lnTo>
                    <a:pt x="271399" y="78739"/>
                  </a:lnTo>
                  <a:lnTo>
                    <a:pt x="272542" y="90931"/>
                  </a:lnTo>
                  <a:lnTo>
                    <a:pt x="258278" y="91672"/>
                  </a:lnTo>
                  <a:lnTo>
                    <a:pt x="241204" y="92186"/>
                  </a:lnTo>
                  <a:lnTo>
                    <a:pt x="221321" y="92485"/>
                  </a:lnTo>
                  <a:lnTo>
                    <a:pt x="198627" y="92582"/>
                  </a:lnTo>
                  <a:lnTo>
                    <a:pt x="198627" y="10159"/>
                  </a:lnTo>
                  <a:close/>
                </a:path>
                <a:path w="707390" h="176530">
                  <a:moveTo>
                    <a:pt x="45084" y="5841"/>
                  </a:moveTo>
                  <a:lnTo>
                    <a:pt x="58547" y="5841"/>
                  </a:lnTo>
                  <a:lnTo>
                    <a:pt x="58547" y="28447"/>
                  </a:lnTo>
                  <a:lnTo>
                    <a:pt x="59384" y="37288"/>
                  </a:lnTo>
                  <a:lnTo>
                    <a:pt x="79132" y="72141"/>
                  </a:lnTo>
                  <a:lnTo>
                    <a:pt x="102743" y="89662"/>
                  </a:lnTo>
                  <a:lnTo>
                    <a:pt x="93599" y="99567"/>
                  </a:lnTo>
                  <a:lnTo>
                    <a:pt x="63378" y="72574"/>
                  </a:lnTo>
                  <a:lnTo>
                    <a:pt x="52324" y="55625"/>
                  </a:lnTo>
                  <a:lnTo>
                    <a:pt x="49277" y="61886"/>
                  </a:lnTo>
                  <a:lnTo>
                    <a:pt x="22177" y="95297"/>
                  </a:lnTo>
                  <a:lnTo>
                    <a:pt x="9905" y="104139"/>
                  </a:lnTo>
                  <a:lnTo>
                    <a:pt x="0" y="94614"/>
                  </a:lnTo>
                  <a:lnTo>
                    <a:pt x="9072" y="89280"/>
                  </a:lnTo>
                  <a:lnTo>
                    <a:pt x="17430" y="82803"/>
                  </a:lnTo>
                  <a:lnTo>
                    <a:pt x="41830" y="47577"/>
                  </a:lnTo>
                  <a:lnTo>
                    <a:pt x="45084" y="28447"/>
                  </a:lnTo>
                  <a:lnTo>
                    <a:pt x="45084" y="5841"/>
                  </a:lnTo>
                  <a:close/>
                </a:path>
                <a:path w="707390" h="176530">
                  <a:moveTo>
                    <a:pt x="412115" y="4317"/>
                  </a:moveTo>
                  <a:lnTo>
                    <a:pt x="425830" y="4317"/>
                  </a:lnTo>
                  <a:lnTo>
                    <a:pt x="425830" y="31750"/>
                  </a:lnTo>
                  <a:lnTo>
                    <a:pt x="465074" y="31750"/>
                  </a:lnTo>
                  <a:lnTo>
                    <a:pt x="465074" y="43814"/>
                  </a:lnTo>
                  <a:lnTo>
                    <a:pt x="372999" y="43814"/>
                  </a:lnTo>
                  <a:lnTo>
                    <a:pt x="372999" y="31750"/>
                  </a:lnTo>
                  <a:lnTo>
                    <a:pt x="412115" y="31750"/>
                  </a:lnTo>
                  <a:lnTo>
                    <a:pt x="412115" y="4317"/>
                  </a:lnTo>
                  <a:close/>
                </a:path>
                <a:path w="707390" h="176530">
                  <a:moveTo>
                    <a:pt x="693166" y="0"/>
                  </a:moveTo>
                  <a:lnTo>
                    <a:pt x="706881" y="0"/>
                  </a:lnTo>
                  <a:lnTo>
                    <a:pt x="706881" y="176529"/>
                  </a:lnTo>
                  <a:lnTo>
                    <a:pt x="693166" y="176529"/>
                  </a:lnTo>
                  <a:lnTo>
                    <a:pt x="693166" y="70103"/>
                  </a:lnTo>
                  <a:lnTo>
                    <a:pt x="652018" y="70103"/>
                  </a:lnTo>
                  <a:lnTo>
                    <a:pt x="652018" y="57912"/>
                  </a:lnTo>
                  <a:lnTo>
                    <a:pt x="693166" y="57912"/>
                  </a:lnTo>
                  <a:lnTo>
                    <a:pt x="693166" y="0"/>
                  </a:lnTo>
                  <a:close/>
                </a:path>
                <a:path w="707390" h="176530">
                  <a:moveTo>
                    <a:pt x="510794" y="0"/>
                  </a:moveTo>
                  <a:lnTo>
                    <a:pt x="524509" y="0"/>
                  </a:lnTo>
                  <a:lnTo>
                    <a:pt x="524509" y="176529"/>
                  </a:lnTo>
                  <a:lnTo>
                    <a:pt x="510794" y="176529"/>
                  </a:lnTo>
                  <a:lnTo>
                    <a:pt x="510794" y="93598"/>
                  </a:lnTo>
                  <a:lnTo>
                    <a:pt x="489711" y="93598"/>
                  </a:lnTo>
                  <a:lnTo>
                    <a:pt x="489711" y="170941"/>
                  </a:lnTo>
                  <a:lnTo>
                    <a:pt x="476376" y="170941"/>
                  </a:lnTo>
                  <a:lnTo>
                    <a:pt x="476376" y="3428"/>
                  </a:lnTo>
                  <a:lnTo>
                    <a:pt x="489711" y="3428"/>
                  </a:lnTo>
                  <a:lnTo>
                    <a:pt x="489711" y="81406"/>
                  </a:lnTo>
                  <a:lnTo>
                    <a:pt x="510794" y="81406"/>
                  </a:lnTo>
                  <a:lnTo>
                    <a:pt x="510794" y="0"/>
                  </a:lnTo>
                  <a:close/>
                </a:path>
                <a:path w="707390" h="176530">
                  <a:moveTo>
                    <a:pt x="321436" y="0"/>
                  </a:moveTo>
                  <a:lnTo>
                    <a:pt x="335025" y="0"/>
                  </a:lnTo>
                  <a:lnTo>
                    <a:pt x="335025" y="102362"/>
                  </a:lnTo>
                  <a:lnTo>
                    <a:pt x="321436" y="102362"/>
                  </a:lnTo>
                  <a:lnTo>
                    <a:pt x="321436" y="58927"/>
                  </a:lnTo>
                  <a:lnTo>
                    <a:pt x="300862" y="58927"/>
                  </a:lnTo>
                  <a:lnTo>
                    <a:pt x="300862" y="102362"/>
                  </a:lnTo>
                  <a:lnTo>
                    <a:pt x="287274" y="102362"/>
                  </a:lnTo>
                  <a:lnTo>
                    <a:pt x="287274" y="3555"/>
                  </a:lnTo>
                  <a:lnTo>
                    <a:pt x="300862" y="3555"/>
                  </a:lnTo>
                  <a:lnTo>
                    <a:pt x="300862" y="46735"/>
                  </a:lnTo>
                  <a:lnTo>
                    <a:pt x="321436" y="46735"/>
                  </a:lnTo>
                  <a:lnTo>
                    <a:pt x="321436" y="0"/>
                  </a:lnTo>
                  <a:close/>
                </a:path>
                <a:path w="707390" h="176530">
                  <a:moveTo>
                    <a:pt x="128777" y="0"/>
                  </a:moveTo>
                  <a:lnTo>
                    <a:pt x="142367" y="0"/>
                  </a:lnTo>
                  <a:lnTo>
                    <a:pt x="142367" y="129031"/>
                  </a:lnTo>
                  <a:lnTo>
                    <a:pt x="128777" y="129031"/>
                  </a:lnTo>
                  <a:lnTo>
                    <a:pt x="128777" y="53085"/>
                  </a:lnTo>
                  <a:lnTo>
                    <a:pt x="87502" y="53085"/>
                  </a:lnTo>
                  <a:lnTo>
                    <a:pt x="87502" y="40893"/>
                  </a:lnTo>
                  <a:lnTo>
                    <a:pt x="128777" y="40893"/>
                  </a:lnTo>
                  <a:lnTo>
                    <a:pt x="128777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8" name="object 38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915402" y="1093216"/>
            <a:ext cx="172847" cy="186817"/>
          </a:xfrm>
          <a:prstGeom prst="rect">
            <a:avLst/>
          </a:prstGeom>
        </p:spPr>
      </p:pic>
      <p:pic>
        <p:nvPicPr>
          <p:cNvPr id="39" name="object 39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167116" y="1101597"/>
            <a:ext cx="172974" cy="180086"/>
          </a:xfrm>
          <a:prstGeom prst="rect">
            <a:avLst/>
          </a:prstGeom>
        </p:spPr>
      </p:pic>
      <p:pic>
        <p:nvPicPr>
          <p:cNvPr id="40" name="object 40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431276" y="1096010"/>
            <a:ext cx="584073" cy="185674"/>
          </a:xfrm>
          <a:prstGeom prst="rect">
            <a:avLst/>
          </a:prstGeom>
        </p:spPr>
      </p:pic>
      <p:grpSp>
        <p:nvGrpSpPr>
          <p:cNvPr id="41" name="object 41" descr=""/>
          <p:cNvGrpSpPr/>
          <p:nvPr/>
        </p:nvGrpSpPr>
        <p:grpSpPr>
          <a:xfrm>
            <a:off x="521208" y="1731264"/>
            <a:ext cx="3909060" cy="4337685"/>
            <a:chOff x="521208" y="1731264"/>
            <a:chExt cx="3909060" cy="4337685"/>
          </a:xfrm>
        </p:grpSpPr>
        <p:pic>
          <p:nvPicPr>
            <p:cNvPr id="42" name="object 42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21208" y="1937004"/>
              <a:ext cx="3909060" cy="4131564"/>
            </a:xfrm>
            <a:prstGeom prst="rect">
              <a:avLst/>
            </a:prstGeom>
          </p:spPr>
        </p:pic>
        <p:pic>
          <p:nvPicPr>
            <p:cNvPr id="43" name="object 43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7116" y="1731264"/>
              <a:ext cx="3806952" cy="4261104"/>
            </a:xfrm>
            <a:prstGeom prst="rect">
              <a:avLst/>
            </a:prstGeom>
          </p:spPr>
        </p:pic>
      </p:grpSp>
      <p:grpSp>
        <p:nvGrpSpPr>
          <p:cNvPr id="44" name="object 44" descr=""/>
          <p:cNvGrpSpPr/>
          <p:nvPr/>
        </p:nvGrpSpPr>
        <p:grpSpPr>
          <a:xfrm>
            <a:off x="5591555" y="1731264"/>
            <a:ext cx="3933825" cy="4310380"/>
            <a:chOff x="5591555" y="1731264"/>
            <a:chExt cx="3933825" cy="4310380"/>
          </a:xfrm>
        </p:grpSpPr>
        <p:pic>
          <p:nvPicPr>
            <p:cNvPr id="45" name="object 45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591555" y="1908048"/>
              <a:ext cx="3933444" cy="4133088"/>
            </a:xfrm>
            <a:prstGeom prst="rect">
              <a:avLst/>
            </a:prstGeom>
          </p:spPr>
        </p:pic>
        <p:pic>
          <p:nvPicPr>
            <p:cNvPr id="46" name="object 46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617463" y="1731264"/>
              <a:ext cx="3831336" cy="4233672"/>
            </a:xfrm>
            <a:prstGeom prst="rect">
              <a:avLst/>
            </a:prstGeom>
          </p:spPr>
        </p:pic>
      </p:grpSp>
      <p:grpSp>
        <p:nvGrpSpPr>
          <p:cNvPr id="47" name="object 47" descr=""/>
          <p:cNvGrpSpPr/>
          <p:nvPr/>
        </p:nvGrpSpPr>
        <p:grpSpPr>
          <a:xfrm>
            <a:off x="892314" y="5314569"/>
            <a:ext cx="732155" cy="186055"/>
            <a:chOff x="892314" y="5314569"/>
            <a:chExt cx="732155" cy="186055"/>
          </a:xfrm>
        </p:grpSpPr>
        <p:sp>
          <p:nvSpPr>
            <p:cNvPr id="48" name="object 48" descr=""/>
            <p:cNvSpPr/>
            <p:nvPr/>
          </p:nvSpPr>
          <p:spPr>
            <a:xfrm>
              <a:off x="896886" y="5319141"/>
              <a:ext cx="723265" cy="176530"/>
            </a:xfrm>
            <a:custGeom>
              <a:avLst/>
              <a:gdLst/>
              <a:ahLst/>
              <a:cxnLst/>
              <a:rect l="l" t="t" r="r" b="b"/>
              <a:pathLst>
                <a:path w="723265" h="176529">
                  <a:moveTo>
                    <a:pt x="695693" y="120523"/>
                  </a:moveTo>
                  <a:lnTo>
                    <a:pt x="582155" y="120523"/>
                  </a:lnTo>
                  <a:lnTo>
                    <a:pt x="582155" y="132715"/>
                  </a:lnTo>
                  <a:lnTo>
                    <a:pt x="682104" y="132715"/>
                  </a:lnTo>
                  <a:lnTo>
                    <a:pt x="682104" y="176530"/>
                  </a:lnTo>
                  <a:lnTo>
                    <a:pt x="695693" y="176530"/>
                  </a:lnTo>
                  <a:lnTo>
                    <a:pt x="695693" y="120523"/>
                  </a:lnTo>
                  <a:close/>
                </a:path>
                <a:path w="723265" h="176529">
                  <a:moveTo>
                    <a:pt x="535292" y="136652"/>
                  </a:moveTo>
                  <a:lnTo>
                    <a:pt x="371424" y="136652"/>
                  </a:lnTo>
                  <a:lnTo>
                    <a:pt x="371424" y="148590"/>
                  </a:lnTo>
                  <a:lnTo>
                    <a:pt x="535292" y="148590"/>
                  </a:lnTo>
                  <a:lnTo>
                    <a:pt x="535292" y="136652"/>
                  </a:lnTo>
                  <a:close/>
                </a:path>
                <a:path w="723265" h="176529">
                  <a:moveTo>
                    <a:pt x="453377" y="12700"/>
                  </a:moveTo>
                  <a:lnTo>
                    <a:pt x="410197" y="24511"/>
                  </a:lnTo>
                  <a:lnTo>
                    <a:pt x="393814" y="56769"/>
                  </a:lnTo>
                  <a:lnTo>
                    <a:pt x="394671" y="65819"/>
                  </a:lnTo>
                  <a:lnTo>
                    <a:pt x="424103" y="96647"/>
                  </a:lnTo>
                  <a:lnTo>
                    <a:pt x="446392" y="100965"/>
                  </a:lnTo>
                  <a:lnTo>
                    <a:pt x="446392" y="136652"/>
                  </a:lnTo>
                  <a:lnTo>
                    <a:pt x="460235" y="136652"/>
                  </a:lnTo>
                  <a:lnTo>
                    <a:pt x="460235" y="100965"/>
                  </a:lnTo>
                  <a:lnTo>
                    <a:pt x="472074" y="99413"/>
                  </a:lnTo>
                  <a:lnTo>
                    <a:pt x="482460" y="96647"/>
                  </a:lnTo>
                  <a:lnTo>
                    <a:pt x="491417" y="92642"/>
                  </a:lnTo>
                  <a:lnTo>
                    <a:pt x="496602" y="89027"/>
                  </a:lnTo>
                  <a:lnTo>
                    <a:pt x="453377" y="89027"/>
                  </a:lnTo>
                  <a:lnTo>
                    <a:pt x="443726" y="88479"/>
                  </a:lnTo>
                  <a:lnTo>
                    <a:pt x="408697" y="63871"/>
                  </a:lnTo>
                  <a:lnTo>
                    <a:pt x="407911" y="56769"/>
                  </a:lnTo>
                  <a:lnTo>
                    <a:pt x="408697" y="49795"/>
                  </a:lnTo>
                  <a:lnTo>
                    <a:pt x="443683" y="25185"/>
                  </a:lnTo>
                  <a:lnTo>
                    <a:pt x="453377" y="24638"/>
                  </a:lnTo>
                  <a:lnTo>
                    <a:pt x="496714" y="24638"/>
                  </a:lnTo>
                  <a:lnTo>
                    <a:pt x="496430" y="24384"/>
                  </a:lnTo>
                  <a:lnTo>
                    <a:pt x="487595" y="19290"/>
                  </a:lnTo>
                  <a:lnTo>
                    <a:pt x="477475" y="15636"/>
                  </a:lnTo>
                  <a:lnTo>
                    <a:pt x="466069" y="13436"/>
                  </a:lnTo>
                  <a:lnTo>
                    <a:pt x="453377" y="12700"/>
                  </a:lnTo>
                  <a:close/>
                </a:path>
                <a:path w="723265" h="176529">
                  <a:moveTo>
                    <a:pt x="496714" y="24638"/>
                  </a:moveTo>
                  <a:lnTo>
                    <a:pt x="453377" y="24638"/>
                  </a:lnTo>
                  <a:lnTo>
                    <a:pt x="462995" y="25185"/>
                  </a:lnTo>
                  <a:lnTo>
                    <a:pt x="471649" y="26828"/>
                  </a:lnTo>
                  <a:lnTo>
                    <a:pt x="498589" y="56769"/>
                  </a:lnTo>
                  <a:lnTo>
                    <a:pt x="497803" y="63815"/>
                  </a:lnTo>
                  <a:lnTo>
                    <a:pt x="462960" y="88481"/>
                  </a:lnTo>
                  <a:lnTo>
                    <a:pt x="453377" y="89027"/>
                  </a:lnTo>
                  <a:lnTo>
                    <a:pt x="496602" y="89027"/>
                  </a:lnTo>
                  <a:lnTo>
                    <a:pt x="512686" y="56769"/>
                  </a:lnTo>
                  <a:lnTo>
                    <a:pt x="511682" y="46958"/>
                  </a:lnTo>
                  <a:lnTo>
                    <a:pt x="508654" y="38290"/>
                  </a:lnTo>
                  <a:lnTo>
                    <a:pt x="503578" y="30765"/>
                  </a:lnTo>
                  <a:lnTo>
                    <a:pt x="496714" y="24638"/>
                  </a:lnTo>
                  <a:close/>
                </a:path>
                <a:path w="723265" h="176529">
                  <a:moveTo>
                    <a:pt x="264446" y="67564"/>
                  </a:moveTo>
                  <a:lnTo>
                    <a:pt x="250609" y="67564"/>
                  </a:lnTo>
                  <a:lnTo>
                    <a:pt x="245281" y="76444"/>
                  </a:lnTo>
                  <a:lnTo>
                    <a:pt x="239013" y="84978"/>
                  </a:lnTo>
                  <a:lnTo>
                    <a:pt x="206014" y="114315"/>
                  </a:lnTo>
                  <a:lnTo>
                    <a:pt x="187629" y="123952"/>
                  </a:lnTo>
                  <a:lnTo>
                    <a:pt x="198335" y="135001"/>
                  </a:lnTo>
                  <a:lnTo>
                    <a:pt x="232511" y="110831"/>
                  </a:lnTo>
                  <a:lnTo>
                    <a:pt x="257144" y="82899"/>
                  </a:lnTo>
                  <a:lnTo>
                    <a:pt x="264446" y="67564"/>
                  </a:lnTo>
                  <a:close/>
                </a:path>
                <a:path w="723265" h="176529">
                  <a:moveTo>
                    <a:pt x="277787" y="15748"/>
                  </a:moveTo>
                  <a:lnTo>
                    <a:pt x="195313" y="15748"/>
                  </a:lnTo>
                  <a:lnTo>
                    <a:pt x="195313" y="27940"/>
                  </a:lnTo>
                  <a:lnTo>
                    <a:pt x="263144" y="27940"/>
                  </a:lnTo>
                  <a:lnTo>
                    <a:pt x="262081" y="35077"/>
                  </a:lnTo>
                  <a:lnTo>
                    <a:pt x="260553" y="42179"/>
                  </a:lnTo>
                  <a:lnTo>
                    <a:pt x="258557" y="49210"/>
                  </a:lnTo>
                  <a:lnTo>
                    <a:pt x="256095" y="56134"/>
                  </a:lnTo>
                  <a:lnTo>
                    <a:pt x="187452" y="60452"/>
                  </a:lnTo>
                  <a:lnTo>
                    <a:pt x="192303" y="73406"/>
                  </a:lnTo>
                  <a:lnTo>
                    <a:pt x="250609" y="67564"/>
                  </a:lnTo>
                  <a:lnTo>
                    <a:pt x="264446" y="67564"/>
                  </a:lnTo>
                  <a:lnTo>
                    <a:pt x="272236" y="51204"/>
                  </a:lnTo>
                  <a:lnTo>
                    <a:pt x="277787" y="15748"/>
                  </a:lnTo>
                  <a:close/>
                </a:path>
                <a:path w="723265" h="176529">
                  <a:moveTo>
                    <a:pt x="76994" y="67564"/>
                  </a:moveTo>
                  <a:lnTo>
                    <a:pt x="63157" y="67564"/>
                  </a:lnTo>
                  <a:lnTo>
                    <a:pt x="57829" y="76444"/>
                  </a:lnTo>
                  <a:lnTo>
                    <a:pt x="51562" y="84978"/>
                  </a:lnTo>
                  <a:lnTo>
                    <a:pt x="18562" y="114315"/>
                  </a:lnTo>
                  <a:lnTo>
                    <a:pt x="177" y="123952"/>
                  </a:lnTo>
                  <a:lnTo>
                    <a:pt x="10883" y="135001"/>
                  </a:lnTo>
                  <a:lnTo>
                    <a:pt x="45059" y="110831"/>
                  </a:lnTo>
                  <a:lnTo>
                    <a:pt x="69692" y="82899"/>
                  </a:lnTo>
                  <a:lnTo>
                    <a:pt x="76994" y="67564"/>
                  </a:lnTo>
                  <a:close/>
                </a:path>
                <a:path w="723265" h="176529">
                  <a:moveTo>
                    <a:pt x="90335" y="15748"/>
                  </a:moveTo>
                  <a:lnTo>
                    <a:pt x="7861" y="15748"/>
                  </a:lnTo>
                  <a:lnTo>
                    <a:pt x="7861" y="27940"/>
                  </a:lnTo>
                  <a:lnTo>
                    <a:pt x="75692" y="27940"/>
                  </a:lnTo>
                  <a:lnTo>
                    <a:pt x="74629" y="35077"/>
                  </a:lnTo>
                  <a:lnTo>
                    <a:pt x="73101" y="42179"/>
                  </a:lnTo>
                  <a:lnTo>
                    <a:pt x="71105" y="49210"/>
                  </a:lnTo>
                  <a:lnTo>
                    <a:pt x="68643" y="56134"/>
                  </a:lnTo>
                  <a:lnTo>
                    <a:pt x="0" y="60452"/>
                  </a:lnTo>
                  <a:lnTo>
                    <a:pt x="4851" y="73406"/>
                  </a:lnTo>
                  <a:lnTo>
                    <a:pt x="63157" y="67564"/>
                  </a:lnTo>
                  <a:lnTo>
                    <a:pt x="76994" y="67564"/>
                  </a:lnTo>
                  <a:lnTo>
                    <a:pt x="84784" y="51204"/>
                  </a:lnTo>
                  <a:lnTo>
                    <a:pt x="90335" y="15748"/>
                  </a:lnTo>
                  <a:close/>
                </a:path>
                <a:path w="723265" h="176529">
                  <a:moveTo>
                    <a:pt x="722744" y="92075"/>
                  </a:moveTo>
                  <a:lnTo>
                    <a:pt x="558914" y="92075"/>
                  </a:lnTo>
                  <a:lnTo>
                    <a:pt x="558914" y="104267"/>
                  </a:lnTo>
                  <a:lnTo>
                    <a:pt x="722744" y="104267"/>
                  </a:lnTo>
                  <a:lnTo>
                    <a:pt x="722744" y="92075"/>
                  </a:lnTo>
                  <a:close/>
                </a:path>
                <a:path w="723265" h="176529">
                  <a:moveTo>
                    <a:pt x="647687" y="72771"/>
                  </a:moveTo>
                  <a:lnTo>
                    <a:pt x="633971" y="72771"/>
                  </a:lnTo>
                  <a:lnTo>
                    <a:pt x="633971" y="92075"/>
                  </a:lnTo>
                  <a:lnTo>
                    <a:pt x="647687" y="92075"/>
                  </a:lnTo>
                  <a:lnTo>
                    <a:pt x="647687" y="72771"/>
                  </a:lnTo>
                  <a:close/>
                </a:path>
                <a:path w="723265" h="176529">
                  <a:moveTo>
                    <a:pt x="696074" y="3937"/>
                  </a:moveTo>
                  <a:lnTo>
                    <a:pt x="586092" y="3937"/>
                  </a:lnTo>
                  <a:lnTo>
                    <a:pt x="586092" y="72771"/>
                  </a:lnTo>
                  <a:lnTo>
                    <a:pt x="698360" y="72771"/>
                  </a:lnTo>
                  <a:lnTo>
                    <a:pt x="698360" y="60452"/>
                  </a:lnTo>
                  <a:lnTo>
                    <a:pt x="599681" y="60452"/>
                  </a:lnTo>
                  <a:lnTo>
                    <a:pt x="599681" y="43942"/>
                  </a:lnTo>
                  <a:lnTo>
                    <a:pt x="693026" y="43942"/>
                  </a:lnTo>
                  <a:lnTo>
                    <a:pt x="693026" y="32004"/>
                  </a:lnTo>
                  <a:lnTo>
                    <a:pt x="599681" y="32004"/>
                  </a:lnTo>
                  <a:lnTo>
                    <a:pt x="599681" y="16129"/>
                  </a:lnTo>
                  <a:lnTo>
                    <a:pt x="696074" y="16129"/>
                  </a:lnTo>
                  <a:lnTo>
                    <a:pt x="696074" y="3937"/>
                  </a:lnTo>
                  <a:close/>
                </a:path>
                <a:path w="723265" h="176529">
                  <a:moveTo>
                    <a:pt x="321259" y="0"/>
                  </a:moveTo>
                  <a:lnTo>
                    <a:pt x="307619" y="0"/>
                  </a:lnTo>
                  <a:lnTo>
                    <a:pt x="307619" y="176530"/>
                  </a:lnTo>
                  <a:lnTo>
                    <a:pt x="321259" y="176530"/>
                  </a:lnTo>
                  <a:lnTo>
                    <a:pt x="321259" y="84963"/>
                  </a:lnTo>
                  <a:lnTo>
                    <a:pt x="352933" y="84963"/>
                  </a:lnTo>
                  <a:lnTo>
                    <a:pt x="352933" y="72771"/>
                  </a:lnTo>
                  <a:lnTo>
                    <a:pt x="321259" y="72771"/>
                  </a:lnTo>
                  <a:lnTo>
                    <a:pt x="321259" y="0"/>
                  </a:lnTo>
                  <a:close/>
                </a:path>
                <a:path w="723265" h="176529">
                  <a:moveTo>
                    <a:pt x="133807" y="0"/>
                  </a:moveTo>
                  <a:lnTo>
                    <a:pt x="120167" y="0"/>
                  </a:lnTo>
                  <a:lnTo>
                    <a:pt x="120167" y="176530"/>
                  </a:lnTo>
                  <a:lnTo>
                    <a:pt x="133807" y="176530"/>
                  </a:lnTo>
                  <a:lnTo>
                    <a:pt x="133807" y="84963"/>
                  </a:lnTo>
                  <a:lnTo>
                    <a:pt x="165481" y="84963"/>
                  </a:lnTo>
                  <a:lnTo>
                    <a:pt x="165481" y="72771"/>
                  </a:lnTo>
                  <a:lnTo>
                    <a:pt x="133807" y="72771"/>
                  </a:lnTo>
                  <a:lnTo>
                    <a:pt x="133807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1084338" y="5334889"/>
              <a:ext cx="508634" cy="161290"/>
            </a:xfrm>
            <a:custGeom>
              <a:avLst/>
              <a:gdLst/>
              <a:ahLst/>
              <a:cxnLst/>
              <a:rect l="l" t="t" r="r" b="b"/>
              <a:pathLst>
                <a:path w="508634" h="161289">
                  <a:moveTo>
                    <a:pt x="394703" y="104775"/>
                  </a:moveTo>
                  <a:lnTo>
                    <a:pt x="508241" y="104775"/>
                  </a:lnTo>
                  <a:lnTo>
                    <a:pt x="508241" y="160782"/>
                  </a:lnTo>
                  <a:lnTo>
                    <a:pt x="494652" y="160782"/>
                  </a:lnTo>
                  <a:lnTo>
                    <a:pt x="494652" y="116967"/>
                  </a:lnTo>
                  <a:lnTo>
                    <a:pt x="394703" y="116967"/>
                  </a:lnTo>
                  <a:lnTo>
                    <a:pt x="394703" y="104775"/>
                  </a:lnTo>
                  <a:close/>
                </a:path>
                <a:path w="508634" h="161289">
                  <a:moveTo>
                    <a:pt x="265925" y="8890"/>
                  </a:moveTo>
                  <a:lnTo>
                    <a:pt x="227531" y="22340"/>
                  </a:lnTo>
                  <a:lnTo>
                    <a:pt x="220459" y="41021"/>
                  </a:lnTo>
                  <a:lnTo>
                    <a:pt x="221245" y="48123"/>
                  </a:lnTo>
                  <a:lnTo>
                    <a:pt x="256285" y="72733"/>
                  </a:lnTo>
                  <a:lnTo>
                    <a:pt x="265925" y="73279"/>
                  </a:lnTo>
                  <a:lnTo>
                    <a:pt x="275543" y="72731"/>
                  </a:lnTo>
                  <a:lnTo>
                    <a:pt x="310351" y="48067"/>
                  </a:lnTo>
                  <a:lnTo>
                    <a:pt x="311137" y="41021"/>
                  </a:lnTo>
                  <a:lnTo>
                    <a:pt x="310351" y="34047"/>
                  </a:lnTo>
                  <a:lnTo>
                    <a:pt x="275543" y="9437"/>
                  </a:lnTo>
                  <a:lnTo>
                    <a:pt x="265925" y="8890"/>
                  </a:lnTo>
                  <a:close/>
                </a:path>
                <a:path w="508634" h="161289">
                  <a:moveTo>
                    <a:pt x="7861" y="0"/>
                  </a:moveTo>
                  <a:lnTo>
                    <a:pt x="90335" y="0"/>
                  </a:lnTo>
                  <a:lnTo>
                    <a:pt x="84784" y="35456"/>
                  </a:lnTo>
                  <a:lnTo>
                    <a:pt x="69692" y="67151"/>
                  </a:lnTo>
                  <a:lnTo>
                    <a:pt x="45059" y="95083"/>
                  </a:lnTo>
                  <a:lnTo>
                    <a:pt x="10883" y="119253"/>
                  </a:lnTo>
                  <a:lnTo>
                    <a:pt x="177" y="108204"/>
                  </a:lnTo>
                  <a:lnTo>
                    <a:pt x="9464" y="103844"/>
                  </a:lnTo>
                  <a:lnTo>
                    <a:pt x="18562" y="98567"/>
                  </a:lnTo>
                  <a:lnTo>
                    <a:pt x="51561" y="69230"/>
                  </a:lnTo>
                  <a:lnTo>
                    <a:pt x="63157" y="51816"/>
                  </a:lnTo>
                  <a:lnTo>
                    <a:pt x="4851" y="57658"/>
                  </a:lnTo>
                  <a:lnTo>
                    <a:pt x="0" y="44704"/>
                  </a:lnTo>
                  <a:lnTo>
                    <a:pt x="68643" y="40386"/>
                  </a:lnTo>
                  <a:lnTo>
                    <a:pt x="75691" y="12192"/>
                  </a:lnTo>
                  <a:lnTo>
                    <a:pt x="7861" y="12192"/>
                  </a:lnTo>
                  <a:lnTo>
                    <a:pt x="7861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92314" y="5330317"/>
              <a:ext cx="99479" cy="128397"/>
            </a:xfrm>
            <a:prstGeom prst="rect">
              <a:avLst/>
            </a:prstGeom>
          </p:spPr>
        </p:pic>
        <p:sp>
          <p:nvSpPr>
            <p:cNvPr id="51" name="object 51" descr=""/>
            <p:cNvSpPr/>
            <p:nvPr/>
          </p:nvSpPr>
          <p:spPr>
            <a:xfrm>
              <a:off x="1017054" y="5319141"/>
              <a:ext cx="602615" cy="176530"/>
            </a:xfrm>
            <a:custGeom>
              <a:avLst/>
              <a:gdLst/>
              <a:ahLst/>
              <a:cxnLst/>
              <a:rect l="l" t="t" r="r" b="b"/>
              <a:pathLst>
                <a:path w="602615" h="176529">
                  <a:moveTo>
                    <a:pt x="333209" y="12700"/>
                  </a:moveTo>
                  <a:lnTo>
                    <a:pt x="376262" y="24384"/>
                  </a:lnTo>
                  <a:lnTo>
                    <a:pt x="392518" y="56769"/>
                  </a:lnTo>
                  <a:lnTo>
                    <a:pt x="391661" y="65819"/>
                  </a:lnTo>
                  <a:lnTo>
                    <a:pt x="362292" y="96647"/>
                  </a:lnTo>
                  <a:lnTo>
                    <a:pt x="340067" y="100965"/>
                  </a:lnTo>
                  <a:lnTo>
                    <a:pt x="340067" y="136652"/>
                  </a:lnTo>
                  <a:lnTo>
                    <a:pt x="415124" y="136652"/>
                  </a:lnTo>
                  <a:lnTo>
                    <a:pt x="415124" y="148590"/>
                  </a:lnTo>
                  <a:lnTo>
                    <a:pt x="251256" y="148590"/>
                  </a:lnTo>
                  <a:lnTo>
                    <a:pt x="251256" y="136652"/>
                  </a:lnTo>
                  <a:lnTo>
                    <a:pt x="326224" y="136652"/>
                  </a:lnTo>
                  <a:lnTo>
                    <a:pt x="326224" y="100965"/>
                  </a:lnTo>
                  <a:lnTo>
                    <a:pt x="287362" y="87376"/>
                  </a:lnTo>
                  <a:lnTo>
                    <a:pt x="273646" y="56769"/>
                  </a:lnTo>
                  <a:lnTo>
                    <a:pt x="274670" y="47031"/>
                  </a:lnTo>
                  <a:lnTo>
                    <a:pt x="309000" y="15652"/>
                  </a:lnTo>
                  <a:lnTo>
                    <a:pt x="320444" y="13438"/>
                  </a:lnTo>
                  <a:lnTo>
                    <a:pt x="333209" y="12700"/>
                  </a:lnTo>
                  <a:close/>
                </a:path>
                <a:path w="602615" h="176529">
                  <a:moveTo>
                    <a:pt x="465924" y="3937"/>
                  </a:moveTo>
                  <a:lnTo>
                    <a:pt x="575906" y="3937"/>
                  </a:lnTo>
                  <a:lnTo>
                    <a:pt x="575906" y="16129"/>
                  </a:lnTo>
                  <a:lnTo>
                    <a:pt x="479513" y="16129"/>
                  </a:lnTo>
                  <a:lnTo>
                    <a:pt x="479513" y="32004"/>
                  </a:lnTo>
                  <a:lnTo>
                    <a:pt x="572858" y="32004"/>
                  </a:lnTo>
                  <a:lnTo>
                    <a:pt x="572858" y="43942"/>
                  </a:lnTo>
                  <a:lnTo>
                    <a:pt x="479513" y="43942"/>
                  </a:lnTo>
                  <a:lnTo>
                    <a:pt x="479513" y="60452"/>
                  </a:lnTo>
                  <a:lnTo>
                    <a:pt x="578192" y="60452"/>
                  </a:lnTo>
                  <a:lnTo>
                    <a:pt x="578192" y="72771"/>
                  </a:lnTo>
                  <a:lnTo>
                    <a:pt x="527519" y="72771"/>
                  </a:lnTo>
                  <a:lnTo>
                    <a:pt x="527519" y="92075"/>
                  </a:lnTo>
                  <a:lnTo>
                    <a:pt x="602576" y="92075"/>
                  </a:lnTo>
                  <a:lnTo>
                    <a:pt x="602576" y="104267"/>
                  </a:lnTo>
                  <a:lnTo>
                    <a:pt x="438746" y="104267"/>
                  </a:lnTo>
                  <a:lnTo>
                    <a:pt x="438746" y="92075"/>
                  </a:lnTo>
                  <a:lnTo>
                    <a:pt x="513803" y="92075"/>
                  </a:lnTo>
                  <a:lnTo>
                    <a:pt x="513803" y="72771"/>
                  </a:lnTo>
                  <a:lnTo>
                    <a:pt x="465924" y="72771"/>
                  </a:lnTo>
                  <a:lnTo>
                    <a:pt x="465924" y="3937"/>
                  </a:lnTo>
                  <a:close/>
                </a:path>
                <a:path w="602615" h="176529">
                  <a:moveTo>
                    <a:pt x="187452" y="0"/>
                  </a:moveTo>
                  <a:lnTo>
                    <a:pt x="201091" y="0"/>
                  </a:lnTo>
                  <a:lnTo>
                    <a:pt x="201091" y="72771"/>
                  </a:lnTo>
                  <a:lnTo>
                    <a:pt x="232765" y="72771"/>
                  </a:lnTo>
                  <a:lnTo>
                    <a:pt x="232765" y="84963"/>
                  </a:lnTo>
                  <a:lnTo>
                    <a:pt x="201091" y="84963"/>
                  </a:lnTo>
                  <a:lnTo>
                    <a:pt x="201091" y="176530"/>
                  </a:lnTo>
                  <a:lnTo>
                    <a:pt x="187452" y="176530"/>
                  </a:lnTo>
                  <a:lnTo>
                    <a:pt x="187452" y="0"/>
                  </a:lnTo>
                  <a:close/>
                </a:path>
                <a:path w="602615" h="176529">
                  <a:moveTo>
                    <a:pt x="0" y="0"/>
                  </a:moveTo>
                  <a:lnTo>
                    <a:pt x="13639" y="0"/>
                  </a:lnTo>
                  <a:lnTo>
                    <a:pt x="13639" y="72771"/>
                  </a:lnTo>
                  <a:lnTo>
                    <a:pt x="45313" y="72771"/>
                  </a:lnTo>
                  <a:lnTo>
                    <a:pt x="45313" y="84963"/>
                  </a:lnTo>
                  <a:lnTo>
                    <a:pt x="13639" y="84963"/>
                  </a:lnTo>
                  <a:lnTo>
                    <a:pt x="13639" y="176530"/>
                  </a:lnTo>
                  <a:lnTo>
                    <a:pt x="0" y="17653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2" name="object 52" descr=""/>
          <p:cNvGrpSpPr/>
          <p:nvPr/>
        </p:nvGrpSpPr>
        <p:grpSpPr>
          <a:xfrm>
            <a:off x="1703704" y="5314569"/>
            <a:ext cx="530225" cy="186055"/>
            <a:chOff x="1703704" y="5314569"/>
            <a:chExt cx="530225" cy="186055"/>
          </a:xfrm>
        </p:grpSpPr>
        <p:sp>
          <p:nvSpPr>
            <p:cNvPr id="53" name="object 53" descr=""/>
            <p:cNvSpPr/>
            <p:nvPr/>
          </p:nvSpPr>
          <p:spPr>
            <a:xfrm>
              <a:off x="1708276" y="5319141"/>
              <a:ext cx="520700" cy="176530"/>
            </a:xfrm>
            <a:custGeom>
              <a:avLst/>
              <a:gdLst/>
              <a:ahLst/>
              <a:cxnLst/>
              <a:rect l="l" t="t" r="r" b="b"/>
              <a:pathLst>
                <a:path w="520700" h="176529">
                  <a:moveTo>
                    <a:pt x="279019" y="105537"/>
                  </a:moveTo>
                  <a:lnTo>
                    <a:pt x="236220" y="114935"/>
                  </a:lnTo>
                  <a:lnTo>
                    <a:pt x="221234" y="139700"/>
                  </a:lnTo>
                  <a:lnTo>
                    <a:pt x="222184" y="146889"/>
                  </a:lnTo>
                  <a:lnTo>
                    <a:pt x="254539" y="171592"/>
                  </a:lnTo>
                  <a:lnTo>
                    <a:pt x="279019" y="173990"/>
                  </a:lnTo>
                  <a:lnTo>
                    <a:pt x="292044" y="173392"/>
                  </a:lnTo>
                  <a:lnTo>
                    <a:pt x="303498" y="171592"/>
                  </a:lnTo>
                  <a:lnTo>
                    <a:pt x="313380" y="168578"/>
                  </a:lnTo>
                  <a:lnTo>
                    <a:pt x="321691" y="164338"/>
                  </a:lnTo>
                  <a:lnTo>
                    <a:pt x="324472" y="162179"/>
                  </a:lnTo>
                  <a:lnTo>
                    <a:pt x="279019" y="162179"/>
                  </a:lnTo>
                  <a:lnTo>
                    <a:pt x="269178" y="161776"/>
                  </a:lnTo>
                  <a:lnTo>
                    <a:pt x="235966" y="133096"/>
                  </a:lnTo>
                  <a:lnTo>
                    <a:pt x="239649" y="127762"/>
                  </a:lnTo>
                  <a:lnTo>
                    <a:pt x="279019" y="117094"/>
                  </a:lnTo>
                  <a:lnTo>
                    <a:pt x="324567" y="117094"/>
                  </a:lnTo>
                  <a:lnTo>
                    <a:pt x="321818" y="114935"/>
                  </a:lnTo>
                  <a:lnTo>
                    <a:pt x="313505" y="110841"/>
                  </a:lnTo>
                  <a:lnTo>
                    <a:pt x="303609" y="107902"/>
                  </a:lnTo>
                  <a:lnTo>
                    <a:pt x="292117" y="106130"/>
                  </a:lnTo>
                  <a:lnTo>
                    <a:pt x="279019" y="105537"/>
                  </a:lnTo>
                  <a:close/>
                </a:path>
                <a:path w="520700" h="176529">
                  <a:moveTo>
                    <a:pt x="324567" y="117094"/>
                  </a:moveTo>
                  <a:lnTo>
                    <a:pt x="279019" y="117094"/>
                  </a:lnTo>
                  <a:lnTo>
                    <a:pt x="288877" y="117496"/>
                  </a:lnTo>
                  <a:lnTo>
                    <a:pt x="297497" y="118697"/>
                  </a:lnTo>
                  <a:lnTo>
                    <a:pt x="304879" y="120683"/>
                  </a:lnTo>
                  <a:lnTo>
                    <a:pt x="311023" y="123444"/>
                  </a:lnTo>
                  <a:lnTo>
                    <a:pt x="318389" y="127635"/>
                  </a:lnTo>
                  <a:lnTo>
                    <a:pt x="322072" y="133096"/>
                  </a:lnTo>
                  <a:lnTo>
                    <a:pt x="322072" y="146304"/>
                  </a:lnTo>
                  <a:lnTo>
                    <a:pt x="279019" y="162179"/>
                  </a:lnTo>
                  <a:lnTo>
                    <a:pt x="324472" y="162179"/>
                  </a:lnTo>
                  <a:lnTo>
                    <a:pt x="328285" y="159220"/>
                  </a:lnTo>
                  <a:lnTo>
                    <a:pt x="333009" y="153400"/>
                  </a:lnTo>
                  <a:lnTo>
                    <a:pt x="335853" y="146889"/>
                  </a:lnTo>
                  <a:lnTo>
                    <a:pt x="336804" y="139700"/>
                  </a:lnTo>
                  <a:lnTo>
                    <a:pt x="335855" y="132437"/>
                  </a:lnTo>
                  <a:lnTo>
                    <a:pt x="333025" y="125888"/>
                  </a:lnTo>
                  <a:lnTo>
                    <a:pt x="328338" y="120054"/>
                  </a:lnTo>
                  <a:lnTo>
                    <a:pt x="324567" y="117094"/>
                  </a:lnTo>
                  <a:close/>
                </a:path>
                <a:path w="520700" h="176529">
                  <a:moveTo>
                    <a:pt x="429006" y="11557"/>
                  </a:moveTo>
                  <a:lnTo>
                    <a:pt x="390906" y="36322"/>
                  </a:lnTo>
                  <a:lnTo>
                    <a:pt x="384048" y="71755"/>
                  </a:lnTo>
                  <a:lnTo>
                    <a:pt x="384826" y="84945"/>
                  </a:lnTo>
                  <a:lnTo>
                    <a:pt x="403056" y="122791"/>
                  </a:lnTo>
                  <a:lnTo>
                    <a:pt x="429006" y="131953"/>
                  </a:lnTo>
                  <a:lnTo>
                    <a:pt x="438624" y="130950"/>
                  </a:lnTo>
                  <a:lnTo>
                    <a:pt x="447278" y="127936"/>
                  </a:lnTo>
                  <a:lnTo>
                    <a:pt x="454955" y="122898"/>
                  </a:lnTo>
                  <a:lnTo>
                    <a:pt x="457922" y="119761"/>
                  </a:lnTo>
                  <a:lnTo>
                    <a:pt x="429006" y="119761"/>
                  </a:lnTo>
                  <a:lnTo>
                    <a:pt x="422362" y="118929"/>
                  </a:lnTo>
                  <a:lnTo>
                    <a:pt x="397804" y="81996"/>
                  </a:lnTo>
                  <a:lnTo>
                    <a:pt x="397256" y="71755"/>
                  </a:lnTo>
                  <a:lnTo>
                    <a:pt x="397813" y="61368"/>
                  </a:lnTo>
                  <a:lnTo>
                    <a:pt x="416179" y="27066"/>
                  </a:lnTo>
                  <a:lnTo>
                    <a:pt x="429006" y="23749"/>
                  </a:lnTo>
                  <a:lnTo>
                    <a:pt x="458091" y="23749"/>
                  </a:lnTo>
                  <a:lnTo>
                    <a:pt x="455009" y="20558"/>
                  </a:lnTo>
                  <a:lnTo>
                    <a:pt x="447294" y="15557"/>
                  </a:lnTo>
                  <a:lnTo>
                    <a:pt x="438626" y="12557"/>
                  </a:lnTo>
                  <a:lnTo>
                    <a:pt x="429006" y="11557"/>
                  </a:lnTo>
                  <a:close/>
                </a:path>
                <a:path w="520700" h="176529">
                  <a:moveTo>
                    <a:pt x="458091" y="23749"/>
                  </a:moveTo>
                  <a:lnTo>
                    <a:pt x="429006" y="23749"/>
                  </a:lnTo>
                  <a:lnTo>
                    <a:pt x="435721" y="24560"/>
                  </a:lnTo>
                  <a:lnTo>
                    <a:pt x="441769" y="27003"/>
                  </a:lnTo>
                  <a:lnTo>
                    <a:pt x="460084" y="61424"/>
                  </a:lnTo>
                  <a:lnTo>
                    <a:pt x="460629" y="71755"/>
                  </a:lnTo>
                  <a:lnTo>
                    <a:pt x="460058" y="82014"/>
                  </a:lnTo>
                  <a:lnTo>
                    <a:pt x="441563" y="116443"/>
                  </a:lnTo>
                  <a:lnTo>
                    <a:pt x="429006" y="119761"/>
                  </a:lnTo>
                  <a:lnTo>
                    <a:pt x="457922" y="119761"/>
                  </a:lnTo>
                  <a:lnTo>
                    <a:pt x="473436" y="84871"/>
                  </a:lnTo>
                  <a:lnTo>
                    <a:pt x="474218" y="71755"/>
                  </a:lnTo>
                  <a:lnTo>
                    <a:pt x="473434" y="58420"/>
                  </a:lnTo>
                  <a:lnTo>
                    <a:pt x="471090" y="46609"/>
                  </a:lnTo>
                  <a:lnTo>
                    <a:pt x="467199" y="36322"/>
                  </a:lnTo>
                  <a:lnTo>
                    <a:pt x="461772" y="27559"/>
                  </a:lnTo>
                  <a:lnTo>
                    <a:pt x="458091" y="23749"/>
                  </a:lnTo>
                  <a:close/>
                </a:path>
                <a:path w="520700" h="176529">
                  <a:moveTo>
                    <a:pt x="333248" y="0"/>
                  </a:moveTo>
                  <a:lnTo>
                    <a:pt x="319531" y="0"/>
                  </a:lnTo>
                  <a:lnTo>
                    <a:pt x="319531" y="39751"/>
                  </a:lnTo>
                  <a:lnTo>
                    <a:pt x="278256" y="39751"/>
                  </a:lnTo>
                  <a:lnTo>
                    <a:pt x="278256" y="51816"/>
                  </a:lnTo>
                  <a:lnTo>
                    <a:pt x="319531" y="51816"/>
                  </a:lnTo>
                  <a:lnTo>
                    <a:pt x="319531" y="101981"/>
                  </a:lnTo>
                  <a:lnTo>
                    <a:pt x="333248" y="101981"/>
                  </a:lnTo>
                  <a:lnTo>
                    <a:pt x="333248" y="0"/>
                  </a:lnTo>
                  <a:close/>
                </a:path>
                <a:path w="520700" h="176529">
                  <a:moveTo>
                    <a:pt x="246761" y="20066"/>
                  </a:moveTo>
                  <a:lnTo>
                    <a:pt x="233425" y="20066"/>
                  </a:lnTo>
                  <a:lnTo>
                    <a:pt x="233425" y="24511"/>
                  </a:lnTo>
                  <a:lnTo>
                    <a:pt x="232618" y="33845"/>
                  </a:lnTo>
                  <a:lnTo>
                    <a:pt x="213834" y="68776"/>
                  </a:lnTo>
                  <a:lnTo>
                    <a:pt x="188849" y="86868"/>
                  </a:lnTo>
                  <a:lnTo>
                    <a:pt x="198628" y="96393"/>
                  </a:lnTo>
                  <a:lnTo>
                    <a:pt x="228804" y="69923"/>
                  </a:lnTo>
                  <a:lnTo>
                    <a:pt x="240537" y="51689"/>
                  </a:lnTo>
                  <a:lnTo>
                    <a:pt x="255222" y="51689"/>
                  </a:lnTo>
                  <a:lnTo>
                    <a:pt x="254154" y="50174"/>
                  </a:lnTo>
                  <a:lnTo>
                    <a:pt x="250031" y="41798"/>
                  </a:lnTo>
                  <a:lnTo>
                    <a:pt x="247574" y="33256"/>
                  </a:lnTo>
                  <a:lnTo>
                    <a:pt x="246761" y="24511"/>
                  </a:lnTo>
                  <a:lnTo>
                    <a:pt x="246761" y="20066"/>
                  </a:lnTo>
                  <a:close/>
                </a:path>
                <a:path w="520700" h="176529">
                  <a:moveTo>
                    <a:pt x="255222" y="51689"/>
                  </a:moveTo>
                  <a:lnTo>
                    <a:pt x="240537" y="51689"/>
                  </a:lnTo>
                  <a:lnTo>
                    <a:pt x="243447" y="56907"/>
                  </a:lnTo>
                  <a:lnTo>
                    <a:pt x="275558" y="88251"/>
                  </a:lnTo>
                  <a:lnTo>
                    <a:pt x="281559" y="91821"/>
                  </a:lnTo>
                  <a:lnTo>
                    <a:pt x="290830" y="81915"/>
                  </a:lnTo>
                  <a:lnTo>
                    <a:pt x="282328" y="77672"/>
                  </a:lnTo>
                  <a:lnTo>
                    <a:pt x="274351" y="72358"/>
                  </a:lnTo>
                  <a:lnTo>
                    <a:pt x="266898" y="65948"/>
                  </a:lnTo>
                  <a:lnTo>
                    <a:pt x="259969" y="58420"/>
                  </a:lnTo>
                  <a:lnTo>
                    <a:pt x="255222" y="51689"/>
                  </a:lnTo>
                  <a:close/>
                </a:path>
                <a:path w="520700" h="176529">
                  <a:moveTo>
                    <a:pt x="285496" y="7874"/>
                  </a:moveTo>
                  <a:lnTo>
                    <a:pt x="194691" y="7874"/>
                  </a:lnTo>
                  <a:lnTo>
                    <a:pt x="194691" y="20066"/>
                  </a:lnTo>
                  <a:lnTo>
                    <a:pt x="285496" y="20066"/>
                  </a:lnTo>
                  <a:lnTo>
                    <a:pt x="285496" y="7874"/>
                  </a:lnTo>
                  <a:close/>
                </a:path>
                <a:path w="520700" h="176529">
                  <a:moveTo>
                    <a:pt x="115950" y="54102"/>
                  </a:moveTo>
                  <a:lnTo>
                    <a:pt x="102489" y="54102"/>
                  </a:lnTo>
                  <a:lnTo>
                    <a:pt x="102489" y="91440"/>
                  </a:lnTo>
                  <a:lnTo>
                    <a:pt x="66167" y="91440"/>
                  </a:lnTo>
                  <a:lnTo>
                    <a:pt x="66167" y="103632"/>
                  </a:lnTo>
                  <a:lnTo>
                    <a:pt x="102489" y="103632"/>
                  </a:lnTo>
                  <a:lnTo>
                    <a:pt x="102489" y="170815"/>
                  </a:lnTo>
                  <a:lnTo>
                    <a:pt x="115950" y="170815"/>
                  </a:lnTo>
                  <a:lnTo>
                    <a:pt x="115950" y="54102"/>
                  </a:lnTo>
                  <a:close/>
                </a:path>
                <a:path w="520700" h="176529">
                  <a:moveTo>
                    <a:pt x="77343" y="15367"/>
                  </a:moveTo>
                  <a:lnTo>
                    <a:pt x="10541" y="15367"/>
                  </a:lnTo>
                  <a:lnTo>
                    <a:pt x="10541" y="27305"/>
                  </a:lnTo>
                  <a:lnTo>
                    <a:pt x="62865" y="27305"/>
                  </a:lnTo>
                  <a:lnTo>
                    <a:pt x="60868" y="42040"/>
                  </a:lnTo>
                  <a:lnTo>
                    <a:pt x="42545" y="84582"/>
                  </a:lnTo>
                  <a:lnTo>
                    <a:pt x="11719" y="117657"/>
                  </a:lnTo>
                  <a:lnTo>
                    <a:pt x="0" y="124968"/>
                  </a:lnTo>
                  <a:lnTo>
                    <a:pt x="10922" y="134366"/>
                  </a:lnTo>
                  <a:lnTo>
                    <a:pt x="31757" y="117502"/>
                  </a:lnTo>
                  <a:lnTo>
                    <a:pt x="48736" y="98520"/>
                  </a:lnTo>
                  <a:lnTo>
                    <a:pt x="61856" y="77394"/>
                  </a:lnTo>
                  <a:lnTo>
                    <a:pt x="71120" y="54102"/>
                  </a:lnTo>
                  <a:lnTo>
                    <a:pt x="115950" y="54102"/>
                  </a:lnTo>
                  <a:lnTo>
                    <a:pt x="115950" y="42037"/>
                  </a:lnTo>
                  <a:lnTo>
                    <a:pt x="74041" y="42037"/>
                  </a:lnTo>
                  <a:lnTo>
                    <a:pt x="75235" y="36155"/>
                  </a:lnTo>
                  <a:lnTo>
                    <a:pt x="76168" y="29749"/>
                  </a:lnTo>
                  <a:lnTo>
                    <a:pt x="76862" y="22820"/>
                  </a:lnTo>
                  <a:lnTo>
                    <a:pt x="77343" y="15367"/>
                  </a:lnTo>
                  <a:close/>
                </a:path>
                <a:path w="520700" h="176529">
                  <a:moveTo>
                    <a:pt x="115950" y="3556"/>
                  </a:moveTo>
                  <a:lnTo>
                    <a:pt x="102489" y="3556"/>
                  </a:lnTo>
                  <a:lnTo>
                    <a:pt x="102489" y="42037"/>
                  </a:lnTo>
                  <a:lnTo>
                    <a:pt x="115950" y="42037"/>
                  </a:lnTo>
                  <a:lnTo>
                    <a:pt x="115950" y="3556"/>
                  </a:lnTo>
                  <a:close/>
                </a:path>
                <a:path w="520700" h="176529">
                  <a:moveTo>
                    <a:pt x="520700" y="0"/>
                  </a:moveTo>
                  <a:lnTo>
                    <a:pt x="506984" y="0"/>
                  </a:lnTo>
                  <a:lnTo>
                    <a:pt x="506984" y="176530"/>
                  </a:lnTo>
                  <a:lnTo>
                    <a:pt x="520700" y="176530"/>
                  </a:lnTo>
                  <a:lnTo>
                    <a:pt x="520700" y="0"/>
                  </a:lnTo>
                  <a:close/>
                </a:path>
                <a:path w="520700" h="176529">
                  <a:moveTo>
                    <a:pt x="148462" y="0"/>
                  </a:moveTo>
                  <a:lnTo>
                    <a:pt x="134874" y="0"/>
                  </a:lnTo>
                  <a:lnTo>
                    <a:pt x="134874" y="176530"/>
                  </a:lnTo>
                  <a:lnTo>
                    <a:pt x="148462" y="176530"/>
                  </a:lnTo>
                  <a:lnTo>
                    <a:pt x="14846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1929510" y="5424678"/>
              <a:ext cx="115570" cy="68580"/>
            </a:xfrm>
            <a:custGeom>
              <a:avLst/>
              <a:gdLst/>
              <a:ahLst/>
              <a:cxnLst/>
              <a:rect l="l" t="t" r="r" b="b"/>
              <a:pathLst>
                <a:path w="115569" h="68579">
                  <a:moveTo>
                    <a:pt x="57784" y="11557"/>
                  </a:moveTo>
                  <a:lnTo>
                    <a:pt x="18414" y="22225"/>
                  </a:lnTo>
                  <a:lnTo>
                    <a:pt x="14731" y="27559"/>
                  </a:lnTo>
                  <a:lnTo>
                    <a:pt x="14731" y="34163"/>
                  </a:lnTo>
                  <a:lnTo>
                    <a:pt x="14731" y="40640"/>
                  </a:lnTo>
                  <a:lnTo>
                    <a:pt x="57784" y="56642"/>
                  </a:lnTo>
                  <a:lnTo>
                    <a:pt x="67571" y="56239"/>
                  </a:lnTo>
                  <a:lnTo>
                    <a:pt x="100837" y="40767"/>
                  </a:lnTo>
                  <a:lnTo>
                    <a:pt x="100837" y="34163"/>
                  </a:lnTo>
                  <a:lnTo>
                    <a:pt x="100837" y="27559"/>
                  </a:lnTo>
                  <a:lnTo>
                    <a:pt x="67643" y="11959"/>
                  </a:lnTo>
                  <a:lnTo>
                    <a:pt x="57784" y="11557"/>
                  </a:lnTo>
                  <a:close/>
                </a:path>
                <a:path w="115569" h="68579">
                  <a:moveTo>
                    <a:pt x="57784" y="0"/>
                  </a:moveTo>
                  <a:lnTo>
                    <a:pt x="100583" y="9398"/>
                  </a:lnTo>
                  <a:lnTo>
                    <a:pt x="115569" y="34163"/>
                  </a:lnTo>
                  <a:lnTo>
                    <a:pt x="114619" y="41352"/>
                  </a:lnTo>
                  <a:lnTo>
                    <a:pt x="82264" y="66055"/>
                  </a:lnTo>
                  <a:lnTo>
                    <a:pt x="57784" y="68453"/>
                  </a:lnTo>
                  <a:lnTo>
                    <a:pt x="44759" y="67855"/>
                  </a:lnTo>
                  <a:lnTo>
                    <a:pt x="8518" y="53683"/>
                  </a:lnTo>
                  <a:lnTo>
                    <a:pt x="0" y="34163"/>
                  </a:lnTo>
                  <a:lnTo>
                    <a:pt x="948" y="26900"/>
                  </a:lnTo>
                  <a:lnTo>
                    <a:pt x="33194" y="2365"/>
                  </a:lnTo>
                  <a:lnTo>
                    <a:pt x="57784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087752" y="5326126"/>
              <a:ext cx="99314" cy="129540"/>
            </a:xfrm>
            <a:prstGeom prst="rect">
              <a:avLst/>
            </a:prstGeom>
          </p:spPr>
        </p:pic>
        <p:sp>
          <p:nvSpPr>
            <p:cNvPr id="56" name="object 56" descr=""/>
            <p:cNvSpPr/>
            <p:nvPr/>
          </p:nvSpPr>
          <p:spPr>
            <a:xfrm>
              <a:off x="1708276" y="5319141"/>
              <a:ext cx="520700" cy="176530"/>
            </a:xfrm>
            <a:custGeom>
              <a:avLst/>
              <a:gdLst/>
              <a:ahLst/>
              <a:cxnLst/>
              <a:rect l="l" t="t" r="r" b="b"/>
              <a:pathLst>
                <a:path w="520700" h="176529">
                  <a:moveTo>
                    <a:pt x="194691" y="7874"/>
                  </a:moveTo>
                  <a:lnTo>
                    <a:pt x="285496" y="7874"/>
                  </a:lnTo>
                  <a:lnTo>
                    <a:pt x="285496" y="20066"/>
                  </a:lnTo>
                  <a:lnTo>
                    <a:pt x="246761" y="20066"/>
                  </a:lnTo>
                  <a:lnTo>
                    <a:pt x="246761" y="24511"/>
                  </a:lnTo>
                  <a:lnTo>
                    <a:pt x="266898" y="65948"/>
                  </a:lnTo>
                  <a:lnTo>
                    <a:pt x="290830" y="81915"/>
                  </a:lnTo>
                  <a:lnTo>
                    <a:pt x="281559" y="91821"/>
                  </a:lnTo>
                  <a:lnTo>
                    <a:pt x="247237" y="62293"/>
                  </a:lnTo>
                  <a:lnTo>
                    <a:pt x="240537" y="51689"/>
                  </a:lnTo>
                  <a:lnTo>
                    <a:pt x="237515" y="57592"/>
                  </a:lnTo>
                  <a:lnTo>
                    <a:pt x="210931" y="87884"/>
                  </a:lnTo>
                  <a:lnTo>
                    <a:pt x="198628" y="96393"/>
                  </a:lnTo>
                  <a:lnTo>
                    <a:pt x="188849" y="86868"/>
                  </a:lnTo>
                  <a:lnTo>
                    <a:pt x="197971" y="81869"/>
                  </a:lnTo>
                  <a:lnTo>
                    <a:pt x="206295" y="75834"/>
                  </a:lnTo>
                  <a:lnTo>
                    <a:pt x="230203" y="42989"/>
                  </a:lnTo>
                  <a:lnTo>
                    <a:pt x="233425" y="24511"/>
                  </a:lnTo>
                  <a:lnTo>
                    <a:pt x="233425" y="20066"/>
                  </a:lnTo>
                  <a:lnTo>
                    <a:pt x="194691" y="20066"/>
                  </a:lnTo>
                  <a:lnTo>
                    <a:pt x="194691" y="7874"/>
                  </a:lnTo>
                  <a:close/>
                </a:path>
                <a:path w="520700" h="176529">
                  <a:moveTo>
                    <a:pt x="102489" y="3556"/>
                  </a:moveTo>
                  <a:lnTo>
                    <a:pt x="115950" y="3556"/>
                  </a:lnTo>
                  <a:lnTo>
                    <a:pt x="115950" y="170815"/>
                  </a:lnTo>
                  <a:lnTo>
                    <a:pt x="102489" y="170815"/>
                  </a:lnTo>
                  <a:lnTo>
                    <a:pt x="102489" y="103632"/>
                  </a:lnTo>
                  <a:lnTo>
                    <a:pt x="66167" y="103632"/>
                  </a:lnTo>
                  <a:lnTo>
                    <a:pt x="66167" y="91440"/>
                  </a:lnTo>
                  <a:lnTo>
                    <a:pt x="102489" y="91440"/>
                  </a:lnTo>
                  <a:lnTo>
                    <a:pt x="102489" y="54102"/>
                  </a:lnTo>
                  <a:lnTo>
                    <a:pt x="71120" y="54102"/>
                  </a:lnTo>
                  <a:lnTo>
                    <a:pt x="61856" y="77394"/>
                  </a:lnTo>
                  <a:lnTo>
                    <a:pt x="48736" y="98520"/>
                  </a:lnTo>
                  <a:lnTo>
                    <a:pt x="31757" y="117502"/>
                  </a:lnTo>
                  <a:lnTo>
                    <a:pt x="10922" y="134366"/>
                  </a:lnTo>
                  <a:lnTo>
                    <a:pt x="0" y="124968"/>
                  </a:lnTo>
                  <a:lnTo>
                    <a:pt x="11719" y="117657"/>
                  </a:lnTo>
                  <a:lnTo>
                    <a:pt x="22701" y="108489"/>
                  </a:lnTo>
                  <a:lnTo>
                    <a:pt x="50684" y="70703"/>
                  </a:lnTo>
                  <a:lnTo>
                    <a:pt x="62865" y="27305"/>
                  </a:lnTo>
                  <a:lnTo>
                    <a:pt x="10541" y="27305"/>
                  </a:lnTo>
                  <a:lnTo>
                    <a:pt x="10541" y="15367"/>
                  </a:lnTo>
                  <a:lnTo>
                    <a:pt x="77343" y="15367"/>
                  </a:lnTo>
                  <a:lnTo>
                    <a:pt x="76862" y="22820"/>
                  </a:lnTo>
                  <a:lnTo>
                    <a:pt x="76168" y="29749"/>
                  </a:lnTo>
                  <a:lnTo>
                    <a:pt x="75235" y="36155"/>
                  </a:lnTo>
                  <a:lnTo>
                    <a:pt x="74041" y="42037"/>
                  </a:lnTo>
                  <a:lnTo>
                    <a:pt x="102489" y="42037"/>
                  </a:lnTo>
                  <a:lnTo>
                    <a:pt x="102489" y="3556"/>
                  </a:lnTo>
                  <a:close/>
                </a:path>
                <a:path w="520700" h="176529">
                  <a:moveTo>
                    <a:pt x="506984" y="0"/>
                  </a:moveTo>
                  <a:lnTo>
                    <a:pt x="520700" y="0"/>
                  </a:lnTo>
                  <a:lnTo>
                    <a:pt x="520700" y="176530"/>
                  </a:lnTo>
                  <a:lnTo>
                    <a:pt x="506984" y="176530"/>
                  </a:lnTo>
                  <a:lnTo>
                    <a:pt x="506984" y="0"/>
                  </a:lnTo>
                  <a:close/>
                </a:path>
                <a:path w="520700" h="176529">
                  <a:moveTo>
                    <a:pt x="319531" y="0"/>
                  </a:moveTo>
                  <a:lnTo>
                    <a:pt x="333248" y="0"/>
                  </a:lnTo>
                  <a:lnTo>
                    <a:pt x="333248" y="101981"/>
                  </a:lnTo>
                  <a:lnTo>
                    <a:pt x="319531" y="101981"/>
                  </a:lnTo>
                  <a:lnTo>
                    <a:pt x="319531" y="51816"/>
                  </a:lnTo>
                  <a:lnTo>
                    <a:pt x="278256" y="51816"/>
                  </a:lnTo>
                  <a:lnTo>
                    <a:pt x="278256" y="39751"/>
                  </a:lnTo>
                  <a:lnTo>
                    <a:pt x="319531" y="39751"/>
                  </a:lnTo>
                  <a:lnTo>
                    <a:pt x="319531" y="0"/>
                  </a:lnTo>
                  <a:close/>
                </a:path>
                <a:path w="520700" h="176529">
                  <a:moveTo>
                    <a:pt x="134874" y="0"/>
                  </a:moveTo>
                  <a:lnTo>
                    <a:pt x="148462" y="0"/>
                  </a:lnTo>
                  <a:lnTo>
                    <a:pt x="148462" y="176530"/>
                  </a:lnTo>
                  <a:lnTo>
                    <a:pt x="134874" y="176530"/>
                  </a:lnTo>
                  <a:lnTo>
                    <a:pt x="134874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7" name="object 57" descr=""/>
          <p:cNvGrpSpPr/>
          <p:nvPr/>
        </p:nvGrpSpPr>
        <p:grpSpPr>
          <a:xfrm>
            <a:off x="2330576" y="5314569"/>
            <a:ext cx="535940" cy="179070"/>
            <a:chOff x="2330576" y="5314569"/>
            <a:chExt cx="535940" cy="179070"/>
          </a:xfrm>
        </p:grpSpPr>
        <p:sp>
          <p:nvSpPr>
            <p:cNvPr id="58" name="object 58" descr=""/>
            <p:cNvSpPr/>
            <p:nvPr/>
          </p:nvSpPr>
          <p:spPr>
            <a:xfrm>
              <a:off x="2335148" y="5319141"/>
              <a:ext cx="526415" cy="170180"/>
            </a:xfrm>
            <a:custGeom>
              <a:avLst/>
              <a:gdLst/>
              <a:ahLst/>
              <a:cxnLst/>
              <a:rect l="l" t="t" r="r" b="b"/>
              <a:pathLst>
                <a:path w="526414" h="170179">
                  <a:moveTo>
                    <a:pt x="424052" y="112395"/>
                  </a:moveTo>
                  <a:lnTo>
                    <a:pt x="410337" y="112395"/>
                  </a:lnTo>
                  <a:lnTo>
                    <a:pt x="410337" y="169799"/>
                  </a:lnTo>
                  <a:lnTo>
                    <a:pt x="526288" y="169799"/>
                  </a:lnTo>
                  <a:lnTo>
                    <a:pt x="526288" y="157353"/>
                  </a:lnTo>
                  <a:lnTo>
                    <a:pt x="424052" y="157353"/>
                  </a:lnTo>
                  <a:lnTo>
                    <a:pt x="424052" y="112395"/>
                  </a:lnTo>
                  <a:close/>
                </a:path>
                <a:path w="526414" h="170179">
                  <a:moveTo>
                    <a:pt x="521715" y="0"/>
                  </a:moveTo>
                  <a:lnTo>
                    <a:pt x="508000" y="0"/>
                  </a:lnTo>
                  <a:lnTo>
                    <a:pt x="508000" y="128905"/>
                  </a:lnTo>
                  <a:lnTo>
                    <a:pt x="521715" y="128905"/>
                  </a:lnTo>
                  <a:lnTo>
                    <a:pt x="521715" y="0"/>
                  </a:lnTo>
                  <a:close/>
                </a:path>
                <a:path w="526414" h="170179">
                  <a:moveTo>
                    <a:pt x="434467" y="6731"/>
                  </a:moveTo>
                  <a:lnTo>
                    <a:pt x="395559" y="25842"/>
                  </a:lnTo>
                  <a:lnTo>
                    <a:pt x="388112" y="51435"/>
                  </a:lnTo>
                  <a:lnTo>
                    <a:pt x="388945" y="60960"/>
                  </a:lnTo>
                  <a:lnTo>
                    <a:pt x="416290" y="93249"/>
                  </a:lnTo>
                  <a:lnTo>
                    <a:pt x="434467" y="96393"/>
                  </a:lnTo>
                  <a:lnTo>
                    <a:pt x="443946" y="95607"/>
                  </a:lnTo>
                  <a:lnTo>
                    <a:pt x="452580" y="93249"/>
                  </a:lnTo>
                  <a:lnTo>
                    <a:pt x="460380" y="89320"/>
                  </a:lnTo>
                  <a:lnTo>
                    <a:pt x="466876" y="84201"/>
                  </a:lnTo>
                  <a:lnTo>
                    <a:pt x="424688" y="84201"/>
                  </a:lnTo>
                  <a:lnTo>
                    <a:pt x="416940" y="81153"/>
                  </a:lnTo>
                  <a:lnTo>
                    <a:pt x="401827" y="51435"/>
                  </a:lnTo>
                  <a:lnTo>
                    <a:pt x="401827" y="41656"/>
                  </a:lnTo>
                  <a:lnTo>
                    <a:pt x="404875" y="33655"/>
                  </a:lnTo>
                  <a:lnTo>
                    <a:pt x="410971" y="27813"/>
                  </a:lnTo>
                  <a:lnTo>
                    <a:pt x="416940" y="21844"/>
                  </a:lnTo>
                  <a:lnTo>
                    <a:pt x="424814" y="18923"/>
                  </a:lnTo>
                  <a:lnTo>
                    <a:pt x="467322" y="18923"/>
                  </a:lnTo>
                  <a:lnTo>
                    <a:pt x="460488" y="13642"/>
                  </a:lnTo>
                  <a:lnTo>
                    <a:pt x="452643" y="9794"/>
                  </a:lnTo>
                  <a:lnTo>
                    <a:pt x="443966" y="7494"/>
                  </a:lnTo>
                  <a:lnTo>
                    <a:pt x="434467" y="6731"/>
                  </a:lnTo>
                  <a:close/>
                </a:path>
                <a:path w="526414" h="170179">
                  <a:moveTo>
                    <a:pt x="467322" y="18923"/>
                  </a:moveTo>
                  <a:lnTo>
                    <a:pt x="444119" y="18923"/>
                  </a:lnTo>
                  <a:lnTo>
                    <a:pt x="451993" y="21844"/>
                  </a:lnTo>
                  <a:lnTo>
                    <a:pt x="464057" y="33655"/>
                  </a:lnTo>
                  <a:lnTo>
                    <a:pt x="467106" y="41656"/>
                  </a:lnTo>
                  <a:lnTo>
                    <a:pt x="467106" y="51435"/>
                  </a:lnTo>
                  <a:lnTo>
                    <a:pt x="444119" y="84201"/>
                  </a:lnTo>
                  <a:lnTo>
                    <a:pt x="466876" y="84201"/>
                  </a:lnTo>
                  <a:lnTo>
                    <a:pt x="480568" y="51435"/>
                  </a:lnTo>
                  <a:lnTo>
                    <a:pt x="479762" y="41983"/>
                  </a:lnTo>
                  <a:lnTo>
                    <a:pt x="479684" y="41656"/>
                  </a:lnTo>
                  <a:lnTo>
                    <a:pt x="477313" y="33337"/>
                  </a:lnTo>
                  <a:lnTo>
                    <a:pt x="473227" y="25717"/>
                  </a:lnTo>
                  <a:lnTo>
                    <a:pt x="467487" y="19050"/>
                  </a:lnTo>
                  <a:lnTo>
                    <a:pt x="467322" y="18923"/>
                  </a:lnTo>
                  <a:close/>
                </a:path>
                <a:path w="526414" h="170179">
                  <a:moveTo>
                    <a:pt x="351281" y="129667"/>
                  </a:moveTo>
                  <a:lnTo>
                    <a:pt x="187451" y="129667"/>
                  </a:lnTo>
                  <a:lnTo>
                    <a:pt x="187451" y="141859"/>
                  </a:lnTo>
                  <a:lnTo>
                    <a:pt x="351281" y="141859"/>
                  </a:lnTo>
                  <a:lnTo>
                    <a:pt x="351281" y="129667"/>
                  </a:lnTo>
                  <a:close/>
                </a:path>
                <a:path w="526414" h="170179">
                  <a:moveTo>
                    <a:pt x="322961" y="16637"/>
                  </a:moveTo>
                  <a:lnTo>
                    <a:pt x="212344" y="16637"/>
                  </a:lnTo>
                  <a:lnTo>
                    <a:pt x="212344" y="28829"/>
                  </a:lnTo>
                  <a:lnTo>
                    <a:pt x="309244" y="28829"/>
                  </a:lnTo>
                  <a:lnTo>
                    <a:pt x="309244" y="70612"/>
                  </a:lnTo>
                  <a:lnTo>
                    <a:pt x="309006" y="86090"/>
                  </a:lnTo>
                  <a:lnTo>
                    <a:pt x="308292" y="101092"/>
                  </a:lnTo>
                  <a:lnTo>
                    <a:pt x="307101" y="115617"/>
                  </a:lnTo>
                  <a:lnTo>
                    <a:pt x="305434" y="129667"/>
                  </a:lnTo>
                  <a:lnTo>
                    <a:pt x="318896" y="129667"/>
                  </a:lnTo>
                  <a:lnTo>
                    <a:pt x="320657" y="111498"/>
                  </a:lnTo>
                  <a:lnTo>
                    <a:pt x="321929" y="94710"/>
                  </a:lnTo>
                  <a:lnTo>
                    <a:pt x="322701" y="79303"/>
                  </a:lnTo>
                  <a:lnTo>
                    <a:pt x="322862" y="70612"/>
                  </a:lnTo>
                  <a:lnTo>
                    <a:pt x="322961" y="16637"/>
                  </a:lnTo>
                  <a:close/>
                </a:path>
                <a:path w="526414" h="170179">
                  <a:moveTo>
                    <a:pt x="163830" y="138684"/>
                  </a:moveTo>
                  <a:lnTo>
                    <a:pt x="0" y="138684"/>
                  </a:lnTo>
                  <a:lnTo>
                    <a:pt x="0" y="150876"/>
                  </a:lnTo>
                  <a:lnTo>
                    <a:pt x="163830" y="150876"/>
                  </a:lnTo>
                  <a:lnTo>
                    <a:pt x="163830" y="138684"/>
                  </a:lnTo>
                  <a:close/>
                </a:path>
                <a:path w="526414" h="170179">
                  <a:moveTo>
                    <a:pt x="88773" y="106553"/>
                  </a:moveTo>
                  <a:lnTo>
                    <a:pt x="75056" y="106553"/>
                  </a:lnTo>
                  <a:lnTo>
                    <a:pt x="75056" y="138684"/>
                  </a:lnTo>
                  <a:lnTo>
                    <a:pt x="88773" y="138684"/>
                  </a:lnTo>
                  <a:lnTo>
                    <a:pt x="88773" y="106553"/>
                  </a:lnTo>
                  <a:close/>
                </a:path>
                <a:path w="526414" h="170179">
                  <a:moveTo>
                    <a:pt x="138302" y="15367"/>
                  </a:moveTo>
                  <a:lnTo>
                    <a:pt x="25018" y="15367"/>
                  </a:lnTo>
                  <a:lnTo>
                    <a:pt x="25018" y="27305"/>
                  </a:lnTo>
                  <a:lnTo>
                    <a:pt x="124587" y="27305"/>
                  </a:lnTo>
                  <a:lnTo>
                    <a:pt x="124587" y="53467"/>
                  </a:lnTo>
                  <a:lnTo>
                    <a:pt x="24637" y="53467"/>
                  </a:lnTo>
                  <a:lnTo>
                    <a:pt x="24637" y="106553"/>
                  </a:lnTo>
                  <a:lnTo>
                    <a:pt x="143382" y="106553"/>
                  </a:lnTo>
                  <a:lnTo>
                    <a:pt x="143382" y="94361"/>
                  </a:lnTo>
                  <a:lnTo>
                    <a:pt x="38607" y="94361"/>
                  </a:lnTo>
                  <a:lnTo>
                    <a:pt x="38607" y="65278"/>
                  </a:lnTo>
                  <a:lnTo>
                    <a:pt x="138302" y="65278"/>
                  </a:lnTo>
                  <a:lnTo>
                    <a:pt x="138302" y="15367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2335148" y="5319141"/>
              <a:ext cx="526415" cy="170180"/>
            </a:xfrm>
            <a:custGeom>
              <a:avLst/>
              <a:gdLst/>
              <a:ahLst/>
              <a:cxnLst/>
              <a:rect l="l" t="t" r="r" b="b"/>
              <a:pathLst>
                <a:path w="526414" h="170179">
                  <a:moveTo>
                    <a:pt x="410337" y="112395"/>
                  </a:moveTo>
                  <a:lnTo>
                    <a:pt x="424052" y="112395"/>
                  </a:lnTo>
                  <a:lnTo>
                    <a:pt x="424052" y="157353"/>
                  </a:lnTo>
                  <a:lnTo>
                    <a:pt x="526288" y="157353"/>
                  </a:lnTo>
                  <a:lnTo>
                    <a:pt x="526288" y="169799"/>
                  </a:lnTo>
                  <a:lnTo>
                    <a:pt x="410337" y="169799"/>
                  </a:lnTo>
                  <a:lnTo>
                    <a:pt x="410337" y="112395"/>
                  </a:lnTo>
                  <a:close/>
                </a:path>
                <a:path w="526414" h="170179">
                  <a:moveTo>
                    <a:pt x="434467" y="18923"/>
                  </a:moveTo>
                  <a:lnTo>
                    <a:pt x="424814" y="18923"/>
                  </a:lnTo>
                  <a:lnTo>
                    <a:pt x="416940" y="21844"/>
                  </a:lnTo>
                  <a:lnTo>
                    <a:pt x="410971" y="27813"/>
                  </a:lnTo>
                  <a:lnTo>
                    <a:pt x="404875" y="33655"/>
                  </a:lnTo>
                  <a:lnTo>
                    <a:pt x="401827" y="41656"/>
                  </a:lnTo>
                  <a:lnTo>
                    <a:pt x="401827" y="51435"/>
                  </a:lnTo>
                  <a:lnTo>
                    <a:pt x="424688" y="84201"/>
                  </a:lnTo>
                  <a:lnTo>
                    <a:pt x="434467" y="84201"/>
                  </a:lnTo>
                  <a:lnTo>
                    <a:pt x="444119" y="84201"/>
                  </a:lnTo>
                  <a:lnTo>
                    <a:pt x="467106" y="51435"/>
                  </a:lnTo>
                  <a:lnTo>
                    <a:pt x="467106" y="41656"/>
                  </a:lnTo>
                  <a:lnTo>
                    <a:pt x="464057" y="33655"/>
                  </a:lnTo>
                  <a:lnTo>
                    <a:pt x="458088" y="27813"/>
                  </a:lnTo>
                  <a:lnTo>
                    <a:pt x="451993" y="21844"/>
                  </a:lnTo>
                  <a:lnTo>
                    <a:pt x="444119" y="18923"/>
                  </a:lnTo>
                  <a:lnTo>
                    <a:pt x="434467" y="18923"/>
                  </a:lnTo>
                  <a:close/>
                </a:path>
                <a:path w="526414" h="170179">
                  <a:moveTo>
                    <a:pt x="212344" y="16637"/>
                  </a:moveTo>
                  <a:lnTo>
                    <a:pt x="322961" y="16637"/>
                  </a:lnTo>
                  <a:lnTo>
                    <a:pt x="322961" y="65278"/>
                  </a:lnTo>
                  <a:lnTo>
                    <a:pt x="322701" y="79303"/>
                  </a:lnTo>
                  <a:lnTo>
                    <a:pt x="321929" y="94710"/>
                  </a:lnTo>
                  <a:lnTo>
                    <a:pt x="320657" y="111498"/>
                  </a:lnTo>
                  <a:lnTo>
                    <a:pt x="318896" y="129667"/>
                  </a:lnTo>
                  <a:lnTo>
                    <a:pt x="351281" y="129667"/>
                  </a:lnTo>
                  <a:lnTo>
                    <a:pt x="351281" y="141859"/>
                  </a:lnTo>
                  <a:lnTo>
                    <a:pt x="187451" y="141859"/>
                  </a:lnTo>
                  <a:lnTo>
                    <a:pt x="187451" y="129667"/>
                  </a:lnTo>
                  <a:lnTo>
                    <a:pt x="305434" y="129667"/>
                  </a:lnTo>
                  <a:lnTo>
                    <a:pt x="307101" y="115617"/>
                  </a:lnTo>
                  <a:lnTo>
                    <a:pt x="308292" y="101092"/>
                  </a:lnTo>
                  <a:lnTo>
                    <a:pt x="309006" y="86090"/>
                  </a:lnTo>
                  <a:lnTo>
                    <a:pt x="309244" y="70612"/>
                  </a:lnTo>
                  <a:lnTo>
                    <a:pt x="309244" y="28829"/>
                  </a:lnTo>
                  <a:lnTo>
                    <a:pt x="212344" y="28829"/>
                  </a:lnTo>
                  <a:lnTo>
                    <a:pt x="212344" y="16637"/>
                  </a:lnTo>
                  <a:close/>
                </a:path>
                <a:path w="526414" h="170179">
                  <a:moveTo>
                    <a:pt x="25018" y="15367"/>
                  </a:moveTo>
                  <a:lnTo>
                    <a:pt x="138302" y="15367"/>
                  </a:lnTo>
                  <a:lnTo>
                    <a:pt x="138302" y="65278"/>
                  </a:lnTo>
                  <a:lnTo>
                    <a:pt x="38607" y="65278"/>
                  </a:lnTo>
                  <a:lnTo>
                    <a:pt x="38607" y="94361"/>
                  </a:lnTo>
                  <a:lnTo>
                    <a:pt x="143382" y="94361"/>
                  </a:lnTo>
                  <a:lnTo>
                    <a:pt x="143382" y="106553"/>
                  </a:lnTo>
                  <a:lnTo>
                    <a:pt x="88773" y="106553"/>
                  </a:lnTo>
                  <a:lnTo>
                    <a:pt x="88773" y="138684"/>
                  </a:lnTo>
                  <a:lnTo>
                    <a:pt x="163830" y="138684"/>
                  </a:lnTo>
                  <a:lnTo>
                    <a:pt x="163830" y="150876"/>
                  </a:lnTo>
                  <a:lnTo>
                    <a:pt x="0" y="150876"/>
                  </a:lnTo>
                  <a:lnTo>
                    <a:pt x="0" y="138684"/>
                  </a:lnTo>
                  <a:lnTo>
                    <a:pt x="75056" y="138684"/>
                  </a:lnTo>
                  <a:lnTo>
                    <a:pt x="75056" y="106553"/>
                  </a:lnTo>
                  <a:lnTo>
                    <a:pt x="24637" y="106553"/>
                  </a:lnTo>
                  <a:lnTo>
                    <a:pt x="24637" y="53467"/>
                  </a:lnTo>
                  <a:lnTo>
                    <a:pt x="124587" y="53467"/>
                  </a:lnTo>
                  <a:lnTo>
                    <a:pt x="124587" y="27305"/>
                  </a:lnTo>
                  <a:lnTo>
                    <a:pt x="25018" y="27305"/>
                  </a:lnTo>
                  <a:lnTo>
                    <a:pt x="25018" y="15367"/>
                  </a:lnTo>
                  <a:close/>
                </a:path>
                <a:path w="526414" h="170179">
                  <a:moveTo>
                    <a:pt x="434467" y="6731"/>
                  </a:moveTo>
                  <a:lnTo>
                    <a:pt x="473227" y="25717"/>
                  </a:lnTo>
                  <a:lnTo>
                    <a:pt x="480568" y="51435"/>
                  </a:lnTo>
                  <a:lnTo>
                    <a:pt x="479736" y="60960"/>
                  </a:lnTo>
                  <a:lnTo>
                    <a:pt x="452580" y="93249"/>
                  </a:lnTo>
                  <a:lnTo>
                    <a:pt x="434467" y="96393"/>
                  </a:lnTo>
                  <a:lnTo>
                    <a:pt x="424967" y="95607"/>
                  </a:lnTo>
                  <a:lnTo>
                    <a:pt x="391445" y="69532"/>
                  </a:lnTo>
                  <a:lnTo>
                    <a:pt x="388112" y="51435"/>
                  </a:lnTo>
                  <a:lnTo>
                    <a:pt x="388943" y="41983"/>
                  </a:lnTo>
                  <a:lnTo>
                    <a:pt x="416274" y="9858"/>
                  </a:lnTo>
                  <a:lnTo>
                    <a:pt x="434467" y="6731"/>
                  </a:lnTo>
                  <a:close/>
                </a:path>
                <a:path w="526414" h="170179">
                  <a:moveTo>
                    <a:pt x="508000" y="0"/>
                  </a:moveTo>
                  <a:lnTo>
                    <a:pt x="521715" y="0"/>
                  </a:lnTo>
                  <a:lnTo>
                    <a:pt x="521715" y="128905"/>
                  </a:lnTo>
                  <a:lnTo>
                    <a:pt x="508000" y="128905"/>
                  </a:lnTo>
                  <a:lnTo>
                    <a:pt x="508000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0" name="object 60" descr=""/>
          <p:cNvGrpSpPr/>
          <p:nvPr/>
        </p:nvGrpSpPr>
        <p:grpSpPr>
          <a:xfrm>
            <a:off x="2961258" y="5314569"/>
            <a:ext cx="337820" cy="186055"/>
            <a:chOff x="2961258" y="5314569"/>
            <a:chExt cx="337820" cy="186055"/>
          </a:xfrm>
        </p:grpSpPr>
        <p:sp>
          <p:nvSpPr>
            <p:cNvPr id="61" name="object 61" descr=""/>
            <p:cNvSpPr/>
            <p:nvPr/>
          </p:nvSpPr>
          <p:spPr>
            <a:xfrm>
              <a:off x="2965830" y="5319141"/>
              <a:ext cx="328295" cy="176530"/>
            </a:xfrm>
            <a:custGeom>
              <a:avLst/>
              <a:gdLst/>
              <a:ahLst/>
              <a:cxnLst/>
              <a:rect l="l" t="t" r="r" b="b"/>
              <a:pathLst>
                <a:path w="328295" h="176529">
                  <a:moveTo>
                    <a:pt x="328168" y="77343"/>
                  </a:moveTo>
                  <a:lnTo>
                    <a:pt x="314579" y="77343"/>
                  </a:lnTo>
                  <a:lnTo>
                    <a:pt x="314579" y="176530"/>
                  </a:lnTo>
                  <a:lnTo>
                    <a:pt x="328168" y="176530"/>
                  </a:lnTo>
                  <a:lnTo>
                    <a:pt x="328168" y="77343"/>
                  </a:lnTo>
                  <a:close/>
                </a:path>
                <a:path w="328295" h="176529">
                  <a:moveTo>
                    <a:pt x="237489" y="11811"/>
                  </a:moveTo>
                  <a:lnTo>
                    <a:pt x="199517" y="36375"/>
                  </a:lnTo>
                  <a:lnTo>
                    <a:pt x="192658" y="71755"/>
                  </a:lnTo>
                  <a:lnTo>
                    <a:pt x="193422" y="84943"/>
                  </a:lnTo>
                  <a:lnTo>
                    <a:pt x="211647" y="122717"/>
                  </a:lnTo>
                  <a:lnTo>
                    <a:pt x="237489" y="131826"/>
                  </a:lnTo>
                  <a:lnTo>
                    <a:pt x="246419" y="130944"/>
                  </a:lnTo>
                  <a:lnTo>
                    <a:pt x="254539" y="128301"/>
                  </a:lnTo>
                  <a:lnTo>
                    <a:pt x="261850" y="123896"/>
                  </a:lnTo>
                  <a:lnTo>
                    <a:pt x="266343" y="119634"/>
                  </a:lnTo>
                  <a:lnTo>
                    <a:pt x="237489" y="119634"/>
                  </a:lnTo>
                  <a:lnTo>
                    <a:pt x="230850" y="118822"/>
                  </a:lnTo>
                  <a:lnTo>
                    <a:pt x="206668" y="82139"/>
                  </a:lnTo>
                  <a:lnTo>
                    <a:pt x="206120" y="71755"/>
                  </a:lnTo>
                  <a:lnTo>
                    <a:pt x="206666" y="61297"/>
                  </a:lnTo>
                  <a:lnTo>
                    <a:pt x="224694" y="27178"/>
                  </a:lnTo>
                  <a:lnTo>
                    <a:pt x="237489" y="24003"/>
                  </a:lnTo>
                  <a:lnTo>
                    <a:pt x="266454" y="24003"/>
                  </a:lnTo>
                  <a:lnTo>
                    <a:pt x="261850" y="19686"/>
                  </a:lnTo>
                  <a:lnTo>
                    <a:pt x="254539" y="15319"/>
                  </a:lnTo>
                  <a:lnTo>
                    <a:pt x="246419" y="12690"/>
                  </a:lnTo>
                  <a:lnTo>
                    <a:pt x="237489" y="11811"/>
                  </a:lnTo>
                  <a:close/>
                </a:path>
                <a:path w="328295" h="176529">
                  <a:moveTo>
                    <a:pt x="266454" y="24003"/>
                  </a:moveTo>
                  <a:lnTo>
                    <a:pt x="237489" y="24003"/>
                  </a:lnTo>
                  <a:lnTo>
                    <a:pt x="244185" y="24792"/>
                  </a:lnTo>
                  <a:lnTo>
                    <a:pt x="250190" y="27178"/>
                  </a:lnTo>
                  <a:lnTo>
                    <a:pt x="268206" y="61297"/>
                  </a:lnTo>
                  <a:lnTo>
                    <a:pt x="268731" y="71755"/>
                  </a:lnTo>
                  <a:lnTo>
                    <a:pt x="268184" y="81994"/>
                  </a:lnTo>
                  <a:lnTo>
                    <a:pt x="249967" y="116316"/>
                  </a:lnTo>
                  <a:lnTo>
                    <a:pt x="237489" y="119634"/>
                  </a:lnTo>
                  <a:lnTo>
                    <a:pt x="266343" y="119634"/>
                  </a:lnTo>
                  <a:lnTo>
                    <a:pt x="282067" y="77343"/>
                  </a:lnTo>
                  <a:lnTo>
                    <a:pt x="328168" y="77343"/>
                  </a:lnTo>
                  <a:lnTo>
                    <a:pt x="328168" y="65278"/>
                  </a:lnTo>
                  <a:lnTo>
                    <a:pt x="281813" y="65278"/>
                  </a:lnTo>
                  <a:lnTo>
                    <a:pt x="280459" y="53248"/>
                  </a:lnTo>
                  <a:lnTo>
                    <a:pt x="277749" y="42672"/>
                  </a:lnTo>
                  <a:lnTo>
                    <a:pt x="273704" y="33524"/>
                  </a:lnTo>
                  <a:lnTo>
                    <a:pt x="268350" y="25781"/>
                  </a:lnTo>
                  <a:lnTo>
                    <a:pt x="266454" y="24003"/>
                  </a:lnTo>
                  <a:close/>
                </a:path>
                <a:path w="328295" h="176529">
                  <a:moveTo>
                    <a:pt x="328168" y="0"/>
                  </a:moveTo>
                  <a:lnTo>
                    <a:pt x="314579" y="0"/>
                  </a:lnTo>
                  <a:lnTo>
                    <a:pt x="314579" y="65278"/>
                  </a:lnTo>
                  <a:lnTo>
                    <a:pt x="328168" y="65278"/>
                  </a:lnTo>
                  <a:lnTo>
                    <a:pt x="328168" y="0"/>
                  </a:lnTo>
                  <a:close/>
                </a:path>
                <a:path w="328295" h="176529">
                  <a:moveTo>
                    <a:pt x="66675" y="90424"/>
                  </a:moveTo>
                  <a:lnTo>
                    <a:pt x="53086" y="90424"/>
                  </a:lnTo>
                  <a:lnTo>
                    <a:pt x="53086" y="132715"/>
                  </a:lnTo>
                  <a:lnTo>
                    <a:pt x="44225" y="132881"/>
                  </a:lnTo>
                  <a:lnTo>
                    <a:pt x="0" y="133096"/>
                  </a:lnTo>
                  <a:lnTo>
                    <a:pt x="1269" y="145034"/>
                  </a:lnTo>
                  <a:lnTo>
                    <a:pt x="79775" y="143847"/>
                  </a:lnTo>
                  <a:lnTo>
                    <a:pt x="95472" y="143351"/>
                  </a:lnTo>
                  <a:lnTo>
                    <a:pt x="108073" y="142807"/>
                  </a:lnTo>
                  <a:lnTo>
                    <a:pt x="117601" y="142240"/>
                  </a:lnTo>
                  <a:lnTo>
                    <a:pt x="116856" y="132334"/>
                  </a:lnTo>
                  <a:lnTo>
                    <a:pt x="66675" y="132334"/>
                  </a:lnTo>
                  <a:lnTo>
                    <a:pt x="66675" y="90424"/>
                  </a:lnTo>
                  <a:close/>
                </a:path>
                <a:path w="328295" h="176529">
                  <a:moveTo>
                    <a:pt x="116712" y="130429"/>
                  </a:moveTo>
                  <a:lnTo>
                    <a:pt x="107876" y="131048"/>
                  </a:lnTo>
                  <a:lnTo>
                    <a:pt x="96599" y="131572"/>
                  </a:lnTo>
                  <a:lnTo>
                    <a:pt x="82869" y="132000"/>
                  </a:lnTo>
                  <a:lnTo>
                    <a:pt x="66675" y="132334"/>
                  </a:lnTo>
                  <a:lnTo>
                    <a:pt x="116856" y="132334"/>
                  </a:lnTo>
                  <a:lnTo>
                    <a:pt x="116712" y="130429"/>
                  </a:lnTo>
                  <a:close/>
                </a:path>
                <a:path w="328295" h="176529">
                  <a:moveTo>
                    <a:pt x="101726" y="16764"/>
                  </a:moveTo>
                  <a:lnTo>
                    <a:pt x="14731" y="16764"/>
                  </a:lnTo>
                  <a:lnTo>
                    <a:pt x="14731" y="90424"/>
                  </a:lnTo>
                  <a:lnTo>
                    <a:pt x="103886" y="90424"/>
                  </a:lnTo>
                  <a:lnTo>
                    <a:pt x="103886" y="78359"/>
                  </a:lnTo>
                  <a:lnTo>
                    <a:pt x="28448" y="78359"/>
                  </a:lnTo>
                  <a:lnTo>
                    <a:pt x="28448" y="28956"/>
                  </a:lnTo>
                  <a:lnTo>
                    <a:pt x="101726" y="28956"/>
                  </a:lnTo>
                  <a:lnTo>
                    <a:pt x="101726" y="16764"/>
                  </a:lnTo>
                  <a:close/>
                </a:path>
                <a:path w="328295" h="176529">
                  <a:moveTo>
                    <a:pt x="143510" y="0"/>
                  </a:moveTo>
                  <a:lnTo>
                    <a:pt x="129793" y="0"/>
                  </a:lnTo>
                  <a:lnTo>
                    <a:pt x="129793" y="176530"/>
                  </a:lnTo>
                  <a:lnTo>
                    <a:pt x="143510" y="176530"/>
                  </a:lnTo>
                  <a:lnTo>
                    <a:pt x="143510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2965830" y="5319141"/>
              <a:ext cx="328295" cy="176530"/>
            </a:xfrm>
            <a:custGeom>
              <a:avLst/>
              <a:gdLst/>
              <a:ahLst/>
              <a:cxnLst/>
              <a:rect l="l" t="t" r="r" b="b"/>
              <a:pathLst>
                <a:path w="328295" h="176529">
                  <a:moveTo>
                    <a:pt x="237489" y="24003"/>
                  </a:moveTo>
                  <a:lnTo>
                    <a:pt x="208295" y="52006"/>
                  </a:lnTo>
                  <a:lnTo>
                    <a:pt x="206120" y="71755"/>
                  </a:lnTo>
                  <a:lnTo>
                    <a:pt x="206668" y="82139"/>
                  </a:lnTo>
                  <a:lnTo>
                    <a:pt x="224853" y="116379"/>
                  </a:lnTo>
                  <a:lnTo>
                    <a:pt x="237489" y="119634"/>
                  </a:lnTo>
                  <a:lnTo>
                    <a:pt x="244038" y="118802"/>
                  </a:lnTo>
                  <a:lnTo>
                    <a:pt x="268184" y="81994"/>
                  </a:lnTo>
                  <a:lnTo>
                    <a:pt x="268731" y="71755"/>
                  </a:lnTo>
                  <a:lnTo>
                    <a:pt x="268206" y="61297"/>
                  </a:lnTo>
                  <a:lnTo>
                    <a:pt x="250190" y="27178"/>
                  </a:lnTo>
                  <a:lnTo>
                    <a:pt x="237489" y="24003"/>
                  </a:lnTo>
                  <a:close/>
                </a:path>
                <a:path w="328295" h="176529">
                  <a:moveTo>
                    <a:pt x="14731" y="16764"/>
                  </a:moveTo>
                  <a:lnTo>
                    <a:pt x="101726" y="16764"/>
                  </a:lnTo>
                  <a:lnTo>
                    <a:pt x="101726" y="28956"/>
                  </a:lnTo>
                  <a:lnTo>
                    <a:pt x="28448" y="28956"/>
                  </a:lnTo>
                  <a:lnTo>
                    <a:pt x="28448" y="78359"/>
                  </a:lnTo>
                  <a:lnTo>
                    <a:pt x="103886" y="78359"/>
                  </a:lnTo>
                  <a:lnTo>
                    <a:pt x="103886" y="90424"/>
                  </a:lnTo>
                  <a:lnTo>
                    <a:pt x="66675" y="90424"/>
                  </a:lnTo>
                  <a:lnTo>
                    <a:pt x="66675" y="132334"/>
                  </a:lnTo>
                  <a:lnTo>
                    <a:pt x="82869" y="132000"/>
                  </a:lnTo>
                  <a:lnTo>
                    <a:pt x="96599" y="131572"/>
                  </a:lnTo>
                  <a:lnTo>
                    <a:pt x="107876" y="131048"/>
                  </a:lnTo>
                  <a:lnTo>
                    <a:pt x="116712" y="130429"/>
                  </a:lnTo>
                  <a:lnTo>
                    <a:pt x="117601" y="142240"/>
                  </a:lnTo>
                  <a:lnTo>
                    <a:pt x="60960" y="144272"/>
                  </a:lnTo>
                  <a:lnTo>
                    <a:pt x="12150" y="144986"/>
                  </a:lnTo>
                  <a:lnTo>
                    <a:pt x="1269" y="145034"/>
                  </a:lnTo>
                  <a:lnTo>
                    <a:pt x="0" y="133096"/>
                  </a:lnTo>
                  <a:lnTo>
                    <a:pt x="9525" y="133096"/>
                  </a:lnTo>
                  <a:lnTo>
                    <a:pt x="22457" y="133072"/>
                  </a:lnTo>
                  <a:lnTo>
                    <a:pt x="34020" y="133000"/>
                  </a:lnTo>
                  <a:lnTo>
                    <a:pt x="44225" y="132881"/>
                  </a:lnTo>
                  <a:lnTo>
                    <a:pt x="53086" y="132715"/>
                  </a:lnTo>
                  <a:lnTo>
                    <a:pt x="53086" y="90424"/>
                  </a:lnTo>
                  <a:lnTo>
                    <a:pt x="14731" y="90424"/>
                  </a:lnTo>
                  <a:lnTo>
                    <a:pt x="14731" y="16764"/>
                  </a:lnTo>
                  <a:close/>
                </a:path>
                <a:path w="328295" h="176529">
                  <a:moveTo>
                    <a:pt x="314579" y="0"/>
                  </a:moveTo>
                  <a:lnTo>
                    <a:pt x="328168" y="0"/>
                  </a:lnTo>
                  <a:lnTo>
                    <a:pt x="328168" y="176530"/>
                  </a:lnTo>
                  <a:lnTo>
                    <a:pt x="314579" y="176530"/>
                  </a:lnTo>
                  <a:lnTo>
                    <a:pt x="314579" y="77343"/>
                  </a:lnTo>
                  <a:lnTo>
                    <a:pt x="282067" y="77343"/>
                  </a:lnTo>
                  <a:lnTo>
                    <a:pt x="268350" y="117729"/>
                  </a:lnTo>
                  <a:lnTo>
                    <a:pt x="237489" y="131826"/>
                  </a:lnTo>
                  <a:lnTo>
                    <a:pt x="227891" y="130806"/>
                  </a:lnTo>
                  <a:lnTo>
                    <a:pt x="195722" y="96678"/>
                  </a:lnTo>
                  <a:lnTo>
                    <a:pt x="192658" y="71755"/>
                  </a:lnTo>
                  <a:lnTo>
                    <a:pt x="193420" y="58421"/>
                  </a:lnTo>
                  <a:lnTo>
                    <a:pt x="211468" y="20704"/>
                  </a:lnTo>
                  <a:lnTo>
                    <a:pt x="237489" y="11811"/>
                  </a:lnTo>
                  <a:lnTo>
                    <a:pt x="246419" y="12690"/>
                  </a:lnTo>
                  <a:lnTo>
                    <a:pt x="277749" y="42672"/>
                  </a:lnTo>
                  <a:lnTo>
                    <a:pt x="281813" y="65278"/>
                  </a:lnTo>
                  <a:lnTo>
                    <a:pt x="314579" y="65278"/>
                  </a:lnTo>
                  <a:lnTo>
                    <a:pt x="314579" y="0"/>
                  </a:lnTo>
                  <a:close/>
                </a:path>
                <a:path w="328295" h="176529">
                  <a:moveTo>
                    <a:pt x="129793" y="0"/>
                  </a:moveTo>
                  <a:lnTo>
                    <a:pt x="143510" y="0"/>
                  </a:lnTo>
                  <a:lnTo>
                    <a:pt x="143510" y="176530"/>
                  </a:lnTo>
                  <a:lnTo>
                    <a:pt x="129793" y="176530"/>
                  </a:lnTo>
                  <a:lnTo>
                    <a:pt x="129793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3" name="object 63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410077" y="5314569"/>
            <a:ext cx="523748" cy="183515"/>
          </a:xfrm>
          <a:prstGeom prst="rect">
            <a:avLst/>
          </a:prstGeom>
        </p:spPr>
      </p:pic>
      <p:grpSp>
        <p:nvGrpSpPr>
          <p:cNvPr id="64" name="object 64" descr=""/>
          <p:cNvGrpSpPr/>
          <p:nvPr/>
        </p:nvGrpSpPr>
        <p:grpSpPr>
          <a:xfrm>
            <a:off x="1334897" y="5651334"/>
            <a:ext cx="528320" cy="186055"/>
            <a:chOff x="1334897" y="5651334"/>
            <a:chExt cx="528320" cy="186055"/>
          </a:xfrm>
        </p:grpSpPr>
        <p:sp>
          <p:nvSpPr>
            <p:cNvPr id="65" name="object 65" descr=""/>
            <p:cNvSpPr/>
            <p:nvPr/>
          </p:nvSpPr>
          <p:spPr>
            <a:xfrm>
              <a:off x="1339469" y="5655906"/>
              <a:ext cx="518795" cy="177165"/>
            </a:xfrm>
            <a:custGeom>
              <a:avLst/>
              <a:gdLst/>
              <a:ahLst/>
              <a:cxnLst/>
              <a:rect l="l" t="t" r="r" b="b"/>
              <a:pathLst>
                <a:path w="518794" h="177164">
                  <a:moveTo>
                    <a:pt x="345694" y="137210"/>
                  </a:moveTo>
                  <a:lnTo>
                    <a:pt x="181864" y="137210"/>
                  </a:lnTo>
                  <a:lnTo>
                    <a:pt x="181864" y="149377"/>
                  </a:lnTo>
                  <a:lnTo>
                    <a:pt x="345694" y="149377"/>
                  </a:lnTo>
                  <a:lnTo>
                    <a:pt x="345694" y="137210"/>
                  </a:lnTo>
                  <a:close/>
                </a:path>
                <a:path w="518794" h="177164">
                  <a:moveTo>
                    <a:pt x="72897" y="12725"/>
                  </a:moveTo>
                  <a:lnTo>
                    <a:pt x="59690" y="12725"/>
                  </a:lnTo>
                  <a:lnTo>
                    <a:pt x="59690" y="128422"/>
                  </a:lnTo>
                  <a:lnTo>
                    <a:pt x="106553" y="128422"/>
                  </a:lnTo>
                  <a:lnTo>
                    <a:pt x="106553" y="116611"/>
                  </a:lnTo>
                  <a:lnTo>
                    <a:pt x="72897" y="116611"/>
                  </a:lnTo>
                  <a:lnTo>
                    <a:pt x="72897" y="71208"/>
                  </a:lnTo>
                  <a:lnTo>
                    <a:pt x="106553" y="71208"/>
                  </a:lnTo>
                  <a:lnTo>
                    <a:pt x="106553" y="59410"/>
                  </a:lnTo>
                  <a:lnTo>
                    <a:pt x="72897" y="59410"/>
                  </a:lnTo>
                  <a:lnTo>
                    <a:pt x="72897" y="12725"/>
                  </a:lnTo>
                  <a:close/>
                </a:path>
                <a:path w="518794" h="177164">
                  <a:moveTo>
                    <a:pt x="106553" y="71208"/>
                  </a:moveTo>
                  <a:lnTo>
                    <a:pt x="92964" y="71208"/>
                  </a:lnTo>
                  <a:lnTo>
                    <a:pt x="92964" y="116611"/>
                  </a:lnTo>
                  <a:lnTo>
                    <a:pt x="106553" y="116611"/>
                  </a:lnTo>
                  <a:lnTo>
                    <a:pt x="106553" y="71208"/>
                  </a:lnTo>
                  <a:close/>
                </a:path>
                <a:path w="518794" h="177164">
                  <a:moveTo>
                    <a:pt x="106553" y="12725"/>
                  </a:moveTo>
                  <a:lnTo>
                    <a:pt x="92964" y="12725"/>
                  </a:lnTo>
                  <a:lnTo>
                    <a:pt x="92964" y="59410"/>
                  </a:lnTo>
                  <a:lnTo>
                    <a:pt x="106553" y="59410"/>
                  </a:lnTo>
                  <a:lnTo>
                    <a:pt x="106553" y="12725"/>
                  </a:lnTo>
                  <a:close/>
                </a:path>
                <a:path w="518794" h="177164">
                  <a:moveTo>
                    <a:pt x="13462" y="12725"/>
                  </a:moveTo>
                  <a:lnTo>
                    <a:pt x="0" y="12725"/>
                  </a:lnTo>
                  <a:lnTo>
                    <a:pt x="0" y="128422"/>
                  </a:lnTo>
                  <a:lnTo>
                    <a:pt x="46862" y="128422"/>
                  </a:lnTo>
                  <a:lnTo>
                    <a:pt x="46862" y="116611"/>
                  </a:lnTo>
                  <a:lnTo>
                    <a:pt x="13462" y="116611"/>
                  </a:lnTo>
                  <a:lnTo>
                    <a:pt x="13462" y="71208"/>
                  </a:lnTo>
                  <a:lnTo>
                    <a:pt x="46862" y="71208"/>
                  </a:lnTo>
                  <a:lnTo>
                    <a:pt x="46862" y="59410"/>
                  </a:lnTo>
                  <a:lnTo>
                    <a:pt x="13462" y="59410"/>
                  </a:lnTo>
                  <a:lnTo>
                    <a:pt x="13462" y="12725"/>
                  </a:lnTo>
                  <a:close/>
                </a:path>
                <a:path w="518794" h="177164">
                  <a:moveTo>
                    <a:pt x="46862" y="71208"/>
                  </a:moveTo>
                  <a:lnTo>
                    <a:pt x="33400" y="71208"/>
                  </a:lnTo>
                  <a:lnTo>
                    <a:pt x="33400" y="116611"/>
                  </a:lnTo>
                  <a:lnTo>
                    <a:pt x="46862" y="116611"/>
                  </a:lnTo>
                  <a:lnTo>
                    <a:pt x="46862" y="71208"/>
                  </a:lnTo>
                  <a:close/>
                </a:path>
                <a:path w="518794" h="177164">
                  <a:moveTo>
                    <a:pt x="46862" y="12725"/>
                  </a:moveTo>
                  <a:lnTo>
                    <a:pt x="33400" y="12725"/>
                  </a:lnTo>
                  <a:lnTo>
                    <a:pt x="33400" y="59410"/>
                  </a:lnTo>
                  <a:lnTo>
                    <a:pt x="46862" y="59410"/>
                  </a:lnTo>
                  <a:lnTo>
                    <a:pt x="46862" y="12725"/>
                  </a:lnTo>
                  <a:close/>
                </a:path>
                <a:path w="518794" h="177164">
                  <a:moveTo>
                    <a:pt x="486282" y="3568"/>
                  </a:moveTo>
                  <a:lnTo>
                    <a:pt x="472820" y="3568"/>
                  </a:lnTo>
                  <a:lnTo>
                    <a:pt x="472820" y="64071"/>
                  </a:lnTo>
                  <a:lnTo>
                    <a:pt x="439419" y="64071"/>
                  </a:lnTo>
                  <a:lnTo>
                    <a:pt x="439419" y="76339"/>
                  </a:lnTo>
                  <a:lnTo>
                    <a:pt x="472820" y="76339"/>
                  </a:lnTo>
                  <a:lnTo>
                    <a:pt x="472820" y="170789"/>
                  </a:lnTo>
                  <a:lnTo>
                    <a:pt x="486282" y="170789"/>
                  </a:lnTo>
                  <a:lnTo>
                    <a:pt x="486282" y="3568"/>
                  </a:lnTo>
                  <a:close/>
                </a:path>
                <a:path w="518794" h="177164">
                  <a:moveTo>
                    <a:pt x="447675" y="15379"/>
                  </a:moveTo>
                  <a:lnTo>
                    <a:pt x="380873" y="15379"/>
                  </a:lnTo>
                  <a:lnTo>
                    <a:pt x="380873" y="27368"/>
                  </a:lnTo>
                  <a:lnTo>
                    <a:pt x="433197" y="27368"/>
                  </a:lnTo>
                  <a:lnTo>
                    <a:pt x="431200" y="42106"/>
                  </a:lnTo>
                  <a:lnTo>
                    <a:pt x="412876" y="84670"/>
                  </a:lnTo>
                  <a:lnTo>
                    <a:pt x="382051" y="117701"/>
                  </a:lnTo>
                  <a:lnTo>
                    <a:pt x="370331" y="125031"/>
                  </a:lnTo>
                  <a:lnTo>
                    <a:pt x="381254" y="134366"/>
                  </a:lnTo>
                  <a:lnTo>
                    <a:pt x="409259" y="110284"/>
                  </a:lnTo>
                  <a:lnTo>
                    <a:pt x="429656" y="82426"/>
                  </a:lnTo>
                  <a:lnTo>
                    <a:pt x="442458" y="50791"/>
                  </a:lnTo>
                  <a:lnTo>
                    <a:pt x="447675" y="15379"/>
                  </a:lnTo>
                  <a:close/>
                </a:path>
                <a:path w="518794" h="177164">
                  <a:moveTo>
                    <a:pt x="319786" y="15290"/>
                  </a:moveTo>
                  <a:lnTo>
                    <a:pt x="208153" y="15290"/>
                  </a:lnTo>
                  <a:lnTo>
                    <a:pt x="208153" y="27457"/>
                  </a:lnTo>
                  <a:lnTo>
                    <a:pt x="306069" y="27457"/>
                  </a:lnTo>
                  <a:lnTo>
                    <a:pt x="306069" y="53733"/>
                  </a:lnTo>
                  <a:lnTo>
                    <a:pt x="207899" y="53733"/>
                  </a:lnTo>
                  <a:lnTo>
                    <a:pt x="207899" y="105994"/>
                  </a:lnTo>
                  <a:lnTo>
                    <a:pt x="324866" y="105994"/>
                  </a:lnTo>
                  <a:lnTo>
                    <a:pt x="324866" y="93814"/>
                  </a:lnTo>
                  <a:lnTo>
                    <a:pt x="221487" y="93814"/>
                  </a:lnTo>
                  <a:lnTo>
                    <a:pt x="221487" y="65532"/>
                  </a:lnTo>
                  <a:lnTo>
                    <a:pt x="319786" y="65532"/>
                  </a:lnTo>
                  <a:lnTo>
                    <a:pt x="319786" y="15290"/>
                  </a:lnTo>
                  <a:close/>
                </a:path>
                <a:path w="518794" h="177164">
                  <a:moveTo>
                    <a:pt x="518794" y="0"/>
                  </a:moveTo>
                  <a:lnTo>
                    <a:pt x="505206" y="0"/>
                  </a:lnTo>
                  <a:lnTo>
                    <a:pt x="505206" y="176568"/>
                  </a:lnTo>
                  <a:lnTo>
                    <a:pt x="518794" y="176568"/>
                  </a:lnTo>
                  <a:lnTo>
                    <a:pt x="518794" y="0"/>
                  </a:lnTo>
                  <a:close/>
                </a:path>
                <a:path w="518794" h="177164">
                  <a:moveTo>
                    <a:pt x="136397" y="0"/>
                  </a:moveTo>
                  <a:lnTo>
                    <a:pt x="122809" y="0"/>
                  </a:lnTo>
                  <a:lnTo>
                    <a:pt x="122809" y="176568"/>
                  </a:lnTo>
                  <a:lnTo>
                    <a:pt x="136397" y="176568"/>
                  </a:lnTo>
                  <a:lnTo>
                    <a:pt x="136397" y="83019"/>
                  </a:lnTo>
                  <a:lnTo>
                    <a:pt x="165353" y="83019"/>
                  </a:lnTo>
                  <a:lnTo>
                    <a:pt x="165353" y="70840"/>
                  </a:lnTo>
                  <a:lnTo>
                    <a:pt x="136397" y="70840"/>
                  </a:lnTo>
                  <a:lnTo>
                    <a:pt x="136397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1339469" y="5655906"/>
              <a:ext cx="518795" cy="177165"/>
            </a:xfrm>
            <a:custGeom>
              <a:avLst/>
              <a:gdLst/>
              <a:ahLst/>
              <a:cxnLst/>
              <a:rect l="l" t="t" r="r" b="b"/>
              <a:pathLst>
                <a:path w="518794" h="177164">
                  <a:moveTo>
                    <a:pt x="181864" y="137210"/>
                  </a:moveTo>
                  <a:lnTo>
                    <a:pt x="345694" y="137210"/>
                  </a:lnTo>
                  <a:lnTo>
                    <a:pt x="345694" y="149377"/>
                  </a:lnTo>
                  <a:lnTo>
                    <a:pt x="181864" y="149377"/>
                  </a:lnTo>
                  <a:lnTo>
                    <a:pt x="181864" y="137210"/>
                  </a:lnTo>
                  <a:close/>
                </a:path>
                <a:path w="518794" h="177164">
                  <a:moveTo>
                    <a:pt x="72897" y="71208"/>
                  </a:moveTo>
                  <a:lnTo>
                    <a:pt x="72897" y="116611"/>
                  </a:lnTo>
                  <a:lnTo>
                    <a:pt x="92964" y="116611"/>
                  </a:lnTo>
                  <a:lnTo>
                    <a:pt x="92964" y="71208"/>
                  </a:lnTo>
                  <a:lnTo>
                    <a:pt x="72897" y="71208"/>
                  </a:lnTo>
                  <a:close/>
                </a:path>
                <a:path w="518794" h="177164">
                  <a:moveTo>
                    <a:pt x="13462" y="71208"/>
                  </a:moveTo>
                  <a:lnTo>
                    <a:pt x="13462" y="116611"/>
                  </a:lnTo>
                  <a:lnTo>
                    <a:pt x="33400" y="116611"/>
                  </a:lnTo>
                  <a:lnTo>
                    <a:pt x="33400" y="71208"/>
                  </a:lnTo>
                  <a:lnTo>
                    <a:pt x="13462" y="71208"/>
                  </a:lnTo>
                  <a:close/>
                </a:path>
                <a:path w="518794" h="177164">
                  <a:moveTo>
                    <a:pt x="380873" y="15379"/>
                  </a:moveTo>
                  <a:lnTo>
                    <a:pt x="447675" y="15379"/>
                  </a:lnTo>
                  <a:lnTo>
                    <a:pt x="442458" y="50791"/>
                  </a:lnTo>
                  <a:lnTo>
                    <a:pt x="429656" y="82426"/>
                  </a:lnTo>
                  <a:lnTo>
                    <a:pt x="409259" y="110284"/>
                  </a:lnTo>
                  <a:lnTo>
                    <a:pt x="381254" y="134366"/>
                  </a:lnTo>
                  <a:lnTo>
                    <a:pt x="370331" y="125031"/>
                  </a:lnTo>
                  <a:lnTo>
                    <a:pt x="382051" y="117701"/>
                  </a:lnTo>
                  <a:lnTo>
                    <a:pt x="393033" y="108532"/>
                  </a:lnTo>
                  <a:lnTo>
                    <a:pt x="421016" y="70754"/>
                  </a:lnTo>
                  <a:lnTo>
                    <a:pt x="433197" y="27368"/>
                  </a:lnTo>
                  <a:lnTo>
                    <a:pt x="380873" y="27368"/>
                  </a:lnTo>
                  <a:lnTo>
                    <a:pt x="380873" y="15379"/>
                  </a:lnTo>
                  <a:close/>
                </a:path>
                <a:path w="518794" h="177164">
                  <a:moveTo>
                    <a:pt x="208153" y="15290"/>
                  </a:moveTo>
                  <a:lnTo>
                    <a:pt x="319786" y="15290"/>
                  </a:lnTo>
                  <a:lnTo>
                    <a:pt x="319786" y="65532"/>
                  </a:lnTo>
                  <a:lnTo>
                    <a:pt x="221487" y="65532"/>
                  </a:lnTo>
                  <a:lnTo>
                    <a:pt x="221487" y="93814"/>
                  </a:lnTo>
                  <a:lnTo>
                    <a:pt x="324866" y="93814"/>
                  </a:lnTo>
                  <a:lnTo>
                    <a:pt x="324866" y="105994"/>
                  </a:lnTo>
                  <a:lnTo>
                    <a:pt x="207899" y="105994"/>
                  </a:lnTo>
                  <a:lnTo>
                    <a:pt x="207899" y="53733"/>
                  </a:lnTo>
                  <a:lnTo>
                    <a:pt x="306069" y="53733"/>
                  </a:lnTo>
                  <a:lnTo>
                    <a:pt x="306069" y="27457"/>
                  </a:lnTo>
                  <a:lnTo>
                    <a:pt x="208153" y="27457"/>
                  </a:lnTo>
                  <a:lnTo>
                    <a:pt x="208153" y="15290"/>
                  </a:lnTo>
                  <a:close/>
                </a:path>
                <a:path w="518794" h="177164">
                  <a:moveTo>
                    <a:pt x="59690" y="12725"/>
                  </a:moveTo>
                  <a:lnTo>
                    <a:pt x="72897" y="12725"/>
                  </a:lnTo>
                  <a:lnTo>
                    <a:pt x="72897" y="59410"/>
                  </a:lnTo>
                  <a:lnTo>
                    <a:pt x="92964" y="59410"/>
                  </a:lnTo>
                  <a:lnTo>
                    <a:pt x="92964" y="12725"/>
                  </a:lnTo>
                  <a:lnTo>
                    <a:pt x="106553" y="12725"/>
                  </a:lnTo>
                  <a:lnTo>
                    <a:pt x="106553" y="128422"/>
                  </a:lnTo>
                  <a:lnTo>
                    <a:pt x="59690" y="128422"/>
                  </a:lnTo>
                  <a:lnTo>
                    <a:pt x="59690" y="12725"/>
                  </a:lnTo>
                  <a:close/>
                </a:path>
                <a:path w="518794" h="177164">
                  <a:moveTo>
                    <a:pt x="0" y="12725"/>
                  </a:moveTo>
                  <a:lnTo>
                    <a:pt x="13462" y="12725"/>
                  </a:lnTo>
                  <a:lnTo>
                    <a:pt x="13462" y="59410"/>
                  </a:lnTo>
                  <a:lnTo>
                    <a:pt x="33400" y="59410"/>
                  </a:lnTo>
                  <a:lnTo>
                    <a:pt x="33400" y="12725"/>
                  </a:lnTo>
                  <a:lnTo>
                    <a:pt x="46862" y="12725"/>
                  </a:lnTo>
                  <a:lnTo>
                    <a:pt x="46862" y="128422"/>
                  </a:lnTo>
                  <a:lnTo>
                    <a:pt x="0" y="128422"/>
                  </a:lnTo>
                  <a:lnTo>
                    <a:pt x="0" y="12725"/>
                  </a:lnTo>
                  <a:close/>
                </a:path>
                <a:path w="518794" h="177164">
                  <a:moveTo>
                    <a:pt x="472820" y="3568"/>
                  </a:moveTo>
                  <a:lnTo>
                    <a:pt x="486282" y="3568"/>
                  </a:lnTo>
                  <a:lnTo>
                    <a:pt x="486282" y="170789"/>
                  </a:lnTo>
                  <a:lnTo>
                    <a:pt x="472820" y="170789"/>
                  </a:lnTo>
                  <a:lnTo>
                    <a:pt x="472820" y="76339"/>
                  </a:lnTo>
                  <a:lnTo>
                    <a:pt x="439419" y="76339"/>
                  </a:lnTo>
                  <a:lnTo>
                    <a:pt x="439419" y="64071"/>
                  </a:lnTo>
                  <a:lnTo>
                    <a:pt x="472820" y="64071"/>
                  </a:lnTo>
                  <a:lnTo>
                    <a:pt x="472820" y="3568"/>
                  </a:lnTo>
                  <a:close/>
                </a:path>
                <a:path w="518794" h="177164">
                  <a:moveTo>
                    <a:pt x="505206" y="0"/>
                  </a:moveTo>
                  <a:lnTo>
                    <a:pt x="518794" y="0"/>
                  </a:lnTo>
                  <a:lnTo>
                    <a:pt x="518794" y="176568"/>
                  </a:lnTo>
                  <a:lnTo>
                    <a:pt x="505206" y="176568"/>
                  </a:lnTo>
                  <a:lnTo>
                    <a:pt x="505206" y="0"/>
                  </a:lnTo>
                  <a:close/>
                </a:path>
                <a:path w="518794" h="177164">
                  <a:moveTo>
                    <a:pt x="122809" y="0"/>
                  </a:moveTo>
                  <a:lnTo>
                    <a:pt x="136397" y="0"/>
                  </a:lnTo>
                  <a:lnTo>
                    <a:pt x="136397" y="70840"/>
                  </a:lnTo>
                  <a:lnTo>
                    <a:pt x="165353" y="70840"/>
                  </a:lnTo>
                  <a:lnTo>
                    <a:pt x="165353" y="83019"/>
                  </a:lnTo>
                  <a:lnTo>
                    <a:pt x="136397" y="83019"/>
                  </a:lnTo>
                  <a:lnTo>
                    <a:pt x="136397" y="176568"/>
                  </a:lnTo>
                  <a:lnTo>
                    <a:pt x="122809" y="176568"/>
                  </a:lnTo>
                  <a:lnTo>
                    <a:pt x="122809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7" name="object 67" descr=""/>
          <p:cNvGrpSpPr/>
          <p:nvPr/>
        </p:nvGrpSpPr>
        <p:grpSpPr>
          <a:xfrm>
            <a:off x="1961642" y="5651334"/>
            <a:ext cx="342265" cy="184785"/>
            <a:chOff x="1961642" y="5651334"/>
            <a:chExt cx="342265" cy="184785"/>
          </a:xfrm>
        </p:grpSpPr>
        <p:sp>
          <p:nvSpPr>
            <p:cNvPr id="68" name="object 68" descr=""/>
            <p:cNvSpPr/>
            <p:nvPr/>
          </p:nvSpPr>
          <p:spPr>
            <a:xfrm>
              <a:off x="1966214" y="5655906"/>
              <a:ext cx="333375" cy="175260"/>
            </a:xfrm>
            <a:custGeom>
              <a:avLst/>
              <a:gdLst/>
              <a:ahLst/>
              <a:cxnLst/>
              <a:rect l="l" t="t" r="r" b="b"/>
              <a:pathLst>
                <a:path w="333375" h="175260">
                  <a:moveTo>
                    <a:pt x="273558" y="111760"/>
                  </a:moveTo>
                  <a:lnTo>
                    <a:pt x="229362" y="120040"/>
                  </a:lnTo>
                  <a:lnTo>
                    <a:pt x="213994" y="143433"/>
                  </a:lnTo>
                  <a:lnTo>
                    <a:pt x="214947" y="150482"/>
                  </a:lnTo>
                  <a:lnTo>
                    <a:pt x="247919" y="173000"/>
                  </a:lnTo>
                  <a:lnTo>
                    <a:pt x="273558" y="175094"/>
                  </a:lnTo>
                  <a:lnTo>
                    <a:pt x="287178" y="174568"/>
                  </a:lnTo>
                  <a:lnTo>
                    <a:pt x="299084" y="172989"/>
                  </a:lnTo>
                  <a:lnTo>
                    <a:pt x="309276" y="170358"/>
                  </a:lnTo>
                  <a:lnTo>
                    <a:pt x="317754" y="166674"/>
                  </a:lnTo>
                  <a:lnTo>
                    <a:pt x="322368" y="163474"/>
                  </a:lnTo>
                  <a:lnTo>
                    <a:pt x="273558" y="163474"/>
                  </a:lnTo>
                  <a:lnTo>
                    <a:pt x="253908" y="162221"/>
                  </a:lnTo>
                  <a:lnTo>
                    <a:pt x="239903" y="158464"/>
                  </a:lnTo>
                  <a:lnTo>
                    <a:pt x="231517" y="152201"/>
                  </a:lnTo>
                  <a:lnTo>
                    <a:pt x="228727" y="143433"/>
                  </a:lnTo>
                  <a:lnTo>
                    <a:pt x="231517" y="134658"/>
                  </a:lnTo>
                  <a:lnTo>
                    <a:pt x="239903" y="128392"/>
                  </a:lnTo>
                  <a:lnTo>
                    <a:pt x="253908" y="124633"/>
                  </a:lnTo>
                  <a:lnTo>
                    <a:pt x="273558" y="123380"/>
                  </a:lnTo>
                  <a:lnTo>
                    <a:pt x="322340" y="123380"/>
                  </a:lnTo>
                  <a:lnTo>
                    <a:pt x="317627" y="120129"/>
                  </a:lnTo>
                  <a:lnTo>
                    <a:pt x="309169" y="116469"/>
                  </a:lnTo>
                  <a:lnTo>
                    <a:pt x="299021" y="113853"/>
                  </a:lnTo>
                  <a:lnTo>
                    <a:pt x="287158" y="112283"/>
                  </a:lnTo>
                  <a:lnTo>
                    <a:pt x="273558" y="111760"/>
                  </a:lnTo>
                  <a:close/>
                </a:path>
                <a:path w="333375" h="175260">
                  <a:moveTo>
                    <a:pt x="322340" y="123380"/>
                  </a:moveTo>
                  <a:lnTo>
                    <a:pt x="273558" y="123380"/>
                  </a:lnTo>
                  <a:lnTo>
                    <a:pt x="293227" y="124633"/>
                  </a:lnTo>
                  <a:lnTo>
                    <a:pt x="307276" y="128392"/>
                  </a:lnTo>
                  <a:lnTo>
                    <a:pt x="315706" y="134658"/>
                  </a:lnTo>
                  <a:lnTo>
                    <a:pt x="318516" y="143433"/>
                  </a:lnTo>
                  <a:lnTo>
                    <a:pt x="315706" y="152201"/>
                  </a:lnTo>
                  <a:lnTo>
                    <a:pt x="307276" y="158464"/>
                  </a:lnTo>
                  <a:lnTo>
                    <a:pt x="293227" y="162221"/>
                  </a:lnTo>
                  <a:lnTo>
                    <a:pt x="273558" y="163474"/>
                  </a:lnTo>
                  <a:lnTo>
                    <a:pt x="322368" y="163474"/>
                  </a:lnTo>
                  <a:lnTo>
                    <a:pt x="324401" y="162064"/>
                  </a:lnTo>
                  <a:lnTo>
                    <a:pt x="329120" y="156654"/>
                  </a:lnTo>
                  <a:lnTo>
                    <a:pt x="331934" y="150444"/>
                  </a:lnTo>
                  <a:lnTo>
                    <a:pt x="332867" y="143433"/>
                  </a:lnTo>
                  <a:lnTo>
                    <a:pt x="331914" y="136377"/>
                  </a:lnTo>
                  <a:lnTo>
                    <a:pt x="329056" y="130143"/>
                  </a:lnTo>
                  <a:lnTo>
                    <a:pt x="324294" y="124727"/>
                  </a:lnTo>
                  <a:lnTo>
                    <a:pt x="322340" y="123380"/>
                  </a:lnTo>
                  <a:close/>
                </a:path>
                <a:path w="333375" h="175260">
                  <a:moveTo>
                    <a:pt x="44577" y="113042"/>
                  </a:moveTo>
                  <a:lnTo>
                    <a:pt x="30861" y="113042"/>
                  </a:lnTo>
                  <a:lnTo>
                    <a:pt x="30861" y="170789"/>
                  </a:lnTo>
                  <a:lnTo>
                    <a:pt x="144399" y="170789"/>
                  </a:lnTo>
                  <a:lnTo>
                    <a:pt x="144399" y="158800"/>
                  </a:lnTo>
                  <a:lnTo>
                    <a:pt x="44577" y="158800"/>
                  </a:lnTo>
                  <a:lnTo>
                    <a:pt x="44577" y="113042"/>
                  </a:lnTo>
                  <a:close/>
                </a:path>
                <a:path w="333375" h="175260">
                  <a:moveTo>
                    <a:pt x="139573" y="0"/>
                  </a:moveTo>
                  <a:lnTo>
                    <a:pt x="125984" y="0"/>
                  </a:lnTo>
                  <a:lnTo>
                    <a:pt x="125984" y="125577"/>
                  </a:lnTo>
                  <a:lnTo>
                    <a:pt x="139573" y="125577"/>
                  </a:lnTo>
                  <a:lnTo>
                    <a:pt x="139573" y="0"/>
                  </a:lnTo>
                  <a:close/>
                </a:path>
                <a:path w="333375" h="175260">
                  <a:moveTo>
                    <a:pt x="59309" y="21971"/>
                  </a:moveTo>
                  <a:lnTo>
                    <a:pt x="45847" y="21971"/>
                  </a:lnTo>
                  <a:lnTo>
                    <a:pt x="45847" y="28473"/>
                  </a:lnTo>
                  <a:lnTo>
                    <a:pt x="45013" y="37967"/>
                  </a:lnTo>
                  <a:lnTo>
                    <a:pt x="25538" y="74959"/>
                  </a:lnTo>
                  <a:lnTo>
                    <a:pt x="0" y="94640"/>
                  </a:lnTo>
                  <a:lnTo>
                    <a:pt x="9779" y="104076"/>
                  </a:lnTo>
                  <a:lnTo>
                    <a:pt x="41030" y="75214"/>
                  </a:lnTo>
                  <a:lnTo>
                    <a:pt x="53086" y="55651"/>
                  </a:lnTo>
                  <a:lnTo>
                    <a:pt x="67632" y="55651"/>
                  </a:lnTo>
                  <a:lnTo>
                    <a:pt x="67077" y="54842"/>
                  </a:lnTo>
                  <a:lnTo>
                    <a:pt x="62753" y="46016"/>
                  </a:lnTo>
                  <a:lnTo>
                    <a:pt x="60168" y="37226"/>
                  </a:lnTo>
                  <a:lnTo>
                    <a:pt x="59309" y="28473"/>
                  </a:lnTo>
                  <a:lnTo>
                    <a:pt x="59309" y="21971"/>
                  </a:lnTo>
                  <a:close/>
                </a:path>
                <a:path w="333375" h="175260">
                  <a:moveTo>
                    <a:pt x="67632" y="55651"/>
                  </a:moveTo>
                  <a:lnTo>
                    <a:pt x="53086" y="55651"/>
                  </a:lnTo>
                  <a:lnTo>
                    <a:pt x="55941" y="61018"/>
                  </a:lnTo>
                  <a:lnTo>
                    <a:pt x="82581" y="90455"/>
                  </a:lnTo>
                  <a:lnTo>
                    <a:pt x="95250" y="99491"/>
                  </a:lnTo>
                  <a:lnTo>
                    <a:pt x="104393" y="89611"/>
                  </a:lnTo>
                  <a:lnTo>
                    <a:pt x="95940" y="84934"/>
                  </a:lnTo>
                  <a:lnTo>
                    <a:pt x="87915" y="79057"/>
                  </a:lnTo>
                  <a:lnTo>
                    <a:pt x="80319" y="71980"/>
                  </a:lnTo>
                  <a:lnTo>
                    <a:pt x="73152" y="63703"/>
                  </a:lnTo>
                  <a:lnTo>
                    <a:pt x="67632" y="55651"/>
                  </a:lnTo>
                  <a:close/>
                </a:path>
                <a:path w="333375" h="175260">
                  <a:moveTo>
                    <a:pt x="98806" y="9525"/>
                  </a:moveTo>
                  <a:lnTo>
                    <a:pt x="5842" y="9525"/>
                  </a:lnTo>
                  <a:lnTo>
                    <a:pt x="5842" y="21971"/>
                  </a:lnTo>
                  <a:lnTo>
                    <a:pt x="98806" y="21971"/>
                  </a:lnTo>
                  <a:lnTo>
                    <a:pt x="98806" y="9525"/>
                  </a:lnTo>
                  <a:close/>
                </a:path>
                <a:path w="333375" h="175260">
                  <a:moveTo>
                    <a:pt x="228854" y="42748"/>
                  </a:moveTo>
                  <a:lnTo>
                    <a:pt x="190373" y="63639"/>
                  </a:lnTo>
                  <a:lnTo>
                    <a:pt x="190405" y="80606"/>
                  </a:lnTo>
                  <a:lnTo>
                    <a:pt x="228854" y="101600"/>
                  </a:lnTo>
                  <a:lnTo>
                    <a:pt x="237178" y="101073"/>
                  </a:lnTo>
                  <a:lnTo>
                    <a:pt x="244613" y="99494"/>
                  </a:lnTo>
                  <a:lnTo>
                    <a:pt x="251166" y="96863"/>
                  </a:lnTo>
                  <a:lnTo>
                    <a:pt x="256857" y="93179"/>
                  </a:lnTo>
                  <a:lnTo>
                    <a:pt x="260635" y="90157"/>
                  </a:lnTo>
                  <a:lnTo>
                    <a:pt x="221742" y="90157"/>
                  </a:lnTo>
                  <a:lnTo>
                    <a:pt x="215773" y="88455"/>
                  </a:lnTo>
                  <a:lnTo>
                    <a:pt x="205867" y="81610"/>
                  </a:lnTo>
                  <a:lnTo>
                    <a:pt x="203454" y="77317"/>
                  </a:lnTo>
                  <a:lnTo>
                    <a:pt x="203454" y="66814"/>
                  </a:lnTo>
                  <a:lnTo>
                    <a:pt x="205867" y="62471"/>
                  </a:lnTo>
                  <a:lnTo>
                    <a:pt x="210819" y="59080"/>
                  </a:lnTo>
                  <a:lnTo>
                    <a:pt x="215646" y="55702"/>
                  </a:lnTo>
                  <a:lnTo>
                    <a:pt x="221742" y="54000"/>
                  </a:lnTo>
                  <a:lnTo>
                    <a:pt x="260410" y="54000"/>
                  </a:lnTo>
                  <a:lnTo>
                    <a:pt x="256667" y="51079"/>
                  </a:lnTo>
                  <a:lnTo>
                    <a:pt x="250928" y="47430"/>
                  </a:lnTo>
                  <a:lnTo>
                    <a:pt x="244379" y="44827"/>
                  </a:lnTo>
                  <a:lnTo>
                    <a:pt x="237021" y="43267"/>
                  </a:lnTo>
                  <a:lnTo>
                    <a:pt x="228854" y="42748"/>
                  </a:lnTo>
                  <a:close/>
                </a:path>
                <a:path w="333375" h="175260">
                  <a:moveTo>
                    <a:pt x="260410" y="54000"/>
                  </a:moveTo>
                  <a:lnTo>
                    <a:pt x="235966" y="54000"/>
                  </a:lnTo>
                  <a:lnTo>
                    <a:pt x="242062" y="55702"/>
                  </a:lnTo>
                  <a:lnTo>
                    <a:pt x="247015" y="59080"/>
                  </a:lnTo>
                  <a:lnTo>
                    <a:pt x="252094" y="62471"/>
                  </a:lnTo>
                  <a:lnTo>
                    <a:pt x="254635" y="66814"/>
                  </a:lnTo>
                  <a:lnTo>
                    <a:pt x="254635" y="77317"/>
                  </a:lnTo>
                  <a:lnTo>
                    <a:pt x="252094" y="81610"/>
                  </a:lnTo>
                  <a:lnTo>
                    <a:pt x="242188" y="88455"/>
                  </a:lnTo>
                  <a:lnTo>
                    <a:pt x="236093" y="90157"/>
                  </a:lnTo>
                  <a:lnTo>
                    <a:pt x="260635" y="90157"/>
                  </a:lnTo>
                  <a:lnTo>
                    <a:pt x="263779" y="87642"/>
                  </a:lnTo>
                  <a:lnTo>
                    <a:pt x="267335" y="80606"/>
                  </a:lnTo>
                  <a:lnTo>
                    <a:pt x="267335" y="63639"/>
                  </a:lnTo>
                  <a:lnTo>
                    <a:pt x="263779" y="56629"/>
                  </a:lnTo>
                  <a:lnTo>
                    <a:pt x="260410" y="54000"/>
                  </a:lnTo>
                  <a:close/>
                </a:path>
                <a:path w="333375" h="175260">
                  <a:moveTo>
                    <a:pt x="273938" y="22885"/>
                  </a:moveTo>
                  <a:lnTo>
                    <a:pt x="183134" y="22885"/>
                  </a:lnTo>
                  <a:lnTo>
                    <a:pt x="183134" y="34874"/>
                  </a:lnTo>
                  <a:lnTo>
                    <a:pt x="273938" y="34874"/>
                  </a:lnTo>
                  <a:lnTo>
                    <a:pt x="273938" y="22885"/>
                  </a:lnTo>
                  <a:close/>
                </a:path>
                <a:path w="333375" h="175260">
                  <a:moveTo>
                    <a:pt x="235458" y="1460"/>
                  </a:moveTo>
                  <a:lnTo>
                    <a:pt x="221869" y="1460"/>
                  </a:lnTo>
                  <a:lnTo>
                    <a:pt x="221869" y="22885"/>
                  </a:lnTo>
                  <a:lnTo>
                    <a:pt x="235458" y="22885"/>
                  </a:lnTo>
                  <a:lnTo>
                    <a:pt x="235458" y="1460"/>
                  </a:lnTo>
                  <a:close/>
                </a:path>
                <a:path w="333375" h="175260">
                  <a:moveTo>
                    <a:pt x="331850" y="65443"/>
                  </a:moveTo>
                  <a:lnTo>
                    <a:pt x="318262" y="65443"/>
                  </a:lnTo>
                  <a:lnTo>
                    <a:pt x="318262" y="108191"/>
                  </a:lnTo>
                  <a:lnTo>
                    <a:pt x="331850" y="108191"/>
                  </a:lnTo>
                  <a:lnTo>
                    <a:pt x="331850" y="65443"/>
                  </a:lnTo>
                  <a:close/>
                </a:path>
                <a:path w="333375" h="175260">
                  <a:moveTo>
                    <a:pt x="297688" y="3568"/>
                  </a:moveTo>
                  <a:lnTo>
                    <a:pt x="284099" y="3568"/>
                  </a:lnTo>
                  <a:lnTo>
                    <a:pt x="284099" y="103060"/>
                  </a:lnTo>
                  <a:lnTo>
                    <a:pt x="297688" y="103060"/>
                  </a:lnTo>
                  <a:lnTo>
                    <a:pt x="297688" y="65443"/>
                  </a:lnTo>
                  <a:lnTo>
                    <a:pt x="331850" y="65443"/>
                  </a:lnTo>
                  <a:lnTo>
                    <a:pt x="331850" y="53454"/>
                  </a:lnTo>
                  <a:lnTo>
                    <a:pt x="297688" y="53454"/>
                  </a:lnTo>
                  <a:lnTo>
                    <a:pt x="297688" y="3568"/>
                  </a:lnTo>
                  <a:close/>
                </a:path>
                <a:path w="333375" h="175260">
                  <a:moveTo>
                    <a:pt x="331850" y="0"/>
                  </a:moveTo>
                  <a:lnTo>
                    <a:pt x="318262" y="0"/>
                  </a:lnTo>
                  <a:lnTo>
                    <a:pt x="318262" y="53454"/>
                  </a:lnTo>
                  <a:lnTo>
                    <a:pt x="331850" y="53454"/>
                  </a:lnTo>
                  <a:lnTo>
                    <a:pt x="331850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1966214" y="5655906"/>
              <a:ext cx="333375" cy="175260"/>
            </a:xfrm>
            <a:custGeom>
              <a:avLst/>
              <a:gdLst/>
              <a:ahLst/>
              <a:cxnLst/>
              <a:rect l="l" t="t" r="r" b="b"/>
              <a:pathLst>
                <a:path w="333375" h="175260">
                  <a:moveTo>
                    <a:pt x="273558" y="123380"/>
                  </a:moveTo>
                  <a:lnTo>
                    <a:pt x="253908" y="124633"/>
                  </a:lnTo>
                  <a:lnTo>
                    <a:pt x="239903" y="128392"/>
                  </a:lnTo>
                  <a:lnTo>
                    <a:pt x="231517" y="134658"/>
                  </a:lnTo>
                  <a:lnTo>
                    <a:pt x="228727" y="143433"/>
                  </a:lnTo>
                  <a:lnTo>
                    <a:pt x="231517" y="152201"/>
                  </a:lnTo>
                  <a:lnTo>
                    <a:pt x="239903" y="158464"/>
                  </a:lnTo>
                  <a:lnTo>
                    <a:pt x="253908" y="162221"/>
                  </a:lnTo>
                  <a:lnTo>
                    <a:pt x="273558" y="163474"/>
                  </a:lnTo>
                  <a:lnTo>
                    <a:pt x="293227" y="162221"/>
                  </a:lnTo>
                  <a:lnTo>
                    <a:pt x="307276" y="158464"/>
                  </a:lnTo>
                  <a:lnTo>
                    <a:pt x="315706" y="152201"/>
                  </a:lnTo>
                  <a:lnTo>
                    <a:pt x="318516" y="143433"/>
                  </a:lnTo>
                  <a:lnTo>
                    <a:pt x="315706" y="134658"/>
                  </a:lnTo>
                  <a:lnTo>
                    <a:pt x="307276" y="128392"/>
                  </a:lnTo>
                  <a:lnTo>
                    <a:pt x="293227" y="124633"/>
                  </a:lnTo>
                  <a:lnTo>
                    <a:pt x="273558" y="123380"/>
                  </a:lnTo>
                  <a:close/>
                </a:path>
                <a:path w="333375" h="175260">
                  <a:moveTo>
                    <a:pt x="30861" y="113042"/>
                  </a:moveTo>
                  <a:lnTo>
                    <a:pt x="44577" y="113042"/>
                  </a:lnTo>
                  <a:lnTo>
                    <a:pt x="44577" y="158800"/>
                  </a:lnTo>
                  <a:lnTo>
                    <a:pt x="144399" y="158800"/>
                  </a:lnTo>
                  <a:lnTo>
                    <a:pt x="144399" y="170789"/>
                  </a:lnTo>
                  <a:lnTo>
                    <a:pt x="30861" y="170789"/>
                  </a:lnTo>
                  <a:lnTo>
                    <a:pt x="30861" y="113042"/>
                  </a:lnTo>
                  <a:close/>
                </a:path>
                <a:path w="333375" h="175260">
                  <a:moveTo>
                    <a:pt x="273558" y="111760"/>
                  </a:moveTo>
                  <a:lnTo>
                    <a:pt x="317627" y="120129"/>
                  </a:lnTo>
                  <a:lnTo>
                    <a:pt x="332867" y="143433"/>
                  </a:lnTo>
                  <a:lnTo>
                    <a:pt x="331934" y="150444"/>
                  </a:lnTo>
                  <a:lnTo>
                    <a:pt x="299084" y="172989"/>
                  </a:lnTo>
                  <a:lnTo>
                    <a:pt x="273558" y="175094"/>
                  </a:lnTo>
                  <a:lnTo>
                    <a:pt x="259863" y="174571"/>
                  </a:lnTo>
                  <a:lnTo>
                    <a:pt x="222567" y="162127"/>
                  </a:lnTo>
                  <a:lnTo>
                    <a:pt x="213994" y="143433"/>
                  </a:lnTo>
                  <a:lnTo>
                    <a:pt x="214949" y="136306"/>
                  </a:lnTo>
                  <a:lnTo>
                    <a:pt x="248031" y="113828"/>
                  </a:lnTo>
                  <a:lnTo>
                    <a:pt x="273558" y="111760"/>
                  </a:lnTo>
                  <a:close/>
                </a:path>
                <a:path w="333375" h="175260">
                  <a:moveTo>
                    <a:pt x="228854" y="54000"/>
                  </a:moveTo>
                  <a:lnTo>
                    <a:pt x="221742" y="54000"/>
                  </a:lnTo>
                  <a:lnTo>
                    <a:pt x="215646" y="55702"/>
                  </a:lnTo>
                  <a:lnTo>
                    <a:pt x="210819" y="59080"/>
                  </a:lnTo>
                  <a:lnTo>
                    <a:pt x="205867" y="62471"/>
                  </a:lnTo>
                  <a:lnTo>
                    <a:pt x="203454" y="66814"/>
                  </a:lnTo>
                  <a:lnTo>
                    <a:pt x="203454" y="72123"/>
                  </a:lnTo>
                  <a:lnTo>
                    <a:pt x="203454" y="77317"/>
                  </a:lnTo>
                  <a:lnTo>
                    <a:pt x="205867" y="81610"/>
                  </a:lnTo>
                  <a:lnTo>
                    <a:pt x="210819" y="85039"/>
                  </a:lnTo>
                  <a:lnTo>
                    <a:pt x="215773" y="88455"/>
                  </a:lnTo>
                  <a:lnTo>
                    <a:pt x="221742" y="90157"/>
                  </a:lnTo>
                  <a:lnTo>
                    <a:pt x="228854" y="90157"/>
                  </a:lnTo>
                  <a:lnTo>
                    <a:pt x="236093" y="90157"/>
                  </a:lnTo>
                  <a:lnTo>
                    <a:pt x="242188" y="88455"/>
                  </a:lnTo>
                  <a:lnTo>
                    <a:pt x="247142" y="85039"/>
                  </a:lnTo>
                  <a:lnTo>
                    <a:pt x="252094" y="81610"/>
                  </a:lnTo>
                  <a:lnTo>
                    <a:pt x="254635" y="77317"/>
                  </a:lnTo>
                  <a:lnTo>
                    <a:pt x="254635" y="72123"/>
                  </a:lnTo>
                  <a:lnTo>
                    <a:pt x="254635" y="66814"/>
                  </a:lnTo>
                  <a:lnTo>
                    <a:pt x="252094" y="62471"/>
                  </a:lnTo>
                  <a:lnTo>
                    <a:pt x="247015" y="59080"/>
                  </a:lnTo>
                  <a:lnTo>
                    <a:pt x="242062" y="55702"/>
                  </a:lnTo>
                  <a:lnTo>
                    <a:pt x="235966" y="54000"/>
                  </a:lnTo>
                  <a:lnTo>
                    <a:pt x="228854" y="54000"/>
                  </a:lnTo>
                  <a:close/>
                </a:path>
                <a:path w="333375" h="175260">
                  <a:moveTo>
                    <a:pt x="228854" y="42748"/>
                  </a:moveTo>
                  <a:lnTo>
                    <a:pt x="267335" y="63639"/>
                  </a:lnTo>
                  <a:lnTo>
                    <a:pt x="267335" y="72123"/>
                  </a:lnTo>
                  <a:lnTo>
                    <a:pt x="267335" y="80606"/>
                  </a:lnTo>
                  <a:lnTo>
                    <a:pt x="228854" y="101600"/>
                  </a:lnTo>
                  <a:lnTo>
                    <a:pt x="220614" y="101073"/>
                  </a:lnTo>
                  <a:lnTo>
                    <a:pt x="190373" y="80543"/>
                  </a:lnTo>
                  <a:lnTo>
                    <a:pt x="190373" y="72123"/>
                  </a:lnTo>
                  <a:lnTo>
                    <a:pt x="190373" y="63639"/>
                  </a:lnTo>
                  <a:lnTo>
                    <a:pt x="220686" y="43267"/>
                  </a:lnTo>
                  <a:lnTo>
                    <a:pt x="228854" y="42748"/>
                  </a:lnTo>
                  <a:close/>
                </a:path>
                <a:path w="333375" h="175260">
                  <a:moveTo>
                    <a:pt x="5842" y="9525"/>
                  </a:moveTo>
                  <a:lnTo>
                    <a:pt x="98806" y="9525"/>
                  </a:lnTo>
                  <a:lnTo>
                    <a:pt x="98806" y="21971"/>
                  </a:lnTo>
                  <a:lnTo>
                    <a:pt x="59309" y="21971"/>
                  </a:lnTo>
                  <a:lnTo>
                    <a:pt x="59309" y="28473"/>
                  </a:lnTo>
                  <a:lnTo>
                    <a:pt x="80319" y="71980"/>
                  </a:lnTo>
                  <a:lnTo>
                    <a:pt x="104393" y="89611"/>
                  </a:lnTo>
                  <a:lnTo>
                    <a:pt x="95250" y="99491"/>
                  </a:lnTo>
                  <a:lnTo>
                    <a:pt x="64462" y="72644"/>
                  </a:lnTo>
                  <a:lnTo>
                    <a:pt x="53086" y="55651"/>
                  </a:lnTo>
                  <a:lnTo>
                    <a:pt x="50036" y="61851"/>
                  </a:lnTo>
                  <a:lnTo>
                    <a:pt x="22320" y="95124"/>
                  </a:lnTo>
                  <a:lnTo>
                    <a:pt x="9779" y="104076"/>
                  </a:lnTo>
                  <a:lnTo>
                    <a:pt x="0" y="94640"/>
                  </a:lnTo>
                  <a:lnTo>
                    <a:pt x="9259" y="89189"/>
                  </a:lnTo>
                  <a:lnTo>
                    <a:pt x="17780" y="82629"/>
                  </a:lnTo>
                  <a:lnTo>
                    <a:pt x="42513" y="47417"/>
                  </a:lnTo>
                  <a:lnTo>
                    <a:pt x="45847" y="28473"/>
                  </a:lnTo>
                  <a:lnTo>
                    <a:pt x="45847" y="21971"/>
                  </a:lnTo>
                  <a:lnTo>
                    <a:pt x="5842" y="21971"/>
                  </a:lnTo>
                  <a:lnTo>
                    <a:pt x="5842" y="9525"/>
                  </a:lnTo>
                  <a:close/>
                </a:path>
                <a:path w="333375" h="175260">
                  <a:moveTo>
                    <a:pt x="221869" y="1460"/>
                  </a:moveTo>
                  <a:lnTo>
                    <a:pt x="235458" y="1460"/>
                  </a:lnTo>
                  <a:lnTo>
                    <a:pt x="235458" y="22885"/>
                  </a:lnTo>
                  <a:lnTo>
                    <a:pt x="273938" y="22885"/>
                  </a:lnTo>
                  <a:lnTo>
                    <a:pt x="273938" y="34874"/>
                  </a:lnTo>
                  <a:lnTo>
                    <a:pt x="183134" y="34874"/>
                  </a:lnTo>
                  <a:lnTo>
                    <a:pt x="183134" y="22885"/>
                  </a:lnTo>
                  <a:lnTo>
                    <a:pt x="221869" y="22885"/>
                  </a:lnTo>
                  <a:lnTo>
                    <a:pt x="221869" y="1460"/>
                  </a:lnTo>
                  <a:close/>
                </a:path>
                <a:path w="333375" h="175260">
                  <a:moveTo>
                    <a:pt x="318262" y="0"/>
                  </a:moveTo>
                  <a:lnTo>
                    <a:pt x="331850" y="0"/>
                  </a:lnTo>
                  <a:lnTo>
                    <a:pt x="331850" y="108191"/>
                  </a:lnTo>
                  <a:lnTo>
                    <a:pt x="318262" y="108191"/>
                  </a:lnTo>
                  <a:lnTo>
                    <a:pt x="318262" y="65443"/>
                  </a:lnTo>
                  <a:lnTo>
                    <a:pt x="297688" y="65443"/>
                  </a:lnTo>
                  <a:lnTo>
                    <a:pt x="297688" y="103060"/>
                  </a:lnTo>
                  <a:lnTo>
                    <a:pt x="284099" y="103060"/>
                  </a:lnTo>
                  <a:lnTo>
                    <a:pt x="284099" y="3568"/>
                  </a:lnTo>
                  <a:lnTo>
                    <a:pt x="297688" y="3568"/>
                  </a:lnTo>
                  <a:lnTo>
                    <a:pt x="297688" y="53454"/>
                  </a:lnTo>
                  <a:lnTo>
                    <a:pt x="318262" y="53454"/>
                  </a:lnTo>
                  <a:lnTo>
                    <a:pt x="318262" y="0"/>
                  </a:lnTo>
                  <a:close/>
                </a:path>
                <a:path w="333375" h="175260">
                  <a:moveTo>
                    <a:pt x="125984" y="0"/>
                  </a:moveTo>
                  <a:lnTo>
                    <a:pt x="139573" y="0"/>
                  </a:lnTo>
                  <a:lnTo>
                    <a:pt x="139573" y="125577"/>
                  </a:lnTo>
                  <a:lnTo>
                    <a:pt x="125984" y="125577"/>
                  </a:lnTo>
                  <a:lnTo>
                    <a:pt x="125984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0" name="object 70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397379" y="5648502"/>
            <a:ext cx="172720" cy="186893"/>
          </a:xfrm>
          <a:prstGeom prst="rect">
            <a:avLst/>
          </a:prstGeom>
        </p:spPr>
      </p:pic>
      <p:pic>
        <p:nvPicPr>
          <p:cNvPr id="71" name="object 71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649092" y="5656922"/>
            <a:ext cx="172974" cy="180124"/>
          </a:xfrm>
          <a:prstGeom prst="rect">
            <a:avLst/>
          </a:prstGeom>
        </p:spPr>
      </p:pic>
      <p:pic>
        <p:nvPicPr>
          <p:cNvPr id="72" name="object 72" descr="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913252" y="5651334"/>
            <a:ext cx="584073" cy="185712"/>
          </a:xfrm>
          <a:prstGeom prst="rect">
            <a:avLst/>
          </a:prstGeom>
        </p:spPr>
      </p:pic>
      <p:grpSp>
        <p:nvGrpSpPr>
          <p:cNvPr id="73" name="object 73" descr=""/>
          <p:cNvGrpSpPr/>
          <p:nvPr/>
        </p:nvGrpSpPr>
        <p:grpSpPr>
          <a:xfrm>
            <a:off x="964691" y="1482852"/>
            <a:ext cx="784860" cy="756285"/>
            <a:chOff x="964691" y="1482852"/>
            <a:chExt cx="784860" cy="756285"/>
          </a:xfrm>
        </p:grpSpPr>
        <p:pic>
          <p:nvPicPr>
            <p:cNvPr id="74" name="object 74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64691" y="1482852"/>
              <a:ext cx="784860" cy="755903"/>
            </a:xfrm>
            <a:prstGeom prst="rect">
              <a:avLst/>
            </a:prstGeom>
          </p:spPr>
        </p:pic>
        <p:pic>
          <p:nvPicPr>
            <p:cNvPr id="75" name="object 75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232915" y="1749552"/>
              <a:ext cx="248412" cy="239268"/>
            </a:xfrm>
            <a:prstGeom prst="rect">
              <a:avLst/>
            </a:prstGeom>
          </p:spPr>
        </p:pic>
      </p:grpSp>
      <p:grpSp>
        <p:nvGrpSpPr>
          <p:cNvPr id="76" name="object 76" descr=""/>
          <p:cNvGrpSpPr/>
          <p:nvPr/>
        </p:nvGrpSpPr>
        <p:grpSpPr>
          <a:xfrm>
            <a:off x="6036564" y="1482852"/>
            <a:ext cx="786765" cy="756285"/>
            <a:chOff x="6036564" y="1482852"/>
            <a:chExt cx="786765" cy="756285"/>
          </a:xfrm>
        </p:grpSpPr>
        <p:pic>
          <p:nvPicPr>
            <p:cNvPr id="77" name="object 77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036564" y="1482852"/>
              <a:ext cx="786384" cy="755903"/>
            </a:xfrm>
            <a:prstGeom prst="rect">
              <a:avLst/>
            </a:prstGeom>
          </p:spPr>
        </p:pic>
        <p:pic>
          <p:nvPicPr>
            <p:cNvPr id="78" name="object 78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304788" y="1746504"/>
              <a:ext cx="249936" cy="239268"/>
            </a:xfrm>
            <a:prstGeom prst="rect">
              <a:avLst/>
            </a:prstGeom>
          </p:spPr>
        </p:pic>
      </p:grpSp>
      <p:grpSp>
        <p:nvGrpSpPr>
          <p:cNvPr id="79" name="object 79" descr=""/>
          <p:cNvGrpSpPr/>
          <p:nvPr/>
        </p:nvGrpSpPr>
        <p:grpSpPr>
          <a:xfrm>
            <a:off x="1722120" y="2087435"/>
            <a:ext cx="1704339" cy="2866390"/>
            <a:chOff x="1722120" y="2087435"/>
            <a:chExt cx="1704339" cy="2866390"/>
          </a:xfrm>
        </p:grpSpPr>
        <p:pic>
          <p:nvPicPr>
            <p:cNvPr id="80" name="object 80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760220" y="2097024"/>
              <a:ext cx="1627632" cy="2827020"/>
            </a:xfrm>
            <a:prstGeom prst="rect">
              <a:avLst/>
            </a:prstGeom>
          </p:spPr>
        </p:pic>
        <p:sp>
          <p:nvSpPr>
            <p:cNvPr id="81" name="object 81" descr=""/>
            <p:cNvSpPr/>
            <p:nvPr/>
          </p:nvSpPr>
          <p:spPr>
            <a:xfrm>
              <a:off x="1755394" y="2092198"/>
              <a:ext cx="1637664" cy="2836545"/>
            </a:xfrm>
            <a:custGeom>
              <a:avLst/>
              <a:gdLst/>
              <a:ahLst/>
              <a:cxnLst/>
              <a:rect l="l" t="t" r="r" b="b"/>
              <a:pathLst>
                <a:path w="1637664" h="2836545">
                  <a:moveTo>
                    <a:pt x="0" y="2836545"/>
                  </a:moveTo>
                  <a:lnTo>
                    <a:pt x="1637157" y="2836545"/>
                  </a:lnTo>
                  <a:lnTo>
                    <a:pt x="1637157" y="0"/>
                  </a:lnTo>
                  <a:lnTo>
                    <a:pt x="0" y="0"/>
                  </a:lnTo>
                  <a:lnTo>
                    <a:pt x="0" y="283654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2" name="object 82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798320" y="3249168"/>
              <a:ext cx="1566671" cy="1694687"/>
            </a:xfrm>
            <a:prstGeom prst="rect">
              <a:avLst/>
            </a:prstGeom>
          </p:spPr>
        </p:pic>
        <p:sp>
          <p:nvSpPr>
            <p:cNvPr id="83" name="object 83" descr=""/>
            <p:cNvSpPr/>
            <p:nvPr/>
          </p:nvSpPr>
          <p:spPr>
            <a:xfrm>
              <a:off x="1793494" y="3244342"/>
              <a:ext cx="1576705" cy="1704339"/>
            </a:xfrm>
            <a:custGeom>
              <a:avLst/>
              <a:gdLst/>
              <a:ahLst/>
              <a:cxnLst/>
              <a:rect l="l" t="t" r="r" b="b"/>
              <a:pathLst>
                <a:path w="1576704" h="1704339">
                  <a:moveTo>
                    <a:pt x="0" y="1704212"/>
                  </a:moveTo>
                  <a:lnTo>
                    <a:pt x="1576196" y="1704212"/>
                  </a:lnTo>
                  <a:lnTo>
                    <a:pt x="1576196" y="0"/>
                  </a:lnTo>
                  <a:lnTo>
                    <a:pt x="0" y="0"/>
                  </a:lnTo>
                  <a:lnTo>
                    <a:pt x="0" y="1704212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1760220" y="2663952"/>
              <a:ext cx="1628139" cy="250190"/>
            </a:xfrm>
            <a:custGeom>
              <a:avLst/>
              <a:gdLst/>
              <a:ahLst/>
              <a:cxnLst/>
              <a:rect l="l" t="t" r="r" b="b"/>
              <a:pathLst>
                <a:path w="1628139" h="250189">
                  <a:moveTo>
                    <a:pt x="0" y="249936"/>
                  </a:moveTo>
                  <a:lnTo>
                    <a:pt x="1627632" y="249936"/>
                  </a:lnTo>
                  <a:lnTo>
                    <a:pt x="1627632" y="0"/>
                  </a:lnTo>
                  <a:lnTo>
                    <a:pt x="0" y="0"/>
                  </a:lnTo>
                  <a:lnTo>
                    <a:pt x="0" y="249936"/>
                  </a:lnTo>
                  <a:close/>
                </a:path>
              </a:pathLst>
            </a:custGeom>
            <a:ln w="761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5" name="object 85" descr=""/>
          <p:cNvGrpSpPr/>
          <p:nvPr/>
        </p:nvGrpSpPr>
        <p:grpSpPr>
          <a:xfrm>
            <a:off x="6799643" y="2088959"/>
            <a:ext cx="1870710" cy="3065780"/>
            <a:chOff x="6799643" y="2088959"/>
            <a:chExt cx="1870710" cy="3065780"/>
          </a:xfrm>
        </p:grpSpPr>
        <p:pic>
          <p:nvPicPr>
            <p:cNvPr id="86" name="object 86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809232" y="2098548"/>
              <a:ext cx="1851660" cy="2846832"/>
            </a:xfrm>
            <a:prstGeom prst="rect">
              <a:avLst/>
            </a:prstGeom>
          </p:spPr>
        </p:pic>
        <p:sp>
          <p:nvSpPr>
            <p:cNvPr id="87" name="object 87" descr=""/>
            <p:cNvSpPr/>
            <p:nvPr/>
          </p:nvSpPr>
          <p:spPr>
            <a:xfrm>
              <a:off x="6804406" y="2093722"/>
              <a:ext cx="1861185" cy="2856865"/>
            </a:xfrm>
            <a:custGeom>
              <a:avLst/>
              <a:gdLst/>
              <a:ahLst/>
              <a:cxnLst/>
              <a:rect l="l" t="t" r="r" b="b"/>
              <a:pathLst>
                <a:path w="1861184" h="2856865">
                  <a:moveTo>
                    <a:pt x="0" y="2856357"/>
                  </a:moveTo>
                  <a:lnTo>
                    <a:pt x="1861184" y="2856357"/>
                  </a:lnTo>
                  <a:lnTo>
                    <a:pt x="1861184" y="0"/>
                  </a:lnTo>
                  <a:lnTo>
                    <a:pt x="0" y="0"/>
                  </a:lnTo>
                  <a:lnTo>
                    <a:pt x="0" y="2856357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8" name="object 88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809232" y="4372355"/>
              <a:ext cx="1851660" cy="772668"/>
            </a:xfrm>
            <a:prstGeom prst="rect">
              <a:avLst/>
            </a:prstGeom>
          </p:spPr>
        </p:pic>
        <p:sp>
          <p:nvSpPr>
            <p:cNvPr id="89" name="object 89" descr=""/>
            <p:cNvSpPr/>
            <p:nvPr/>
          </p:nvSpPr>
          <p:spPr>
            <a:xfrm>
              <a:off x="6804406" y="4367529"/>
              <a:ext cx="1861185" cy="782320"/>
            </a:xfrm>
            <a:custGeom>
              <a:avLst/>
              <a:gdLst/>
              <a:ahLst/>
              <a:cxnLst/>
              <a:rect l="l" t="t" r="r" b="b"/>
              <a:pathLst>
                <a:path w="1861184" h="782320">
                  <a:moveTo>
                    <a:pt x="0" y="782193"/>
                  </a:moveTo>
                  <a:lnTo>
                    <a:pt x="1861184" y="782193"/>
                  </a:lnTo>
                  <a:lnTo>
                    <a:pt x="1861184" y="0"/>
                  </a:lnTo>
                  <a:lnTo>
                    <a:pt x="0" y="0"/>
                  </a:lnTo>
                  <a:lnTo>
                    <a:pt x="0" y="782193"/>
                  </a:lnTo>
                  <a:close/>
                </a:path>
              </a:pathLst>
            </a:custGeom>
            <a:ln w="952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0" name="object 90" descr=""/>
          <p:cNvGrpSpPr/>
          <p:nvPr/>
        </p:nvGrpSpPr>
        <p:grpSpPr>
          <a:xfrm>
            <a:off x="0" y="32003"/>
            <a:ext cx="4083685" cy="677545"/>
            <a:chOff x="0" y="32003"/>
            <a:chExt cx="4083685" cy="677545"/>
          </a:xfrm>
        </p:grpSpPr>
        <p:pic>
          <p:nvPicPr>
            <p:cNvPr id="91" name="object 91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0" y="32003"/>
              <a:ext cx="913638" cy="677418"/>
            </a:xfrm>
            <a:prstGeom prst="rect">
              <a:avLst/>
            </a:prstGeom>
          </p:spPr>
        </p:pic>
        <p:pic>
          <p:nvPicPr>
            <p:cNvPr id="92" name="object 92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18744" y="32003"/>
              <a:ext cx="1832610" cy="677418"/>
            </a:xfrm>
            <a:prstGeom prst="rect">
              <a:avLst/>
            </a:prstGeom>
          </p:spPr>
        </p:pic>
        <p:pic>
          <p:nvPicPr>
            <p:cNvPr id="93" name="object 93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048255" y="32003"/>
              <a:ext cx="707898" cy="677418"/>
            </a:xfrm>
            <a:prstGeom prst="rect">
              <a:avLst/>
            </a:prstGeom>
          </p:spPr>
        </p:pic>
        <p:pic>
          <p:nvPicPr>
            <p:cNvPr id="94" name="object 94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461260" y="32003"/>
              <a:ext cx="1622298" cy="677418"/>
            </a:xfrm>
            <a:prstGeom prst="rect">
              <a:avLst/>
            </a:prstGeom>
          </p:spPr>
        </p:pic>
      </p:grpSp>
      <p:sp>
        <p:nvSpPr>
          <p:cNvPr id="95" name="object 95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신한 SOL Bank</a:t>
            </a:r>
            <a:r>
              <a:rPr dirty="0" spc="-10"/>
              <a:t> </a:t>
            </a:r>
            <a:r>
              <a:rPr dirty="0"/>
              <a:t>앱</a:t>
            </a:r>
            <a:r>
              <a:rPr dirty="0" spc="5"/>
              <a:t> </a:t>
            </a:r>
            <a:r>
              <a:rPr dirty="0" spc="-20"/>
              <a:t>신청하기</a:t>
            </a:r>
          </a:p>
        </p:txBody>
      </p:sp>
      <p:sp>
        <p:nvSpPr>
          <p:cNvPr id="97" name="object 9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96" name="object 96" descr=""/>
          <p:cNvSpPr txBox="1"/>
          <p:nvPr/>
        </p:nvSpPr>
        <p:spPr>
          <a:xfrm>
            <a:off x="78739" y="701421"/>
            <a:ext cx="34016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683C2D"/>
                </a:solidFill>
                <a:latin typeface="맑은 고딕"/>
                <a:cs typeface="맑은 고딕"/>
              </a:rPr>
              <a:t>STEP1. </a:t>
            </a:r>
            <a:r>
              <a:rPr dirty="0" sz="1800" b="1" i="1">
                <a:solidFill>
                  <a:srgbClr val="683C2D"/>
                </a:solidFill>
                <a:latin typeface="맑은 고딕"/>
                <a:cs typeface="맑은 고딕"/>
              </a:rPr>
              <a:t>신한 </a:t>
            </a:r>
            <a:r>
              <a:rPr dirty="0" sz="1800" b="1">
                <a:solidFill>
                  <a:srgbClr val="683C2D"/>
                </a:solidFill>
                <a:latin typeface="맑은 고딕"/>
                <a:cs typeface="맑은 고딕"/>
              </a:rPr>
              <a:t>SOL Bank</a:t>
            </a:r>
            <a:r>
              <a:rPr dirty="0" sz="1800" spc="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spc="-20" b="1" i="1">
                <a:solidFill>
                  <a:srgbClr val="683C2D"/>
                </a:solidFill>
                <a:latin typeface="맑은 고딕"/>
                <a:cs typeface="맑은 고딕"/>
              </a:rPr>
              <a:t>회원가입</a:t>
            </a:r>
            <a:endParaRPr sz="18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00963" y="1134617"/>
            <a:ext cx="359410" cy="182880"/>
            <a:chOff x="100963" y="1134617"/>
            <a:chExt cx="359410" cy="182880"/>
          </a:xfrm>
        </p:grpSpPr>
        <p:sp>
          <p:nvSpPr>
            <p:cNvPr id="3" name="object 3" descr=""/>
            <p:cNvSpPr/>
            <p:nvPr/>
          </p:nvSpPr>
          <p:spPr>
            <a:xfrm>
              <a:off x="105535" y="1139189"/>
              <a:ext cx="350520" cy="173355"/>
            </a:xfrm>
            <a:custGeom>
              <a:avLst/>
              <a:gdLst/>
              <a:ahLst/>
              <a:cxnLst/>
              <a:rect l="l" t="t" r="r" b="b"/>
              <a:pathLst>
                <a:path w="350520" h="173355">
                  <a:moveTo>
                    <a:pt x="229553" y="124460"/>
                  </a:moveTo>
                  <a:lnTo>
                    <a:pt x="216104" y="124460"/>
                  </a:lnTo>
                  <a:lnTo>
                    <a:pt x="216104" y="173355"/>
                  </a:lnTo>
                  <a:lnTo>
                    <a:pt x="328956" y="173355"/>
                  </a:lnTo>
                  <a:lnTo>
                    <a:pt x="328956" y="161162"/>
                  </a:lnTo>
                  <a:lnTo>
                    <a:pt x="229553" y="161162"/>
                  </a:lnTo>
                  <a:lnTo>
                    <a:pt x="229553" y="124460"/>
                  </a:lnTo>
                  <a:close/>
                </a:path>
                <a:path w="350520" h="173355">
                  <a:moveTo>
                    <a:pt x="323470" y="0"/>
                  </a:moveTo>
                  <a:lnTo>
                    <a:pt x="309830" y="0"/>
                  </a:lnTo>
                  <a:lnTo>
                    <a:pt x="309830" y="131445"/>
                  </a:lnTo>
                  <a:lnTo>
                    <a:pt x="323470" y="131445"/>
                  </a:lnTo>
                  <a:lnTo>
                    <a:pt x="323470" y="80645"/>
                  </a:lnTo>
                  <a:lnTo>
                    <a:pt x="350102" y="80645"/>
                  </a:lnTo>
                  <a:lnTo>
                    <a:pt x="350102" y="68199"/>
                  </a:lnTo>
                  <a:lnTo>
                    <a:pt x="323470" y="68199"/>
                  </a:lnTo>
                  <a:lnTo>
                    <a:pt x="323470" y="0"/>
                  </a:lnTo>
                  <a:close/>
                </a:path>
                <a:path w="350520" h="173355">
                  <a:moveTo>
                    <a:pt x="239167" y="45212"/>
                  </a:moveTo>
                  <a:lnTo>
                    <a:pt x="202253" y="59910"/>
                  </a:lnTo>
                  <a:lnTo>
                    <a:pt x="195695" y="78359"/>
                  </a:lnTo>
                  <a:lnTo>
                    <a:pt x="196424" y="85123"/>
                  </a:lnTo>
                  <a:lnTo>
                    <a:pt x="229521" y="111162"/>
                  </a:lnTo>
                  <a:lnTo>
                    <a:pt x="238977" y="111760"/>
                  </a:lnTo>
                  <a:lnTo>
                    <a:pt x="248523" y="111142"/>
                  </a:lnTo>
                  <a:lnTo>
                    <a:pt x="257023" y="109299"/>
                  </a:lnTo>
                  <a:lnTo>
                    <a:pt x="264476" y="106241"/>
                  </a:lnTo>
                  <a:lnTo>
                    <a:pt x="270879" y="101981"/>
                  </a:lnTo>
                  <a:lnTo>
                    <a:pt x="272665" y="100202"/>
                  </a:lnTo>
                  <a:lnTo>
                    <a:pt x="229947" y="100202"/>
                  </a:lnTo>
                  <a:lnTo>
                    <a:pt x="222644" y="98044"/>
                  </a:lnTo>
                  <a:lnTo>
                    <a:pt x="211849" y="89915"/>
                  </a:lnTo>
                  <a:lnTo>
                    <a:pt x="209144" y="84709"/>
                  </a:lnTo>
                  <a:lnTo>
                    <a:pt x="209144" y="72136"/>
                  </a:lnTo>
                  <a:lnTo>
                    <a:pt x="211824" y="66929"/>
                  </a:lnTo>
                  <a:lnTo>
                    <a:pt x="222568" y="58800"/>
                  </a:lnTo>
                  <a:lnTo>
                    <a:pt x="229896" y="56896"/>
                  </a:lnTo>
                  <a:lnTo>
                    <a:pt x="273099" y="56896"/>
                  </a:lnTo>
                  <a:lnTo>
                    <a:pt x="270930" y="54737"/>
                  </a:lnTo>
                  <a:lnTo>
                    <a:pt x="264551" y="50569"/>
                  </a:lnTo>
                  <a:lnTo>
                    <a:pt x="257130" y="47593"/>
                  </a:lnTo>
                  <a:lnTo>
                    <a:pt x="248668" y="45807"/>
                  </a:lnTo>
                  <a:lnTo>
                    <a:pt x="239167" y="45212"/>
                  </a:lnTo>
                  <a:close/>
                </a:path>
                <a:path w="350520" h="173355">
                  <a:moveTo>
                    <a:pt x="273099" y="56896"/>
                  </a:moveTo>
                  <a:lnTo>
                    <a:pt x="248438" y="56896"/>
                  </a:lnTo>
                  <a:lnTo>
                    <a:pt x="255766" y="58800"/>
                  </a:lnTo>
                  <a:lnTo>
                    <a:pt x="266498" y="66929"/>
                  </a:lnTo>
                  <a:lnTo>
                    <a:pt x="269190" y="72136"/>
                  </a:lnTo>
                  <a:lnTo>
                    <a:pt x="269190" y="84709"/>
                  </a:lnTo>
                  <a:lnTo>
                    <a:pt x="266485" y="89915"/>
                  </a:lnTo>
                  <a:lnTo>
                    <a:pt x="255690" y="98044"/>
                  </a:lnTo>
                  <a:lnTo>
                    <a:pt x="248375" y="100202"/>
                  </a:lnTo>
                  <a:lnTo>
                    <a:pt x="272665" y="100202"/>
                  </a:lnTo>
                  <a:lnTo>
                    <a:pt x="282639" y="78359"/>
                  </a:lnTo>
                  <a:lnTo>
                    <a:pt x="281908" y="71614"/>
                  </a:lnTo>
                  <a:lnTo>
                    <a:pt x="279714" y="65452"/>
                  </a:lnTo>
                  <a:lnTo>
                    <a:pt x="276055" y="59838"/>
                  </a:lnTo>
                  <a:lnTo>
                    <a:pt x="273099" y="56896"/>
                  </a:lnTo>
                  <a:close/>
                </a:path>
                <a:path w="350520" h="173355">
                  <a:moveTo>
                    <a:pt x="291428" y="23622"/>
                  </a:moveTo>
                  <a:lnTo>
                    <a:pt x="186449" y="23622"/>
                  </a:lnTo>
                  <a:lnTo>
                    <a:pt x="186449" y="35813"/>
                  </a:lnTo>
                  <a:lnTo>
                    <a:pt x="291428" y="35813"/>
                  </a:lnTo>
                  <a:lnTo>
                    <a:pt x="291428" y="23622"/>
                  </a:lnTo>
                  <a:close/>
                </a:path>
                <a:path w="350520" h="173355">
                  <a:moveTo>
                    <a:pt x="245936" y="762"/>
                  </a:moveTo>
                  <a:lnTo>
                    <a:pt x="232030" y="762"/>
                  </a:lnTo>
                  <a:lnTo>
                    <a:pt x="232030" y="23622"/>
                  </a:lnTo>
                  <a:lnTo>
                    <a:pt x="245936" y="23622"/>
                  </a:lnTo>
                  <a:lnTo>
                    <a:pt x="245936" y="762"/>
                  </a:lnTo>
                  <a:close/>
                </a:path>
                <a:path w="350520" h="173355">
                  <a:moveTo>
                    <a:pt x="47410" y="114681"/>
                  </a:moveTo>
                  <a:lnTo>
                    <a:pt x="33681" y="114681"/>
                  </a:lnTo>
                  <a:lnTo>
                    <a:pt x="33681" y="170814"/>
                  </a:lnTo>
                  <a:lnTo>
                    <a:pt x="147092" y="170814"/>
                  </a:lnTo>
                  <a:lnTo>
                    <a:pt x="147092" y="158876"/>
                  </a:lnTo>
                  <a:lnTo>
                    <a:pt x="47410" y="158876"/>
                  </a:lnTo>
                  <a:lnTo>
                    <a:pt x="47410" y="114681"/>
                  </a:lnTo>
                  <a:close/>
                </a:path>
                <a:path w="350520" h="173355">
                  <a:moveTo>
                    <a:pt x="142419" y="0"/>
                  </a:moveTo>
                  <a:lnTo>
                    <a:pt x="128779" y="0"/>
                  </a:lnTo>
                  <a:lnTo>
                    <a:pt x="128779" y="125602"/>
                  </a:lnTo>
                  <a:lnTo>
                    <a:pt x="142419" y="125602"/>
                  </a:lnTo>
                  <a:lnTo>
                    <a:pt x="142419" y="0"/>
                  </a:lnTo>
                  <a:close/>
                </a:path>
                <a:path w="350520" h="173355">
                  <a:moveTo>
                    <a:pt x="58484" y="5714"/>
                  </a:moveTo>
                  <a:lnTo>
                    <a:pt x="45124" y="5714"/>
                  </a:lnTo>
                  <a:lnTo>
                    <a:pt x="45124" y="28448"/>
                  </a:lnTo>
                  <a:lnTo>
                    <a:pt x="44303" y="38042"/>
                  </a:lnTo>
                  <a:lnTo>
                    <a:pt x="25064" y="75184"/>
                  </a:lnTo>
                  <a:lnTo>
                    <a:pt x="0" y="94614"/>
                  </a:lnTo>
                  <a:lnTo>
                    <a:pt x="9884" y="104139"/>
                  </a:lnTo>
                  <a:lnTo>
                    <a:pt x="40401" y="75360"/>
                  </a:lnTo>
                  <a:lnTo>
                    <a:pt x="52261" y="55625"/>
                  </a:lnTo>
                  <a:lnTo>
                    <a:pt x="66608" y="55625"/>
                  </a:lnTo>
                  <a:lnTo>
                    <a:pt x="66157" y="54951"/>
                  </a:lnTo>
                  <a:lnTo>
                    <a:pt x="61894" y="46069"/>
                  </a:lnTo>
                  <a:lnTo>
                    <a:pt x="59337" y="37234"/>
                  </a:lnTo>
                  <a:lnTo>
                    <a:pt x="58484" y="28448"/>
                  </a:lnTo>
                  <a:lnTo>
                    <a:pt x="58484" y="5714"/>
                  </a:lnTo>
                  <a:close/>
                </a:path>
                <a:path w="350520" h="173355">
                  <a:moveTo>
                    <a:pt x="66608" y="55625"/>
                  </a:moveTo>
                  <a:lnTo>
                    <a:pt x="52261" y="55625"/>
                  </a:lnTo>
                  <a:lnTo>
                    <a:pt x="55114" y="61005"/>
                  </a:lnTo>
                  <a:lnTo>
                    <a:pt x="80808" y="90281"/>
                  </a:lnTo>
                  <a:lnTo>
                    <a:pt x="93536" y="99440"/>
                  </a:lnTo>
                  <a:lnTo>
                    <a:pt x="102693" y="89662"/>
                  </a:lnTo>
                  <a:lnTo>
                    <a:pt x="94432" y="85044"/>
                  </a:lnTo>
                  <a:lnTo>
                    <a:pt x="86585" y="79200"/>
                  </a:lnTo>
                  <a:lnTo>
                    <a:pt x="79149" y="72141"/>
                  </a:lnTo>
                  <a:lnTo>
                    <a:pt x="72124" y="63881"/>
                  </a:lnTo>
                  <a:lnTo>
                    <a:pt x="66608" y="55625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105535" y="1139189"/>
              <a:ext cx="350520" cy="173355"/>
            </a:xfrm>
            <a:custGeom>
              <a:avLst/>
              <a:gdLst/>
              <a:ahLst/>
              <a:cxnLst/>
              <a:rect l="l" t="t" r="r" b="b"/>
              <a:pathLst>
                <a:path w="350520" h="173355">
                  <a:moveTo>
                    <a:pt x="216104" y="124460"/>
                  </a:moveTo>
                  <a:lnTo>
                    <a:pt x="229553" y="124460"/>
                  </a:lnTo>
                  <a:lnTo>
                    <a:pt x="229553" y="161162"/>
                  </a:lnTo>
                  <a:lnTo>
                    <a:pt x="328956" y="161162"/>
                  </a:lnTo>
                  <a:lnTo>
                    <a:pt x="328956" y="173355"/>
                  </a:lnTo>
                  <a:lnTo>
                    <a:pt x="216104" y="173355"/>
                  </a:lnTo>
                  <a:lnTo>
                    <a:pt x="216104" y="124460"/>
                  </a:lnTo>
                  <a:close/>
                </a:path>
                <a:path w="350520" h="173355">
                  <a:moveTo>
                    <a:pt x="33681" y="114681"/>
                  </a:moveTo>
                  <a:lnTo>
                    <a:pt x="47410" y="114681"/>
                  </a:lnTo>
                  <a:lnTo>
                    <a:pt x="47410" y="158876"/>
                  </a:lnTo>
                  <a:lnTo>
                    <a:pt x="147092" y="158876"/>
                  </a:lnTo>
                  <a:lnTo>
                    <a:pt x="147092" y="170814"/>
                  </a:lnTo>
                  <a:lnTo>
                    <a:pt x="33681" y="170814"/>
                  </a:lnTo>
                  <a:lnTo>
                    <a:pt x="33681" y="114681"/>
                  </a:lnTo>
                  <a:close/>
                </a:path>
                <a:path w="350520" h="173355">
                  <a:moveTo>
                    <a:pt x="239167" y="56896"/>
                  </a:moveTo>
                  <a:lnTo>
                    <a:pt x="229896" y="56896"/>
                  </a:lnTo>
                  <a:lnTo>
                    <a:pt x="222568" y="58800"/>
                  </a:lnTo>
                  <a:lnTo>
                    <a:pt x="217196" y="62864"/>
                  </a:lnTo>
                  <a:lnTo>
                    <a:pt x="211824" y="66929"/>
                  </a:lnTo>
                  <a:lnTo>
                    <a:pt x="209144" y="72136"/>
                  </a:lnTo>
                  <a:lnTo>
                    <a:pt x="209144" y="78359"/>
                  </a:lnTo>
                  <a:lnTo>
                    <a:pt x="209144" y="84709"/>
                  </a:lnTo>
                  <a:lnTo>
                    <a:pt x="211849" y="89915"/>
                  </a:lnTo>
                  <a:lnTo>
                    <a:pt x="217247" y="93980"/>
                  </a:lnTo>
                  <a:lnTo>
                    <a:pt x="222644" y="98044"/>
                  </a:lnTo>
                  <a:lnTo>
                    <a:pt x="229947" y="100202"/>
                  </a:lnTo>
                  <a:lnTo>
                    <a:pt x="239167" y="100202"/>
                  </a:lnTo>
                  <a:lnTo>
                    <a:pt x="248375" y="100202"/>
                  </a:lnTo>
                  <a:lnTo>
                    <a:pt x="255690" y="98044"/>
                  </a:lnTo>
                  <a:lnTo>
                    <a:pt x="261087" y="93980"/>
                  </a:lnTo>
                  <a:lnTo>
                    <a:pt x="266485" y="89915"/>
                  </a:lnTo>
                  <a:lnTo>
                    <a:pt x="269190" y="84709"/>
                  </a:lnTo>
                  <a:lnTo>
                    <a:pt x="269190" y="78359"/>
                  </a:lnTo>
                  <a:lnTo>
                    <a:pt x="269190" y="72136"/>
                  </a:lnTo>
                  <a:lnTo>
                    <a:pt x="266498" y="66929"/>
                  </a:lnTo>
                  <a:lnTo>
                    <a:pt x="261138" y="62864"/>
                  </a:lnTo>
                  <a:lnTo>
                    <a:pt x="255766" y="58800"/>
                  </a:lnTo>
                  <a:lnTo>
                    <a:pt x="248438" y="56896"/>
                  </a:lnTo>
                  <a:lnTo>
                    <a:pt x="239167" y="56896"/>
                  </a:lnTo>
                  <a:close/>
                </a:path>
                <a:path w="350520" h="173355">
                  <a:moveTo>
                    <a:pt x="239167" y="45212"/>
                  </a:moveTo>
                  <a:lnTo>
                    <a:pt x="276055" y="59838"/>
                  </a:lnTo>
                  <a:lnTo>
                    <a:pt x="282639" y="78359"/>
                  </a:lnTo>
                  <a:lnTo>
                    <a:pt x="281904" y="85050"/>
                  </a:lnTo>
                  <a:lnTo>
                    <a:pt x="248523" y="111142"/>
                  </a:lnTo>
                  <a:lnTo>
                    <a:pt x="238977" y="111760"/>
                  </a:lnTo>
                  <a:lnTo>
                    <a:pt x="229521" y="111162"/>
                  </a:lnTo>
                  <a:lnTo>
                    <a:pt x="196424" y="85123"/>
                  </a:lnTo>
                  <a:lnTo>
                    <a:pt x="195695" y="78359"/>
                  </a:lnTo>
                  <a:lnTo>
                    <a:pt x="196424" y="71669"/>
                  </a:lnTo>
                  <a:lnTo>
                    <a:pt x="229628" y="45809"/>
                  </a:lnTo>
                  <a:lnTo>
                    <a:pt x="239167" y="45212"/>
                  </a:lnTo>
                  <a:close/>
                </a:path>
                <a:path w="350520" h="173355">
                  <a:moveTo>
                    <a:pt x="45124" y="5714"/>
                  </a:moveTo>
                  <a:lnTo>
                    <a:pt x="58484" y="5714"/>
                  </a:lnTo>
                  <a:lnTo>
                    <a:pt x="58484" y="28448"/>
                  </a:lnTo>
                  <a:lnTo>
                    <a:pt x="59337" y="37234"/>
                  </a:lnTo>
                  <a:lnTo>
                    <a:pt x="79149" y="72141"/>
                  </a:lnTo>
                  <a:lnTo>
                    <a:pt x="102693" y="89662"/>
                  </a:lnTo>
                  <a:lnTo>
                    <a:pt x="93536" y="99440"/>
                  </a:lnTo>
                  <a:lnTo>
                    <a:pt x="63373" y="72574"/>
                  </a:lnTo>
                  <a:lnTo>
                    <a:pt x="52261" y="55625"/>
                  </a:lnTo>
                  <a:lnTo>
                    <a:pt x="49235" y="61886"/>
                  </a:lnTo>
                  <a:lnTo>
                    <a:pt x="22150" y="95250"/>
                  </a:lnTo>
                  <a:lnTo>
                    <a:pt x="9884" y="104139"/>
                  </a:lnTo>
                  <a:lnTo>
                    <a:pt x="0" y="94614"/>
                  </a:lnTo>
                  <a:lnTo>
                    <a:pt x="9069" y="89280"/>
                  </a:lnTo>
                  <a:lnTo>
                    <a:pt x="17423" y="82803"/>
                  </a:lnTo>
                  <a:lnTo>
                    <a:pt x="41839" y="47577"/>
                  </a:lnTo>
                  <a:lnTo>
                    <a:pt x="45124" y="28448"/>
                  </a:lnTo>
                  <a:lnTo>
                    <a:pt x="45124" y="5714"/>
                  </a:lnTo>
                  <a:close/>
                </a:path>
                <a:path w="350520" h="173355">
                  <a:moveTo>
                    <a:pt x="232030" y="762"/>
                  </a:moveTo>
                  <a:lnTo>
                    <a:pt x="245936" y="762"/>
                  </a:lnTo>
                  <a:lnTo>
                    <a:pt x="245936" y="23622"/>
                  </a:lnTo>
                  <a:lnTo>
                    <a:pt x="291428" y="23622"/>
                  </a:lnTo>
                  <a:lnTo>
                    <a:pt x="291428" y="35813"/>
                  </a:lnTo>
                  <a:lnTo>
                    <a:pt x="186449" y="35813"/>
                  </a:lnTo>
                  <a:lnTo>
                    <a:pt x="186449" y="23622"/>
                  </a:lnTo>
                  <a:lnTo>
                    <a:pt x="232030" y="23622"/>
                  </a:lnTo>
                  <a:lnTo>
                    <a:pt x="232030" y="762"/>
                  </a:lnTo>
                  <a:close/>
                </a:path>
                <a:path w="350520" h="173355">
                  <a:moveTo>
                    <a:pt x="309830" y="0"/>
                  </a:moveTo>
                  <a:lnTo>
                    <a:pt x="323470" y="0"/>
                  </a:lnTo>
                  <a:lnTo>
                    <a:pt x="323470" y="68199"/>
                  </a:lnTo>
                  <a:lnTo>
                    <a:pt x="350102" y="68199"/>
                  </a:lnTo>
                  <a:lnTo>
                    <a:pt x="350102" y="80645"/>
                  </a:lnTo>
                  <a:lnTo>
                    <a:pt x="323470" y="80645"/>
                  </a:lnTo>
                  <a:lnTo>
                    <a:pt x="323470" y="131445"/>
                  </a:lnTo>
                  <a:lnTo>
                    <a:pt x="309830" y="131445"/>
                  </a:lnTo>
                  <a:lnTo>
                    <a:pt x="309830" y="0"/>
                  </a:lnTo>
                  <a:close/>
                </a:path>
                <a:path w="350520" h="173355">
                  <a:moveTo>
                    <a:pt x="128779" y="0"/>
                  </a:moveTo>
                  <a:lnTo>
                    <a:pt x="142419" y="0"/>
                  </a:lnTo>
                  <a:lnTo>
                    <a:pt x="142419" y="125602"/>
                  </a:lnTo>
                  <a:lnTo>
                    <a:pt x="128779" y="125602"/>
                  </a:lnTo>
                  <a:lnTo>
                    <a:pt x="128779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8835" y="1152397"/>
            <a:ext cx="806856" cy="153797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12747" y="1134617"/>
            <a:ext cx="716407" cy="185674"/>
          </a:xfrm>
          <a:prstGeom prst="rect">
            <a:avLst/>
          </a:prstGeom>
        </p:spPr>
      </p:pic>
      <p:grpSp>
        <p:nvGrpSpPr>
          <p:cNvPr id="7" name="object 7" descr=""/>
          <p:cNvGrpSpPr/>
          <p:nvPr/>
        </p:nvGrpSpPr>
        <p:grpSpPr>
          <a:xfrm>
            <a:off x="2224785" y="1196466"/>
            <a:ext cx="29845" cy="109855"/>
            <a:chOff x="2224785" y="1196466"/>
            <a:chExt cx="29845" cy="109855"/>
          </a:xfrm>
        </p:grpSpPr>
        <p:sp>
          <p:nvSpPr>
            <p:cNvPr id="8" name="object 8" descr=""/>
            <p:cNvSpPr/>
            <p:nvPr/>
          </p:nvSpPr>
          <p:spPr>
            <a:xfrm>
              <a:off x="2229357" y="1201038"/>
              <a:ext cx="20320" cy="100330"/>
            </a:xfrm>
            <a:custGeom>
              <a:avLst/>
              <a:gdLst/>
              <a:ahLst/>
              <a:cxnLst/>
              <a:rect l="l" t="t" r="r" b="b"/>
              <a:pathLst>
                <a:path w="20319" h="100330">
                  <a:moveTo>
                    <a:pt x="12827" y="79883"/>
                  </a:moveTo>
                  <a:lnTo>
                    <a:pt x="7366" y="79883"/>
                  </a:lnTo>
                  <a:lnTo>
                    <a:pt x="5080" y="80899"/>
                  </a:lnTo>
                  <a:lnTo>
                    <a:pt x="3048" y="82931"/>
                  </a:lnTo>
                  <a:lnTo>
                    <a:pt x="1016" y="84836"/>
                  </a:lnTo>
                  <a:lnTo>
                    <a:pt x="0" y="87375"/>
                  </a:lnTo>
                  <a:lnTo>
                    <a:pt x="0" y="92963"/>
                  </a:lnTo>
                  <a:lnTo>
                    <a:pt x="1016" y="95376"/>
                  </a:lnTo>
                  <a:lnTo>
                    <a:pt x="4953" y="99313"/>
                  </a:lnTo>
                  <a:lnTo>
                    <a:pt x="7366" y="100330"/>
                  </a:lnTo>
                  <a:lnTo>
                    <a:pt x="12827" y="100330"/>
                  </a:lnTo>
                  <a:lnTo>
                    <a:pt x="15240" y="99313"/>
                  </a:lnTo>
                  <a:lnTo>
                    <a:pt x="17144" y="97282"/>
                  </a:lnTo>
                  <a:lnTo>
                    <a:pt x="19177" y="95250"/>
                  </a:lnTo>
                  <a:lnTo>
                    <a:pt x="20139" y="92963"/>
                  </a:lnTo>
                  <a:lnTo>
                    <a:pt x="20193" y="87375"/>
                  </a:lnTo>
                  <a:lnTo>
                    <a:pt x="19177" y="84836"/>
                  </a:lnTo>
                  <a:lnTo>
                    <a:pt x="17144" y="82931"/>
                  </a:lnTo>
                  <a:lnTo>
                    <a:pt x="15112" y="80899"/>
                  </a:lnTo>
                  <a:lnTo>
                    <a:pt x="12827" y="79883"/>
                  </a:lnTo>
                  <a:close/>
                </a:path>
                <a:path w="20319" h="100330">
                  <a:moveTo>
                    <a:pt x="12827" y="0"/>
                  </a:moveTo>
                  <a:lnTo>
                    <a:pt x="7366" y="0"/>
                  </a:lnTo>
                  <a:lnTo>
                    <a:pt x="5080" y="888"/>
                  </a:lnTo>
                  <a:lnTo>
                    <a:pt x="1016" y="4952"/>
                  </a:lnTo>
                  <a:lnTo>
                    <a:pt x="0" y="7365"/>
                  </a:lnTo>
                  <a:lnTo>
                    <a:pt x="0" y="12953"/>
                  </a:lnTo>
                  <a:lnTo>
                    <a:pt x="1016" y="15366"/>
                  </a:lnTo>
                  <a:lnTo>
                    <a:pt x="4953" y="19303"/>
                  </a:lnTo>
                  <a:lnTo>
                    <a:pt x="7366" y="20320"/>
                  </a:lnTo>
                  <a:lnTo>
                    <a:pt x="12827" y="20320"/>
                  </a:lnTo>
                  <a:lnTo>
                    <a:pt x="15240" y="19303"/>
                  </a:lnTo>
                  <a:lnTo>
                    <a:pt x="19177" y="15366"/>
                  </a:lnTo>
                  <a:lnTo>
                    <a:pt x="20193" y="12953"/>
                  </a:lnTo>
                  <a:lnTo>
                    <a:pt x="20193" y="7365"/>
                  </a:lnTo>
                  <a:lnTo>
                    <a:pt x="19177" y="4952"/>
                  </a:lnTo>
                  <a:lnTo>
                    <a:pt x="15112" y="888"/>
                  </a:lnTo>
                  <a:lnTo>
                    <a:pt x="12827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2229357" y="1201038"/>
              <a:ext cx="20320" cy="100330"/>
            </a:xfrm>
            <a:custGeom>
              <a:avLst/>
              <a:gdLst/>
              <a:ahLst/>
              <a:cxnLst/>
              <a:rect l="l" t="t" r="r" b="b"/>
              <a:pathLst>
                <a:path w="20319" h="100330">
                  <a:moveTo>
                    <a:pt x="10033" y="79883"/>
                  </a:moveTo>
                  <a:lnTo>
                    <a:pt x="12827" y="79883"/>
                  </a:lnTo>
                  <a:lnTo>
                    <a:pt x="15112" y="80899"/>
                  </a:lnTo>
                  <a:lnTo>
                    <a:pt x="17144" y="82931"/>
                  </a:lnTo>
                  <a:lnTo>
                    <a:pt x="19177" y="84836"/>
                  </a:lnTo>
                  <a:lnTo>
                    <a:pt x="20193" y="87375"/>
                  </a:lnTo>
                  <a:lnTo>
                    <a:pt x="20193" y="90170"/>
                  </a:lnTo>
                  <a:lnTo>
                    <a:pt x="20193" y="92837"/>
                  </a:lnTo>
                  <a:lnTo>
                    <a:pt x="19177" y="95250"/>
                  </a:lnTo>
                  <a:lnTo>
                    <a:pt x="17144" y="97282"/>
                  </a:lnTo>
                  <a:lnTo>
                    <a:pt x="15240" y="99313"/>
                  </a:lnTo>
                  <a:lnTo>
                    <a:pt x="12827" y="100330"/>
                  </a:lnTo>
                  <a:lnTo>
                    <a:pt x="10033" y="100330"/>
                  </a:lnTo>
                  <a:lnTo>
                    <a:pt x="7366" y="100330"/>
                  </a:lnTo>
                  <a:lnTo>
                    <a:pt x="4953" y="99313"/>
                  </a:lnTo>
                  <a:lnTo>
                    <a:pt x="3048" y="97409"/>
                  </a:lnTo>
                  <a:lnTo>
                    <a:pt x="1016" y="95376"/>
                  </a:lnTo>
                  <a:lnTo>
                    <a:pt x="0" y="92963"/>
                  </a:lnTo>
                  <a:lnTo>
                    <a:pt x="0" y="90170"/>
                  </a:lnTo>
                  <a:lnTo>
                    <a:pt x="0" y="87375"/>
                  </a:lnTo>
                  <a:lnTo>
                    <a:pt x="1016" y="84836"/>
                  </a:lnTo>
                  <a:lnTo>
                    <a:pt x="3048" y="82931"/>
                  </a:lnTo>
                  <a:lnTo>
                    <a:pt x="5080" y="80899"/>
                  </a:lnTo>
                  <a:lnTo>
                    <a:pt x="7366" y="79883"/>
                  </a:lnTo>
                  <a:lnTo>
                    <a:pt x="10033" y="79883"/>
                  </a:lnTo>
                  <a:close/>
                </a:path>
                <a:path w="20319" h="100330">
                  <a:moveTo>
                    <a:pt x="10033" y="0"/>
                  </a:moveTo>
                  <a:lnTo>
                    <a:pt x="12827" y="0"/>
                  </a:lnTo>
                  <a:lnTo>
                    <a:pt x="15112" y="888"/>
                  </a:lnTo>
                  <a:lnTo>
                    <a:pt x="17144" y="2921"/>
                  </a:lnTo>
                  <a:lnTo>
                    <a:pt x="19177" y="4952"/>
                  </a:lnTo>
                  <a:lnTo>
                    <a:pt x="20193" y="7365"/>
                  </a:lnTo>
                  <a:lnTo>
                    <a:pt x="20193" y="10160"/>
                  </a:lnTo>
                  <a:lnTo>
                    <a:pt x="20193" y="12953"/>
                  </a:lnTo>
                  <a:lnTo>
                    <a:pt x="19177" y="15366"/>
                  </a:lnTo>
                  <a:lnTo>
                    <a:pt x="17144" y="17399"/>
                  </a:lnTo>
                  <a:lnTo>
                    <a:pt x="15240" y="19303"/>
                  </a:lnTo>
                  <a:lnTo>
                    <a:pt x="12827" y="20320"/>
                  </a:lnTo>
                  <a:lnTo>
                    <a:pt x="10033" y="20320"/>
                  </a:lnTo>
                  <a:lnTo>
                    <a:pt x="7366" y="20320"/>
                  </a:lnTo>
                  <a:lnTo>
                    <a:pt x="4953" y="19303"/>
                  </a:lnTo>
                  <a:lnTo>
                    <a:pt x="3048" y="17399"/>
                  </a:lnTo>
                  <a:lnTo>
                    <a:pt x="1016" y="15366"/>
                  </a:lnTo>
                  <a:lnTo>
                    <a:pt x="0" y="12953"/>
                  </a:lnTo>
                  <a:lnTo>
                    <a:pt x="0" y="10160"/>
                  </a:lnTo>
                  <a:lnTo>
                    <a:pt x="0" y="7365"/>
                  </a:lnTo>
                  <a:lnTo>
                    <a:pt x="1016" y="4952"/>
                  </a:lnTo>
                  <a:lnTo>
                    <a:pt x="3048" y="2921"/>
                  </a:lnTo>
                  <a:lnTo>
                    <a:pt x="5080" y="888"/>
                  </a:lnTo>
                  <a:lnTo>
                    <a:pt x="7366" y="0"/>
                  </a:lnTo>
                  <a:lnTo>
                    <a:pt x="10033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 descr=""/>
          <p:cNvGrpSpPr/>
          <p:nvPr/>
        </p:nvGrpSpPr>
        <p:grpSpPr>
          <a:xfrm>
            <a:off x="2333244" y="1134617"/>
            <a:ext cx="735330" cy="197485"/>
            <a:chOff x="2333244" y="1134617"/>
            <a:chExt cx="735330" cy="197485"/>
          </a:xfrm>
        </p:grpSpPr>
        <p:pic>
          <p:nvPicPr>
            <p:cNvPr id="11" name="object 1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33244" y="1158747"/>
              <a:ext cx="172212" cy="173227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2528316" y="1139189"/>
              <a:ext cx="535305" cy="176530"/>
            </a:xfrm>
            <a:custGeom>
              <a:avLst/>
              <a:gdLst/>
              <a:ahLst/>
              <a:cxnLst/>
              <a:rect l="l" t="t" r="r" b="b"/>
              <a:pathLst>
                <a:path w="535305" h="176530">
                  <a:moveTo>
                    <a:pt x="535304" y="136651"/>
                  </a:moveTo>
                  <a:lnTo>
                    <a:pt x="371475" y="136651"/>
                  </a:lnTo>
                  <a:lnTo>
                    <a:pt x="371475" y="148717"/>
                  </a:lnTo>
                  <a:lnTo>
                    <a:pt x="535304" y="148717"/>
                  </a:lnTo>
                  <a:lnTo>
                    <a:pt x="535304" y="136651"/>
                  </a:lnTo>
                  <a:close/>
                </a:path>
                <a:path w="535305" h="176530">
                  <a:moveTo>
                    <a:pt x="453389" y="12700"/>
                  </a:moveTo>
                  <a:lnTo>
                    <a:pt x="410209" y="24511"/>
                  </a:lnTo>
                  <a:lnTo>
                    <a:pt x="393826" y="56896"/>
                  </a:lnTo>
                  <a:lnTo>
                    <a:pt x="394684" y="65875"/>
                  </a:lnTo>
                  <a:lnTo>
                    <a:pt x="424116" y="96726"/>
                  </a:lnTo>
                  <a:lnTo>
                    <a:pt x="446404" y="101092"/>
                  </a:lnTo>
                  <a:lnTo>
                    <a:pt x="446404" y="136651"/>
                  </a:lnTo>
                  <a:lnTo>
                    <a:pt x="460375" y="136651"/>
                  </a:lnTo>
                  <a:lnTo>
                    <a:pt x="460375" y="101092"/>
                  </a:lnTo>
                  <a:lnTo>
                    <a:pt x="472160" y="99522"/>
                  </a:lnTo>
                  <a:lnTo>
                    <a:pt x="482552" y="96726"/>
                  </a:lnTo>
                  <a:lnTo>
                    <a:pt x="491539" y="92715"/>
                  </a:lnTo>
                  <a:lnTo>
                    <a:pt x="496896" y="89026"/>
                  </a:lnTo>
                  <a:lnTo>
                    <a:pt x="453389" y="89026"/>
                  </a:lnTo>
                  <a:lnTo>
                    <a:pt x="443769" y="88499"/>
                  </a:lnTo>
                  <a:lnTo>
                    <a:pt x="408836" y="63942"/>
                  </a:lnTo>
                  <a:lnTo>
                    <a:pt x="408050" y="56896"/>
                  </a:lnTo>
                  <a:lnTo>
                    <a:pt x="408816" y="49867"/>
                  </a:lnTo>
                  <a:lnTo>
                    <a:pt x="443696" y="25292"/>
                  </a:lnTo>
                  <a:lnTo>
                    <a:pt x="453389" y="24764"/>
                  </a:lnTo>
                  <a:lnTo>
                    <a:pt x="496869" y="24764"/>
                  </a:lnTo>
                  <a:lnTo>
                    <a:pt x="496442" y="24384"/>
                  </a:lnTo>
                  <a:lnTo>
                    <a:pt x="487608" y="19290"/>
                  </a:lnTo>
                  <a:lnTo>
                    <a:pt x="477488" y="15636"/>
                  </a:lnTo>
                  <a:lnTo>
                    <a:pt x="466082" y="13436"/>
                  </a:lnTo>
                  <a:lnTo>
                    <a:pt x="453389" y="12700"/>
                  </a:lnTo>
                  <a:close/>
                </a:path>
                <a:path w="535305" h="176530">
                  <a:moveTo>
                    <a:pt x="496869" y="24764"/>
                  </a:moveTo>
                  <a:lnTo>
                    <a:pt x="453389" y="24764"/>
                  </a:lnTo>
                  <a:lnTo>
                    <a:pt x="463010" y="25292"/>
                  </a:lnTo>
                  <a:lnTo>
                    <a:pt x="471678" y="26892"/>
                  </a:lnTo>
                  <a:lnTo>
                    <a:pt x="498601" y="56896"/>
                  </a:lnTo>
                  <a:lnTo>
                    <a:pt x="497818" y="63871"/>
                  </a:lnTo>
                  <a:lnTo>
                    <a:pt x="463010" y="88499"/>
                  </a:lnTo>
                  <a:lnTo>
                    <a:pt x="453389" y="89026"/>
                  </a:lnTo>
                  <a:lnTo>
                    <a:pt x="496896" y="89026"/>
                  </a:lnTo>
                  <a:lnTo>
                    <a:pt x="512825" y="56896"/>
                  </a:lnTo>
                  <a:lnTo>
                    <a:pt x="511802" y="47065"/>
                  </a:lnTo>
                  <a:lnTo>
                    <a:pt x="508730" y="38353"/>
                  </a:lnTo>
                  <a:lnTo>
                    <a:pt x="503610" y="30785"/>
                  </a:lnTo>
                  <a:lnTo>
                    <a:pt x="496869" y="24764"/>
                  </a:lnTo>
                  <a:close/>
                </a:path>
                <a:path w="535305" h="176530">
                  <a:moveTo>
                    <a:pt x="264511" y="67690"/>
                  </a:moveTo>
                  <a:lnTo>
                    <a:pt x="250697" y="67690"/>
                  </a:lnTo>
                  <a:lnTo>
                    <a:pt x="245363" y="76551"/>
                  </a:lnTo>
                  <a:lnTo>
                    <a:pt x="239077" y="85042"/>
                  </a:lnTo>
                  <a:lnTo>
                    <a:pt x="206057" y="114363"/>
                  </a:lnTo>
                  <a:lnTo>
                    <a:pt x="187706" y="123951"/>
                  </a:lnTo>
                  <a:lnTo>
                    <a:pt x="198373" y="135000"/>
                  </a:lnTo>
                  <a:lnTo>
                    <a:pt x="232566" y="110902"/>
                  </a:lnTo>
                  <a:lnTo>
                    <a:pt x="257222" y="82994"/>
                  </a:lnTo>
                  <a:lnTo>
                    <a:pt x="264511" y="67690"/>
                  </a:lnTo>
                  <a:close/>
                </a:path>
                <a:path w="535305" h="176530">
                  <a:moveTo>
                    <a:pt x="277875" y="15748"/>
                  </a:moveTo>
                  <a:lnTo>
                    <a:pt x="195325" y="15748"/>
                  </a:lnTo>
                  <a:lnTo>
                    <a:pt x="195325" y="27939"/>
                  </a:lnTo>
                  <a:lnTo>
                    <a:pt x="263144" y="27939"/>
                  </a:lnTo>
                  <a:lnTo>
                    <a:pt x="262124" y="35133"/>
                  </a:lnTo>
                  <a:lnTo>
                    <a:pt x="260603" y="42243"/>
                  </a:lnTo>
                  <a:lnTo>
                    <a:pt x="258607" y="49281"/>
                  </a:lnTo>
                  <a:lnTo>
                    <a:pt x="256158" y="56261"/>
                  </a:lnTo>
                  <a:lnTo>
                    <a:pt x="187451" y="60451"/>
                  </a:lnTo>
                  <a:lnTo>
                    <a:pt x="192404" y="73533"/>
                  </a:lnTo>
                  <a:lnTo>
                    <a:pt x="250697" y="67690"/>
                  </a:lnTo>
                  <a:lnTo>
                    <a:pt x="264511" y="67690"/>
                  </a:lnTo>
                  <a:lnTo>
                    <a:pt x="272329" y="51276"/>
                  </a:lnTo>
                  <a:lnTo>
                    <a:pt x="277875" y="15748"/>
                  </a:lnTo>
                  <a:close/>
                </a:path>
                <a:path w="535305" h="176530">
                  <a:moveTo>
                    <a:pt x="77059" y="67690"/>
                  </a:moveTo>
                  <a:lnTo>
                    <a:pt x="63245" y="67690"/>
                  </a:lnTo>
                  <a:lnTo>
                    <a:pt x="57912" y="76551"/>
                  </a:lnTo>
                  <a:lnTo>
                    <a:pt x="51625" y="85042"/>
                  </a:lnTo>
                  <a:lnTo>
                    <a:pt x="18605" y="114363"/>
                  </a:lnTo>
                  <a:lnTo>
                    <a:pt x="253" y="123951"/>
                  </a:lnTo>
                  <a:lnTo>
                    <a:pt x="10921" y="135000"/>
                  </a:lnTo>
                  <a:lnTo>
                    <a:pt x="45114" y="110902"/>
                  </a:lnTo>
                  <a:lnTo>
                    <a:pt x="69770" y="82994"/>
                  </a:lnTo>
                  <a:lnTo>
                    <a:pt x="77059" y="67690"/>
                  </a:lnTo>
                  <a:close/>
                </a:path>
                <a:path w="535305" h="176530">
                  <a:moveTo>
                    <a:pt x="90423" y="15748"/>
                  </a:moveTo>
                  <a:lnTo>
                    <a:pt x="7873" y="15748"/>
                  </a:lnTo>
                  <a:lnTo>
                    <a:pt x="7873" y="27939"/>
                  </a:lnTo>
                  <a:lnTo>
                    <a:pt x="75691" y="27939"/>
                  </a:lnTo>
                  <a:lnTo>
                    <a:pt x="74672" y="35133"/>
                  </a:lnTo>
                  <a:lnTo>
                    <a:pt x="73151" y="42243"/>
                  </a:lnTo>
                  <a:lnTo>
                    <a:pt x="71155" y="49281"/>
                  </a:lnTo>
                  <a:lnTo>
                    <a:pt x="68706" y="56261"/>
                  </a:lnTo>
                  <a:lnTo>
                    <a:pt x="0" y="60451"/>
                  </a:lnTo>
                  <a:lnTo>
                    <a:pt x="4952" y="73533"/>
                  </a:lnTo>
                  <a:lnTo>
                    <a:pt x="63245" y="67690"/>
                  </a:lnTo>
                  <a:lnTo>
                    <a:pt x="77059" y="67690"/>
                  </a:lnTo>
                  <a:lnTo>
                    <a:pt x="84877" y="51276"/>
                  </a:lnTo>
                  <a:lnTo>
                    <a:pt x="90423" y="15748"/>
                  </a:lnTo>
                  <a:close/>
                </a:path>
                <a:path w="535305" h="176530">
                  <a:moveTo>
                    <a:pt x="321309" y="0"/>
                  </a:moveTo>
                  <a:lnTo>
                    <a:pt x="307720" y="0"/>
                  </a:lnTo>
                  <a:lnTo>
                    <a:pt x="307720" y="176530"/>
                  </a:lnTo>
                  <a:lnTo>
                    <a:pt x="321309" y="176530"/>
                  </a:lnTo>
                  <a:lnTo>
                    <a:pt x="321309" y="84962"/>
                  </a:lnTo>
                  <a:lnTo>
                    <a:pt x="352932" y="84962"/>
                  </a:lnTo>
                  <a:lnTo>
                    <a:pt x="352932" y="72771"/>
                  </a:lnTo>
                  <a:lnTo>
                    <a:pt x="321309" y="72771"/>
                  </a:lnTo>
                  <a:lnTo>
                    <a:pt x="321309" y="0"/>
                  </a:lnTo>
                  <a:close/>
                </a:path>
                <a:path w="535305" h="176530">
                  <a:moveTo>
                    <a:pt x="133857" y="0"/>
                  </a:moveTo>
                  <a:lnTo>
                    <a:pt x="120268" y="0"/>
                  </a:lnTo>
                  <a:lnTo>
                    <a:pt x="120268" y="176530"/>
                  </a:lnTo>
                  <a:lnTo>
                    <a:pt x="133857" y="176530"/>
                  </a:lnTo>
                  <a:lnTo>
                    <a:pt x="133857" y="84962"/>
                  </a:lnTo>
                  <a:lnTo>
                    <a:pt x="165481" y="84962"/>
                  </a:lnTo>
                  <a:lnTo>
                    <a:pt x="165481" y="72771"/>
                  </a:lnTo>
                  <a:lnTo>
                    <a:pt x="133857" y="72771"/>
                  </a:lnTo>
                  <a:lnTo>
                    <a:pt x="133857" y="0"/>
                  </a:lnTo>
                  <a:close/>
                </a:path>
              </a:pathLst>
            </a:custGeom>
            <a:solidFill>
              <a:srgbClr val="1C6C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2715768" y="1154937"/>
              <a:ext cx="311150" cy="119380"/>
            </a:xfrm>
            <a:custGeom>
              <a:avLst/>
              <a:gdLst/>
              <a:ahLst/>
              <a:cxnLst/>
              <a:rect l="l" t="t" r="r" b="b"/>
              <a:pathLst>
                <a:path w="311150" h="119380">
                  <a:moveTo>
                    <a:pt x="265938" y="9016"/>
                  </a:moveTo>
                  <a:lnTo>
                    <a:pt x="227564" y="22395"/>
                  </a:lnTo>
                  <a:lnTo>
                    <a:pt x="220599" y="41148"/>
                  </a:lnTo>
                  <a:lnTo>
                    <a:pt x="221384" y="48194"/>
                  </a:lnTo>
                  <a:lnTo>
                    <a:pt x="256317" y="72751"/>
                  </a:lnTo>
                  <a:lnTo>
                    <a:pt x="265938" y="73278"/>
                  </a:lnTo>
                  <a:lnTo>
                    <a:pt x="275558" y="72751"/>
                  </a:lnTo>
                  <a:lnTo>
                    <a:pt x="310366" y="48123"/>
                  </a:lnTo>
                  <a:lnTo>
                    <a:pt x="311150" y="41148"/>
                  </a:lnTo>
                  <a:lnTo>
                    <a:pt x="310366" y="34119"/>
                  </a:lnTo>
                  <a:lnTo>
                    <a:pt x="275558" y="9544"/>
                  </a:lnTo>
                  <a:lnTo>
                    <a:pt x="265938" y="9016"/>
                  </a:lnTo>
                  <a:close/>
                </a:path>
                <a:path w="311150" h="119380">
                  <a:moveTo>
                    <a:pt x="7874" y="0"/>
                  </a:moveTo>
                  <a:lnTo>
                    <a:pt x="90424" y="0"/>
                  </a:lnTo>
                  <a:lnTo>
                    <a:pt x="84877" y="35528"/>
                  </a:lnTo>
                  <a:lnTo>
                    <a:pt x="69770" y="67246"/>
                  </a:lnTo>
                  <a:lnTo>
                    <a:pt x="45114" y="95154"/>
                  </a:lnTo>
                  <a:lnTo>
                    <a:pt x="10921" y="119252"/>
                  </a:lnTo>
                  <a:lnTo>
                    <a:pt x="254" y="108203"/>
                  </a:lnTo>
                  <a:lnTo>
                    <a:pt x="9513" y="103897"/>
                  </a:lnTo>
                  <a:lnTo>
                    <a:pt x="18605" y="98615"/>
                  </a:lnTo>
                  <a:lnTo>
                    <a:pt x="51625" y="69294"/>
                  </a:lnTo>
                  <a:lnTo>
                    <a:pt x="63245" y="51942"/>
                  </a:lnTo>
                  <a:lnTo>
                    <a:pt x="4952" y="57785"/>
                  </a:lnTo>
                  <a:lnTo>
                    <a:pt x="0" y="44703"/>
                  </a:lnTo>
                  <a:lnTo>
                    <a:pt x="68706" y="40512"/>
                  </a:lnTo>
                  <a:lnTo>
                    <a:pt x="75692" y="12191"/>
                  </a:lnTo>
                  <a:lnTo>
                    <a:pt x="7874" y="12191"/>
                  </a:lnTo>
                  <a:lnTo>
                    <a:pt x="7874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23744" y="1150365"/>
              <a:ext cx="99568" cy="128397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2648585" y="1139189"/>
              <a:ext cx="415290" cy="176530"/>
            </a:xfrm>
            <a:custGeom>
              <a:avLst/>
              <a:gdLst/>
              <a:ahLst/>
              <a:cxnLst/>
              <a:rect l="l" t="t" r="r" b="b"/>
              <a:pathLst>
                <a:path w="415289" h="176530">
                  <a:moveTo>
                    <a:pt x="333120" y="12700"/>
                  </a:moveTo>
                  <a:lnTo>
                    <a:pt x="376173" y="24384"/>
                  </a:lnTo>
                  <a:lnTo>
                    <a:pt x="392556" y="56896"/>
                  </a:lnTo>
                  <a:lnTo>
                    <a:pt x="391699" y="65875"/>
                  </a:lnTo>
                  <a:lnTo>
                    <a:pt x="362283" y="96726"/>
                  </a:lnTo>
                  <a:lnTo>
                    <a:pt x="340106" y="101092"/>
                  </a:lnTo>
                  <a:lnTo>
                    <a:pt x="340106" y="136651"/>
                  </a:lnTo>
                  <a:lnTo>
                    <a:pt x="415035" y="136651"/>
                  </a:lnTo>
                  <a:lnTo>
                    <a:pt x="415035" y="148717"/>
                  </a:lnTo>
                  <a:lnTo>
                    <a:pt x="251206" y="148717"/>
                  </a:lnTo>
                  <a:lnTo>
                    <a:pt x="251206" y="136651"/>
                  </a:lnTo>
                  <a:lnTo>
                    <a:pt x="326135" y="136651"/>
                  </a:lnTo>
                  <a:lnTo>
                    <a:pt x="326135" y="101092"/>
                  </a:lnTo>
                  <a:lnTo>
                    <a:pt x="287273" y="87502"/>
                  </a:lnTo>
                  <a:lnTo>
                    <a:pt x="273557" y="56896"/>
                  </a:lnTo>
                  <a:lnTo>
                    <a:pt x="274581" y="47156"/>
                  </a:lnTo>
                  <a:lnTo>
                    <a:pt x="308959" y="15652"/>
                  </a:lnTo>
                  <a:lnTo>
                    <a:pt x="320409" y="13438"/>
                  </a:lnTo>
                  <a:lnTo>
                    <a:pt x="333120" y="12700"/>
                  </a:lnTo>
                  <a:close/>
                </a:path>
                <a:path w="415289" h="176530">
                  <a:moveTo>
                    <a:pt x="187451" y="0"/>
                  </a:moveTo>
                  <a:lnTo>
                    <a:pt x="201040" y="0"/>
                  </a:lnTo>
                  <a:lnTo>
                    <a:pt x="201040" y="72771"/>
                  </a:lnTo>
                  <a:lnTo>
                    <a:pt x="232663" y="72771"/>
                  </a:lnTo>
                  <a:lnTo>
                    <a:pt x="232663" y="84962"/>
                  </a:lnTo>
                  <a:lnTo>
                    <a:pt x="201040" y="84962"/>
                  </a:lnTo>
                  <a:lnTo>
                    <a:pt x="201040" y="176530"/>
                  </a:lnTo>
                  <a:lnTo>
                    <a:pt x="187451" y="176530"/>
                  </a:lnTo>
                  <a:lnTo>
                    <a:pt x="187451" y="0"/>
                  </a:lnTo>
                  <a:close/>
                </a:path>
                <a:path w="415289" h="176530">
                  <a:moveTo>
                    <a:pt x="0" y="0"/>
                  </a:moveTo>
                  <a:lnTo>
                    <a:pt x="13588" y="0"/>
                  </a:lnTo>
                  <a:lnTo>
                    <a:pt x="13588" y="72771"/>
                  </a:lnTo>
                  <a:lnTo>
                    <a:pt x="45212" y="72771"/>
                  </a:lnTo>
                  <a:lnTo>
                    <a:pt x="45212" y="84962"/>
                  </a:lnTo>
                  <a:lnTo>
                    <a:pt x="13588" y="84962"/>
                  </a:lnTo>
                  <a:lnTo>
                    <a:pt x="13588" y="176530"/>
                  </a:lnTo>
                  <a:lnTo>
                    <a:pt x="0" y="17653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6" name="object 16" descr=""/>
          <p:cNvGrpSpPr/>
          <p:nvPr/>
        </p:nvGrpSpPr>
        <p:grpSpPr>
          <a:xfrm>
            <a:off x="3147822" y="1134617"/>
            <a:ext cx="346075" cy="186055"/>
            <a:chOff x="3147822" y="1134617"/>
            <a:chExt cx="346075" cy="186055"/>
          </a:xfrm>
        </p:grpSpPr>
        <p:sp>
          <p:nvSpPr>
            <p:cNvPr id="17" name="object 17" descr=""/>
            <p:cNvSpPr/>
            <p:nvPr/>
          </p:nvSpPr>
          <p:spPr>
            <a:xfrm>
              <a:off x="3152394" y="1139189"/>
              <a:ext cx="337185" cy="176530"/>
            </a:xfrm>
            <a:custGeom>
              <a:avLst/>
              <a:gdLst/>
              <a:ahLst/>
              <a:cxnLst/>
              <a:rect l="l" t="t" r="r" b="b"/>
              <a:pathLst>
                <a:path w="337185" h="176530">
                  <a:moveTo>
                    <a:pt x="278892" y="105537"/>
                  </a:moveTo>
                  <a:lnTo>
                    <a:pt x="236219" y="115062"/>
                  </a:lnTo>
                  <a:lnTo>
                    <a:pt x="221233" y="139700"/>
                  </a:lnTo>
                  <a:lnTo>
                    <a:pt x="222164" y="146962"/>
                  </a:lnTo>
                  <a:lnTo>
                    <a:pt x="254412" y="171608"/>
                  </a:lnTo>
                  <a:lnTo>
                    <a:pt x="278892" y="173989"/>
                  </a:lnTo>
                  <a:lnTo>
                    <a:pt x="291919" y="173394"/>
                  </a:lnTo>
                  <a:lnTo>
                    <a:pt x="303387" y="171608"/>
                  </a:lnTo>
                  <a:lnTo>
                    <a:pt x="313307" y="168632"/>
                  </a:lnTo>
                  <a:lnTo>
                    <a:pt x="321691" y="164464"/>
                  </a:lnTo>
                  <a:lnTo>
                    <a:pt x="324626" y="162179"/>
                  </a:lnTo>
                  <a:lnTo>
                    <a:pt x="278892" y="162179"/>
                  </a:lnTo>
                  <a:lnTo>
                    <a:pt x="269105" y="161794"/>
                  </a:lnTo>
                  <a:lnTo>
                    <a:pt x="235839" y="146304"/>
                  </a:lnTo>
                  <a:lnTo>
                    <a:pt x="235839" y="133096"/>
                  </a:lnTo>
                  <a:lnTo>
                    <a:pt x="278892" y="117221"/>
                  </a:lnTo>
                  <a:lnTo>
                    <a:pt x="324503" y="117221"/>
                  </a:lnTo>
                  <a:lnTo>
                    <a:pt x="321691" y="115062"/>
                  </a:lnTo>
                  <a:lnTo>
                    <a:pt x="313378" y="110894"/>
                  </a:lnTo>
                  <a:lnTo>
                    <a:pt x="303482" y="107918"/>
                  </a:lnTo>
                  <a:lnTo>
                    <a:pt x="291990" y="106132"/>
                  </a:lnTo>
                  <a:lnTo>
                    <a:pt x="278892" y="105537"/>
                  </a:lnTo>
                  <a:close/>
                </a:path>
                <a:path w="337185" h="176530">
                  <a:moveTo>
                    <a:pt x="324503" y="117221"/>
                  </a:moveTo>
                  <a:lnTo>
                    <a:pt x="278892" y="117221"/>
                  </a:lnTo>
                  <a:lnTo>
                    <a:pt x="288767" y="117605"/>
                  </a:lnTo>
                  <a:lnTo>
                    <a:pt x="297447" y="118776"/>
                  </a:lnTo>
                  <a:lnTo>
                    <a:pt x="304805" y="120703"/>
                  </a:lnTo>
                  <a:lnTo>
                    <a:pt x="311022" y="123444"/>
                  </a:lnTo>
                  <a:lnTo>
                    <a:pt x="318389" y="127635"/>
                  </a:lnTo>
                  <a:lnTo>
                    <a:pt x="322071" y="133096"/>
                  </a:lnTo>
                  <a:lnTo>
                    <a:pt x="322071" y="146304"/>
                  </a:lnTo>
                  <a:lnTo>
                    <a:pt x="278892" y="162179"/>
                  </a:lnTo>
                  <a:lnTo>
                    <a:pt x="324626" y="162179"/>
                  </a:lnTo>
                  <a:lnTo>
                    <a:pt x="328265" y="159345"/>
                  </a:lnTo>
                  <a:lnTo>
                    <a:pt x="332946" y="153511"/>
                  </a:lnTo>
                  <a:lnTo>
                    <a:pt x="335746" y="146962"/>
                  </a:lnTo>
                  <a:lnTo>
                    <a:pt x="336677" y="139700"/>
                  </a:lnTo>
                  <a:lnTo>
                    <a:pt x="335746" y="132439"/>
                  </a:lnTo>
                  <a:lnTo>
                    <a:pt x="332946" y="125904"/>
                  </a:lnTo>
                  <a:lnTo>
                    <a:pt x="328265" y="120108"/>
                  </a:lnTo>
                  <a:lnTo>
                    <a:pt x="324503" y="117221"/>
                  </a:lnTo>
                  <a:close/>
                </a:path>
                <a:path w="337185" h="176530">
                  <a:moveTo>
                    <a:pt x="333120" y="0"/>
                  </a:moveTo>
                  <a:lnTo>
                    <a:pt x="319405" y="0"/>
                  </a:lnTo>
                  <a:lnTo>
                    <a:pt x="319405" y="39750"/>
                  </a:lnTo>
                  <a:lnTo>
                    <a:pt x="278256" y="39750"/>
                  </a:lnTo>
                  <a:lnTo>
                    <a:pt x="278256" y="51943"/>
                  </a:lnTo>
                  <a:lnTo>
                    <a:pt x="319405" y="51943"/>
                  </a:lnTo>
                  <a:lnTo>
                    <a:pt x="319405" y="101981"/>
                  </a:lnTo>
                  <a:lnTo>
                    <a:pt x="333120" y="101981"/>
                  </a:lnTo>
                  <a:lnTo>
                    <a:pt x="333120" y="0"/>
                  </a:lnTo>
                  <a:close/>
                </a:path>
                <a:path w="337185" h="176530">
                  <a:moveTo>
                    <a:pt x="246633" y="20065"/>
                  </a:moveTo>
                  <a:lnTo>
                    <a:pt x="233298" y="20065"/>
                  </a:lnTo>
                  <a:lnTo>
                    <a:pt x="233298" y="24511"/>
                  </a:lnTo>
                  <a:lnTo>
                    <a:pt x="232511" y="33916"/>
                  </a:lnTo>
                  <a:lnTo>
                    <a:pt x="213760" y="68778"/>
                  </a:lnTo>
                  <a:lnTo>
                    <a:pt x="188721" y="86995"/>
                  </a:lnTo>
                  <a:lnTo>
                    <a:pt x="198501" y="96393"/>
                  </a:lnTo>
                  <a:lnTo>
                    <a:pt x="228786" y="69977"/>
                  </a:lnTo>
                  <a:lnTo>
                    <a:pt x="240538" y="51688"/>
                  </a:lnTo>
                  <a:lnTo>
                    <a:pt x="255108" y="51688"/>
                  </a:lnTo>
                  <a:lnTo>
                    <a:pt x="254081" y="50228"/>
                  </a:lnTo>
                  <a:lnTo>
                    <a:pt x="249951" y="41846"/>
                  </a:lnTo>
                  <a:lnTo>
                    <a:pt x="247465" y="33274"/>
                  </a:lnTo>
                  <a:lnTo>
                    <a:pt x="246633" y="24511"/>
                  </a:lnTo>
                  <a:lnTo>
                    <a:pt x="246633" y="20065"/>
                  </a:lnTo>
                  <a:close/>
                </a:path>
                <a:path w="337185" h="176530">
                  <a:moveTo>
                    <a:pt x="255108" y="51688"/>
                  </a:moveTo>
                  <a:lnTo>
                    <a:pt x="240538" y="51688"/>
                  </a:lnTo>
                  <a:lnTo>
                    <a:pt x="243391" y="56925"/>
                  </a:lnTo>
                  <a:lnTo>
                    <a:pt x="275538" y="88376"/>
                  </a:lnTo>
                  <a:lnTo>
                    <a:pt x="281558" y="91948"/>
                  </a:lnTo>
                  <a:lnTo>
                    <a:pt x="290703" y="81914"/>
                  </a:lnTo>
                  <a:lnTo>
                    <a:pt x="282201" y="77725"/>
                  </a:lnTo>
                  <a:lnTo>
                    <a:pt x="274224" y="72405"/>
                  </a:lnTo>
                  <a:lnTo>
                    <a:pt x="266771" y="65966"/>
                  </a:lnTo>
                  <a:lnTo>
                    <a:pt x="259842" y="58420"/>
                  </a:lnTo>
                  <a:lnTo>
                    <a:pt x="255108" y="51688"/>
                  </a:lnTo>
                  <a:close/>
                </a:path>
                <a:path w="337185" h="176530">
                  <a:moveTo>
                    <a:pt x="285369" y="7874"/>
                  </a:moveTo>
                  <a:lnTo>
                    <a:pt x="194564" y="7874"/>
                  </a:lnTo>
                  <a:lnTo>
                    <a:pt x="194564" y="20065"/>
                  </a:lnTo>
                  <a:lnTo>
                    <a:pt x="285369" y="20065"/>
                  </a:lnTo>
                  <a:lnTo>
                    <a:pt x="285369" y="7874"/>
                  </a:lnTo>
                  <a:close/>
                </a:path>
                <a:path w="337185" h="176530">
                  <a:moveTo>
                    <a:pt x="115823" y="54229"/>
                  </a:moveTo>
                  <a:lnTo>
                    <a:pt x="102361" y="54229"/>
                  </a:lnTo>
                  <a:lnTo>
                    <a:pt x="102361" y="91439"/>
                  </a:lnTo>
                  <a:lnTo>
                    <a:pt x="66167" y="91439"/>
                  </a:lnTo>
                  <a:lnTo>
                    <a:pt x="66167" y="103759"/>
                  </a:lnTo>
                  <a:lnTo>
                    <a:pt x="102361" y="103759"/>
                  </a:lnTo>
                  <a:lnTo>
                    <a:pt x="102361" y="170814"/>
                  </a:lnTo>
                  <a:lnTo>
                    <a:pt x="115823" y="170814"/>
                  </a:lnTo>
                  <a:lnTo>
                    <a:pt x="115823" y="54229"/>
                  </a:lnTo>
                  <a:close/>
                </a:path>
                <a:path w="337185" h="176530">
                  <a:moveTo>
                    <a:pt x="77216" y="15367"/>
                  </a:moveTo>
                  <a:lnTo>
                    <a:pt x="10413" y="15367"/>
                  </a:lnTo>
                  <a:lnTo>
                    <a:pt x="10413" y="27432"/>
                  </a:lnTo>
                  <a:lnTo>
                    <a:pt x="62737" y="27432"/>
                  </a:lnTo>
                  <a:lnTo>
                    <a:pt x="60759" y="42150"/>
                  </a:lnTo>
                  <a:lnTo>
                    <a:pt x="42418" y="84709"/>
                  </a:lnTo>
                  <a:lnTo>
                    <a:pt x="11646" y="117713"/>
                  </a:lnTo>
                  <a:lnTo>
                    <a:pt x="0" y="125095"/>
                  </a:lnTo>
                  <a:lnTo>
                    <a:pt x="10794" y="134365"/>
                  </a:lnTo>
                  <a:lnTo>
                    <a:pt x="31632" y="117558"/>
                  </a:lnTo>
                  <a:lnTo>
                    <a:pt x="48625" y="98583"/>
                  </a:lnTo>
                  <a:lnTo>
                    <a:pt x="61783" y="77466"/>
                  </a:lnTo>
                  <a:lnTo>
                    <a:pt x="71119" y="54229"/>
                  </a:lnTo>
                  <a:lnTo>
                    <a:pt x="115823" y="54229"/>
                  </a:lnTo>
                  <a:lnTo>
                    <a:pt x="115823" y="42037"/>
                  </a:lnTo>
                  <a:lnTo>
                    <a:pt x="74041" y="42037"/>
                  </a:lnTo>
                  <a:lnTo>
                    <a:pt x="75180" y="36226"/>
                  </a:lnTo>
                  <a:lnTo>
                    <a:pt x="76104" y="29845"/>
                  </a:lnTo>
                  <a:lnTo>
                    <a:pt x="76791" y="22891"/>
                  </a:lnTo>
                  <a:lnTo>
                    <a:pt x="77216" y="15367"/>
                  </a:lnTo>
                  <a:close/>
                </a:path>
                <a:path w="337185" h="176530">
                  <a:moveTo>
                    <a:pt x="115823" y="3556"/>
                  </a:moveTo>
                  <a:lnTo>
                    <a:pt x="102361" y="3556"/>
                  </a:lnTo>
                  <a:lnTo>
                    <a:pt x="102361" y="42037"/>
                  </a:lnTo>
                  <a:lnTo>
                    <a:pt x="115823" y="42037"/>
                  </a:lnTo>
                  <a:lnTo>
                    <a:pt x="115823" y="3556"/>
                  </a:lnTo>
                  <a:close/>
                </a:path>
                <a:path w="337185" h="176530">
                  <a:moveTo>
                    <a:pt x="148463" y="0"/>
                  </a:moveTo>
                  <a:lnTo>
                    <a:pt x="134746" y="0"/>
                  </a:lnTo>
                  <a:lnTo>
                    <a:pt x="134746" y="176530"/>
                  </a:lnTo>
                  <a:lnTo>
                    <a:pt x="148463" y="176530"/>
                  </a:lnTo>
                  <a:lnTo>
                    <a:pt x="148463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3152394" y="1139189"/>
              <a:ext cx="337185" cy="176530"/>
            </a:xfrm>
            <a:custGeom>
              <a:avLst/>
              <a:gdLst/>
              <a:ahLst/>
              <a:cxnLst/>
              <a:rect l="l" t="t" r="r" b="b"/>
              <a:pathLst>
                <a:path w="337185" h="176530">
                  <a:moveTo>
                    <a:pt x="278892" y="117221"/>
                  </a:moveTo>
                  <a:lnTo>
                    <a:pt x="239521" y="127762"/>
                  </a:lnTo>
                  <a:lnTo>
                    <a:pt x="235839" y="133096"/>
                  </a:lnTo>
                  <a:lnTo>
                    <a:pt x="235839" y="139700"/>
                  </a:lnTo>
                  <a:lnTo>
                    <a:pt x="235839" y="146304"/>
                  </a:lnTo>
                  <a:lnTo>
                    <a:pt x="278892" y="162179"/>
                  </a:lnTo>
                  <a:lnTo>
                    <a:pt x="288678" y="161796"/>
                  </a:lnTo>
                  <a:lnTo>
                    <a:pt x="322071" y="146304"/>
                  </a:lnTo>
                  <a:lnTo>
                    <a:pt x="322071" y="139700"/>
                  </a:lnTo>
                  <a:lnTo>
                    <a:pt x="322071" y="133096"/>
                  </a:lnTo>
                  <a:lnTo>
                    <a:pt x="288752" y="117603"/>
                  </a:lnTo>
                  <a:lnTo>
                    <a:pt x="278892" y="117221"/>
                  </a:lnTo>
                  <a:close/>
                </a:path>
                <a:path w="337185" h="176530">
                  <a:moveTo>
                    <a:pt x="278892" y="105537"/>
                  </a:moveTo>
                  <a:lnTo>
                    <a:pt x="321691" y="115062"/>
                  </a:lnTo>
                  <a:lnTo>
                    <a:pt x="336677" y="139700"/>
                  </a:lnTo>
                  <a:lnTo>
                    <a:pt x="335746" y="146962"/>
                  </a:lnTo>
                  <a:lnTo>
                    <a:pt x="303387" y="171608"/>
                  </a:lnTo>
                  <a:lnTo>
                    <a:pt x="278892" y="173989"/>
                  </a:lnTo>
                  <a:lnTo>
                    <a:pt x="265866" y="173394"/>
                  </a:lnTo>
                  <a:lnTo>
                    <a:pt x="229645" y="159345"/>
                  </a:lnTo>
                  <a:lnTo>
                    <a:pt x="221233" y="139700"/>
                  </a:lnTo>
                  <a:lnTo>
                    <a:pt x="222164" y="132439"/>
                  </a:lnTo>
                  <a:lnTo>
                    <a:pt x="254412" y="107918"/>
                  </a:lnTo>
                  <a:lnTo>
                    <a:pt x="278892" y="105537"/>
                  </a:lnTo>
                  <a:close/>
                </a:path>
                <a:path w="337185" h="176530">
                  <a:moveTo>
                    <a:pt x="194564" y="7874"/>
                  </a:moveTo>
                  <a:lnTo>
                    <a:pt x="285369" y="7874"/>
                  </a:lnTo>
                  <a:lnTo>
                    <a:pt x="285369" y="20065"/>
                  </a:lnTo>
                  <a:lnTo>
                    <a:pt x="246633" y="20065"/>
                  </a:lnTo>
                  <a:lnTo>
                    <a:pt x="246633" y="24511"/>
                  </a:lnTo>
                  <a:lnTo>
                    <a:pt x="266771" y="65966"/>
                  </a:lnTo>
                  <a:lnTo>
                    <a:pt x="290703" y="81914"/>
                  </a:lnTo>
                  <a:lnTo>
                    <a:pt x="281558" y="91948"/>
                  </a:lnTo>
                  <a:lnTo>
                    <a:pt x="251860" y="67923"/>
                  </a:lnTo>
                  <a:lnTo>
                    <a:pt x="240538" y="51688"/>
                  </a:lnTo>
                  <a:lnTo>
                    <a:pt x="237462" y="57594"/>
                  </a:lnTo>
                  <a:lnTo>
                    <a:pt x="210867" y="87899"/>
                  </a:lnTo>
                  <a:lnTo>
                    <a:pt x="198501" y="96393"/>
                  </a:lnTo>
                  <a:lnTo>
                    <a:pt x="188721" y="86995"/>
                  </a:lnTo>
                  <a:lnTo>
                    <a:pt x="197846" y="81922"/>
                  </a:lnTo>
                  <a:lnTo>
                    <a:pt x="206184" y="75850"/>
                  </a:lnTo>
                  <a:lnTo>
                    <a:pt x="230139" y="43084"/>
                  </a:lnTo>
                  <a:lnTo>
                    <a:pt x="233298" y="24511"/>
                  </a:lnTo>
                  <a:lnTo>
                    <a:pt x="233298" y="20065"/>
                  </a:lnTo>
                  <a:lnTo>
                    <a:pt x="194564" y="20065"/>
                  </a:lnTo>
                  <a:lnTo>
                    <a:pt x="194564" y="7874"/>
                  </a:lnTo>
                  <a:close/>
                </a:path>
                <a:path w="337185" h="176530">
                  <a:moveTo>
                    <a:pt x="102361" y="3556"/>
                  </a:moveTo>
                  <a:lnTo>
                    <a:pt x="115823" y="3556"/>
                  </a:lnTo>
                  <a:lnTo>
                    <a:pt x="115823" y="170814"/>
                  </a:lnTo>
                  <a:lnTo>
                    <a:pt x="102361" y="170814"/>
                  </a:lnTo>
                  <a:lnTo>
                    <a:pt x="102361" y="103759"/>
                  </a:lnTo>
                  <a:lnTo>
                    <a:pt x="66167" y="103759"/>
                  </a:lnTo>
                  <a:lnTo>
                    <a:pt x="66167" y="91439"/>
                  </a:lnTo>
                  <a:lnTo>
                    <a:pt x="102361" y="91439"/>
                  </a:lnTo>
                  <a:lnTo>
                    <a:pt x="102361" y="54229"/>
                  </a:lnTo>
                  <a:lnTo>
                    <a:pt x="71119" y="54229"/>
                  </a:lnTo>
                  <a:lnTo>
                    <a:pt x="61783" y="77466"/>
                  </a:lnTo>
                  <a:lnTo>
                    <a:pt x="48625" y="98583"/>
                  </a:lnTo>
                  <a:lnTo>
                    <a:pt x="31632" y="117558"/>
                  </a:lnTo>
                  <a:lnTo>
                    <a:pt x="10794" y="134365"/>
                  </a:lnTo>
                  <a:lnTo>
                    <a:pt x="0" y="125095"/>
                  </a:lnTo>
                  <a:lnTo>
                    <a:pt x="11646" y="117713"/>
                  </a:lnTo>
                  <a:lnTo>
                    <a:pt x="22590" y="108521"/>
                  </a:lnTo>
                  <a:lnTo>
                    <a:pt x="50611" y="70776"/>
                  </a:lnTo>
                  <a:lnTo>
                    <a:pt x="62737" y="27432"/>
                  </a:lnTo>
                  <a:lnTo>
                    <a:pt x="10413" y="27432"/>
                  </a:lnTo>
                  <a:lnTo>
                    <a:pt x="10413" y="15367"/>
                  </a:lnTo>
                  <a:lnTo>
                    <a:pt x="77216" y="15367"/>
                  </a:lnTo>
                  <a:lnTo>
                    <a:pt x="76791" y="22891"/>
                  </a:lnTo>
                  <a:lnTo>
                    <a:pt x="76104" y="29845"/>
                  </a:lnTo>
                  <a:lnTo>
                    <a:pt x="75180" y="36226"/>
                  </a:lnTo>
                  <a:lnTo>
                    <a:pt x="74041" y="42037"/>
                  </a:lnTo>
                  <a:lnTo>
                    <a:pt x="102361" y="42037"/>
                  </a:lnTo>
                  <a:lnTo>
                    <a:pt x="102361" y="3556"/>
                  </a:lnTo>
                  <a:close/>
                </a:path>
                <a:path w="337185" h="176530">
                  <a:moveTo>
                    <a:pt x="319405" y="0"/>
                  </a:moveTo>
                  <a:lnTo>
                    <a:pt x="333120" y="0"/>
                  </a:lnTo>
                  <a:lnTo>
                    <a:pt x="333120" y="101981"/>
                  </a:lnTo>
                  <a:lnTo>
                    <a:pt x="319405" y="101981"/>
                  </a:lnTo>
                  <a:lnTo>
                    <a:pt x="319405" y="51943"/>
                  </a:lnTo>
                  <a:lnTo>
                    <a:pt x="278256" y="51943"/>
                  </a:lnTo>
                  <a:lnTo>
                    <a:pt x="278256" y="39750"/>
                  </a:lnTo>
                  <a:lnTo>
                    <a:pt x="319405" y="39750"/>
                  </a:lnTo>
                  <a:lnTo>
                    <a:pt x="319405" y="0"/>
                  </a:lnTo>
                  <a:close/>
                </a:path>
                <a:path w="337185" h="176530">
                  <a:moveTo>
                    <a:pt x="134746" y="0"/>
                  </a:moveTo>
                  <a:lnTo>
                    <a:pt x="148463" y="0"/>
                  </a:lnTo>
                  <a:lnTo>
                    <a:pt x="148463" y="176530"/>
                  </a:lnTo>
                  <a:lnTo>
                    <a:pt x="134746" y="176530"/>
                  </a:lnTo>
                  <a:lnTo>
                    <a:pt x="134746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9" name="object 19" descr=""/>
          <p:cNvGrpSpPr/>
          <p:nvPr/>
        </p:nvGrpSpPr>
        <p:grpSpPr>
          <a:xfrm>
            <a:off x="3584194" y="1179830"/>
            <a:ext cx="271780" cy="131445"/>
            <a:chOff x="3584194" y="1179830"/>
            <a:chExt cx="271780" cy="131445"/>
          </a:xfrm>
        </p:grpSpPr>
        <p:sp>
          <p:nvSpPr>
            <p:cNvPr id="20" name="object 20" descr=""/>
            <p:cNvSpPr/>
            <p:nvPr/>
          </p:nvSpPr>
          <p:spPr>
            <a:xfrm>
              <a:off x="3588766" y="1184402"/>
              <a:ext cx="262890" cy="122555"/>
            </a:xfrm>
            <a:custGeom>
              <a:avLst/>
              <a:gdLst/>
              <a:ahLst/>
              <a:cxnLst/>
              <a:rect l="l" t="t" r="r" b="b"/>
              <a:pathLst>
                <a:path w="262889" h="122555">
                  <a:moveTo>
                    <a:pt x="171831" y="82931"/>
                  </a:moveTo>
                  <a:lnTo>
                    <a:pt x="161544" y="82931"/>
                  </a:lnTo>
                  <a:lnTo>
                    <a:pt x="161544" y="122174"/>
                  </a:lnTo>
                  <a:lnTo>
                    <a:pt x="244856" y="122174"/>
                  </a:lnTo>
                  <a:lnTo>
                    <a:pt x="244856" y="112902"/>
                  </a:lnTo>
                  <a:lnTo>
                    <a:pt x="171831" y="112902"/>
                  </a:lnTo>
                  <a:lnTo>
                    <a:pt x="171831" y="82931"/>
                  </a:lnTo>
                  <a:close/>
                </a:path>
                <a:path w="262889" h="122555">
                  <a:moveTo>
                    <a:pt x="122428" y="97282"/>
                  </a:moveTo>
                  <a:lnTo>
                    <a:pt x="0" y="97282"/>
                  </a:lnTo>
                  <a:lnTo>
                    <a:pt x="0" y="106299"/>
                  </a:lnTo>
                  <a:lnTo>
                    <a:pt x="122428" y="106299"/>
                  </a:lnTo>
                  <a:lnTo>
                    <a:pt x="122428" y="97282"/>
                  </a:lnTo>
                  <a:close/>
                </a:path>
                <a:path w="262889" h="122555">
                  <a:moveTo>
                    <a:pt x="66421" y="71120"/>
                  </a:moveTo>
                  <a:lnTo>
                    <a:pt x="56007" y="71120"/>
                  </a:lnTo>
                  <a:lnTo>
                    <a:pt x="56007" y="97282"/>
                  </a:lnTo>
                  <a:lnTo>
                    <a:pt x="66421" y="97282"/>
                  </a:lnTo>
                  <a:lnTo>
                    <a:pt x="66421" y="71120"/>
                  </a:lnTo>
                  <a:close/>
                </a:path>
                <a:path w="262889" h="122555">
                  <a:moveTo>
                    <a:pt x="262636" y="62484"/>
                  </a:moveTo>
                  <a:lnTo>
                    <a:pt x="140208" y="62484"/>
                  </a:lnTo>
                  <a:lnTo>
                    <a:pt x="140208" y="71627"/>
                  </a:lnTo>
                  <a:lnTo>
                    <a:pt x="262636" y="71627"/>
                  </a:lnTo>
                  <a:lnTo>
                    <a:pt x="262636" y="62484"/>
                  </a:lnTo>
                  <a:close/>
                </a:path>
                <a:path w="262889" h="122555">
                  <a:moveTo>
                    <a:pt x="108585" y="7493"/>
                  </a:moveTo>
                  <a:lnTo>
                    <a:pt x="63119" y="7493"/>
                  </a:lnTo>
                  <a:lnTo>
                    <a:pt x="63119" y="63626"/>
                  </a:lnTo>
                  <a:lnTo>
                    <a:pt x="110362" y="63626"/>
                  </a:lnTo>
                  <a:lnTo>
                    <a:pt x="110362" y="54737"/>
                  </a:lnTo>
                  <a:lnTo>
                    <a:pt x="73151" y="54737"/>
                  </a:lnTo>
                  <a:lnTo>
                    <a:pt x="73151" y="16637"/>
                  </a:lnTo>
                  <a:lnTo>
                    <a:pt x="108585" y="16637"/>
                  </a:lnTo>
                  <a:lnTo>
                    <a:pt x="108585" y="7493"/>
                  </a:lnTo>
                  <a:close/>
                </a:path>
                <a:path w="262889" h="122555">
                  <a:moveTo>
                    <a:pt x="54991" y="7493"/>
                  </a:moveTo>
                  <a:lnTo>
                    <a:pt x="11811" y="7493"/>
                  </a:lnTo>
                  <a:lnTo>
                    <a:pt x="11811" y="63626"/>
                  </a:lnTo>
                  <a:lnTo>
                    <a:pt x="56896" y="63626"/>
                  </a:lnTo>
                  <a:lnTo>
                    <a:pt x="56896" y="54737"/>
                  </a:lnTo>
                  <a:lnTo>
                    <a:pt x="22098" y="54737"/>
                  </a:lnTo>
                  <a:lnTo>
                    <a:pt x="22098" y="16637"/>
                  </a:lnTo>
                  <a:lnTo>
                    <a:pt x="54991" y="16637"/>
                  </a:lnTo>
                  <a:lnTo>
                    <a:pt x="54991" y="7493"/>
                  </a:lnTo>
                  <a:close/>
                </a:path>
                <a:path w="262889" h="122555">
                  <a:moveTo>
                    <a:pt x="172338" y="0"/>
                  </a:moveTo>
                  <a:lnTo>
                    <a:pt x="162179" y="0"/>
                  </a:lnTo>
                  <a:lnTo>
                    <a:pt x="162179" y="44196"/>
                  </a:lnTo>
                  <a:lnTo>
                    <a:pt x="244601" y="44196"/>
                  </a:lnTo>
                  <a:lnTo>
                    <a:pt x="244601" y="35178"/>
                  </a:lnTo>
                  <a:lnTo>
                    <a:pt x="172338" y="35178"/>
                  </a:lnTo>
                  <a:lnTo>
                    <a:pt x="172338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3588766" y="1184402"/>
              <a:ext cx="262890" cy="122555"/>
            </a:xfrm>
            <a:custGeom>
              <a:avLst/>
              <a:gdLst/>
              <a:ahLst/>
              <a:cxnLst/>
              <a:rect l="l" t="t" r="r" b="b"/>
              <a:pathLst>
                <a:path w="262889" h="122555">
                  <a:moveTo>
                    <a:pt x="161544" y="82931"/>
                  </a:moveTo>
                  <a:lnTo>
                    <a:pt x="171831" y="82931"/>
                  </a:lnTo>
                  <a:lnTo>
                    <a:pt x="171831" y="112902"/>
                  </a:lnTo>
                  <a:lnTo>
                    <a:pt x="244856" y="112902"/>
                  </a:lnTo>
                  <a:lnTo>
                    <a:pt x="244856" y="122174"/>
                  </a:lnTo>
                  <a:lnTo>
                    <a:pt x="161544" y="122174"/>
                  </a:lnTo>
                  <a:lnTo>
                    <a:pt x="161544" y="82931"/>
                  </a:lnTo>
                  <a:close/>
                </a:path>
                <a:path w="262889" h="122555">
                  <a:moveTo>
                    <a:pt x="56007" y="71120"/>
                  </a:moveTo>
                  <a:lnTo>
                    <a:pt x="66421" y="71120"/>
                  </a:lnTo>
                  <a:lnTo>
                    <a:pt x="66421" y="97282"/>
                  </a:lnTo>
                  <a:lnTo>
                    <a:pt x="122428" y="97282"/>
                  </a:lnTo>
                  <a:lnTo>
                    <a:pt x="122428" y="106299"/>
                  </a:lnTo>
                  <a:lnTo>
                    <a:pt x="0" y="106299"/>
                  </a:lnTo>
                  <a:lnTo>
                    <a:pt x="0" y="97282"/>
                  </a:lnTo>
                  <a:lnTo>
                    <a:pt x="56007" y="97282"/>
                  </a:lnTo>
                  <a:lnTo>
                    <a:pt x="56007" y="71120"/>
                  </a:lnTo>
                  <a:close/>
                </a:path>
                <a:path w="262889" h="122555">
                  <a:moveTo>
                    <a:pt x="140208" y="62484"/>
                  </a:moveTo>
                  <a:lnTo>
                    <a:pt x="262636" y="62484"/>
                  </a:lnTo>
                  <a:lnTo>
                    <a:pt x="262636" y="71627"/>
                  </a:lnTo>
                  <a:lnTo>
                    <a:pt x="140208" y="71627"/>
                  </a:lnTo>
                  <a:lnTo>
                    <a:pt x="140208" y="62484"/>
                  </a:lnTo>
                  <a:close/>
                </a:path>
                <a:path w="262889" h="122555">
                  <a:moveTo>
                    <a:pt x="63119" y="7493"/>
                  </a:moveTo>
                  <a:lnTo>
                    <a:pt x="108585" y="7493"/>
                  </a:lnTo>
                  <a:lnTo>
                    <a:pt x="108585" y="16637"/>
                  </a:lnTo>
                  <a:lnTo>
                    <a:pt x="73151" y="16637"/>
                  </a:lnTo>
                  <a:lnTo>
                    <a:pt x="73151" y="54737"/>
                  </a:lnTo>
                  <a:lnTo>
                    <a:pt x="110362" y="54737"/>
                  </a:lnTo>
                  <a:lnTo>
                    <a:pt x="110362" y="63626"/>
                  </a:lnTo>
                  <a:lnTo>
                    <a:pt x="63119" y="63626"/>
                  </a:lnTo>
                  <a:lnTo>
                    <a:pt x="63119" y="7493"/>
                  </a:lnTo>
                  <a:close/>
                </a:path>
                <a:path w="262889" h="122555">
                  <a:moveTo>
                    <a:pt x="11811" y="7493"/>
                  </a:moveTo>
                  <a:lnTo>
                    <a:pt x="54991" y="7493"/>
                  </a:lnTo>
                  <a:lnTo>
                    <a:pt x="54991" y="16637"/>
                  </a:lnTo>
                  <a:lnTo>
                    <a:pt x="22098" y="16637"/>
                  </a:lnTo>
                  <a:lnTo>
                    <a:pt x="22098" y="54737"/>
                  </a:lnTo>
                  <a:lnTo>
                    <a:pt x="56896" y="54737"/>
                  </a:lnTo>
                  <a:lnTo>
                    <a:pt x="56896" y="63626"/>
                  </a:lnTo>
                  <a:lnTo>
                    <a:pt x="11811" y="63626"/>
                  </a:lnTo>
                  <a:lnTo>
                    <a:pt x="11811" y="7493"/>
                  </a:lnTo>
                  <a:close/>
                </a:path>
                <a:path w="262889" h="122555">
                  <a:moveTo>
                    <a:pt x="162179" y="0"/>
                  </a:moveTo>
                  <a:lnTo>
                    <a:pt x="172338" y="0"/>
                  </a:lnTo>
                  <a:lnTo>
                    <a:pt x="172338" y="35178"/>
                  </a:lnTo>
                  <a:lnTo>
                    <a:pt x="244601" y="35178"/>
                  </a:lnTo>
                  <a:lnTo>
                    <a:pt x="244601" y="44196"/>
                  </a:lnTo>
                  <a:lnTo>
                    <a:pt x="162179" y="44196"/>
                  </a:lnTo>
                  <a:lnTo>
                    <a:pt x="162179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2" name="object 22" descr=""/>
          <p:cNvGrpSpPr/>
          <p:nvPr/>
        </p:nvGrpSpPr>
        <p:grpSpPr>
          <a:xfrm>
            <a:off x="3931920" y="1134617"/>
            <a:ext cx="1297305" cy="197485"/>
            <a:chOff x="3931920" y="1134617"/>
            <a:chExt cx="1297305" cy="197485"/>
          </a:xfrm>
        </p:grpSpPr>
        <p:sp>
          <p:nvSpPr>
            <p:cNvPr id="23" name="object 23" descr=""/>
            <p:cNvSpPr/>
            <p:nvPr/>
          </p:nvSpPr>
          <p:spPr>
            <a:xfrm>
              <a:off x="3936492" y="1139189"/>
              <a:ext cx="1288415" cy="188595"/>
            </a:xfrm>
            <a:custGeom>
              <a:avLst/>
              <a:gdLst/>
              <a:ahLst/>
              <a:cxnLst/>
              <a:rect l="l" t="t" r="r" b="b"/>
              <a:pathLst>
                <a:path w="1288414" h="188594">
                  <a:moveTo>
                    <a:pt x="602615" y="122174"/>
                  </a:moveTo>
                  <a:lnTo>
                    <a:pt x="589026" y="122174"/>
                  </a:lnTo>
                  <a:lnTo>
                    <a:pt x="589026" y="170561"/>
                  </a:lnTo>
                  <a:lnTo>
                    <a:pt x="702563" y="170561"/>
                  </a:lnTo>
                  <a:lnTo>
                    <a:pt x="702563" y="158496"/>
                  </a:lnTo>
                  <a:lnTo>
                    <a:pt x="602615" y="158496"/>
                  </a:lnTo>
                  <a:lnTo>
                    <a:pt x="602615" y="122174"/>
                  </a:lnTo>
                  <a:close/>
                </a:path>
                <a:path w="1288414" h="188594">
                  <a:moveTo>
                    <a:pt x="803021" y="117221"/>
                  </a:moveTo>
                  <a:lnTo>
                    <a:pt x="789305" y="117221"/>
                  </a:lnTo>
                  <a:lnTo>
                    <a:pt x="789305" y="169799"/>
                  </a:lnTo>
                  <a:lnTo>
                    <a:pt x="902716" y="169799"/>
                  </a:lnTo>
                  <a:lnTo>
                    <a:pt x="902716" y="157480"/>
                  </a:lnTo>
                  <a:lnTo>
                    <a:pt x="803021" y="157480"/>
                  </a:lnTo>
                  <a:lnTo>
                    <a:pt x="803021" y="117221"/>
                  </a:lnTo>
                  <a:close/>
                </a:path>
                <a:path w="1288414" h="188594">
                  <a:moveTo>
                    <a:pt x="896238" y="61722"/>
                  </a:moveTo>
                  <a:lnTo>
                    <a:pt x="882523" y="61722"/>
                  </a:lnTo>
                  <a:lnTo>
                    <a:pt x="882523" y="129032"/>
                  </a:lnTo>
                  <a:lnTo>
                    <a:pt x="896238" y="129032"/>
                  </a:lnTo>
                  <a:lnTo>
                    <a:pt x="896238" y="61722"/>
                  </a:lnTo>
                  <a:close/>
                </a:path>
                <a:path w="1288414" h="188594">
                  <a:moveTo>
                    <a:pt x="781431" y="8255"/>
                  </a:moveTo>
                  <a:lnTo>
                    <a:pt x="767969" y="8255"/>
                  </a:lnTo>
                  <a:lnTo>
                    <a:pt x="767969" y="97917"/>
                  </a:lnTo>
                  <a:lnTo>
                    <a:pt x="849503" y="97917"/>
                  </a:lnTo>
                  <a:lnTo>
                    <a:pt x="849503" y="85851"/>
                  </a:lnTo>
                  <a:lnTo>
                    <a:pt x="781431" y="85851"/>
                  </a:lnTo>
                  <a:lnTo>
                    <a:pt x="781431" y="54229"/>
                  </a:lnTo>
                  <a:lnTo>
                    <a:pt x="896238" y="54229"/>
                  </a:lnTo>
                  <a:lnTo>
                    <a:pt x="896238" y="49530"/>
                  </a:lnTo>
                  <a:lnTo>
                    <a:pt x="849503" y="49530"/>
                  </a:lnTo>
                  <a:lnTo>
                    <a:pt x="849503" y="42037"/>
                  </a:lnTo>
                  <a:lnTo>
                    <a:pt x="781431" y="42037"/>
                  </a:lnTo>
                  <a:lnTo>
                    <a:pt x="781431" y="8255"/>
                  </a:lnTo>
                  <a:close/>
                </a:path>
                <a:path w="1288414" h="188594">
                  <a:moveTo>
                    <a:pt x="896238" y="54229"/>
                  </a:moveTo>
                  <a:lnTo>
                    <a:pt x="835787" y="54229"/>
                  </a:lnTo>
                  <a:lnTo>
                    <a:pt x="835787" y="85851"/>
                  </a:lnTo>
                  <a:lnTo>
                    <a:pt x="849503" y="85851"/>
                  </a:lnTo>
                  <a:lnTo>
                    <a:pt x="849503" y="61722"/>
                  </a:lnTo>
                  <a:lnTo>
                    <a:pt x="896238" y="61722"/>
                  </a:lnTo>
                  <a:lnTo>
                    <a:pt x="896238" y="54229"/>
                  </a:lnTo>
                  <a:close/>
                </a:path>
                <a:path w="1288414" h="188594">
                  <a:moveTo>
                    <a:pt x="896238" y="0"/>
                  </a:moveTo>
                  <a:lnTo>
                    <a:pt x="882523" y="0"/>
                  </a:lnTo>
                  <a:lnTo>
                    <a:pt x="882523" y="49530"/>
                  </a:lnTo>
                  <a:lnTo>
                    <a:pt x="896238" y="49530"/>
                  </a:lnTo>
                  <a:lnTo>
                    <a:pt x="896238" y="0"/>
                  </a:lnTo>
                  <a:close/>
                </a:path>
                <a:path w="1288414" h="188594">
                  <a:moveTo>
                    <a:pt x="849503" y="8255"/>
                  </a:moveTo>
                  <a:lnTo>
                    <a:pt x="835787" y="8255"/>
                  </a:lnTo>
                  <a:lnTo>
                    <a:pt x="835787" y="42037"/>
                  </a:lnTo>
                  <a:lnTo>
                    <a:pt x="849503" y="42037"/>
                  </a:lnTo>
                  <a:lnTo>
                    <a:pt x="849503" y="8255"/>
                  </a:lnTo>
                  <a:close/>
                </a:path>
                <a:path w="1288414" h="188594">
                  <a:moveTo>
                    <a:pt x="243078" y="123571"/>
                  </a:moveTo>
                  <a:lnTo>
                    <a:pt x="229488" y="123571"/>
                  </a:lnTo>
                  <a:lnTo>
                    <a:pt x="229488" y="176530"/>
                  </a:lnTo>
                  <a:lnTo>
                    <a:pt x="243078" y="176530"/>
                  </a:lnTo>
                  <a:lnTo>
                    <a:pt x="243078" y="123571"/>
                  </a:lnTo>
                  <a:close/>
                </a:path>
                <a:path w="1288414" h="188594">
                  <a:moveTo>
                    <a:pt x="308483" y="123571"/>
                  </a:moveTo>
                  <a:lnTo>
                    <a:pt x="294894" y="123571"/>
                  </a:lnTo>
                  <a:lnTo>
                    <a:pt x="294894" y="176530"/>
                  </a:lnTo>
                  <a:lnTo>
                    <a:pt x="308483" y="176530"/>
                  </a:lnTo>
                  <a:lnTo>
                    <a:pt x="308483" y="123571"/>
                  </a:lnTo>
                  <a:close/>
                </a:path>
                <a:path w="1288414" h="188594">
                  <a:moveTo>
                    <a:pt x="350900" y="111379"/>
                  </a:moveTo>
                  <a:lnTo>
                    <a:pt x="187071" y="111379"/>
                  </a:lnTo>
                  <a:lnTo>
                    <a:pt x="187071" y="123571"/>
                  </a:lnTo>
                  <a:lnTo>
                    <a:pt x="350900" y="123571"/>
                  </a:lnTo>
                  <a:lnTo>
                    <a:pt x="350900" y="111379"/>
                  </a:lnTo>
                  <a:close/>
                </a:path>
                <a:path w="1288414" h="188594">
                  <a:moveTo>
                    <a:pt x="1261872" y="109347"/>
                  </a:moveTo>
                  <a:lnTo>
                    <a:pt x="1150366" y="109347"/>
                  </a:lnTo>
                  <a:lnTo>
                    <a:pt x="1150366" y="120904"/>
                  </a:lnTo>
                  <a:lnTo>
                    <a:pt x="1248410" y="120904"/>
                  </a:lnTo>
                  <a:lnTo>
                    <a:pt x="1248410" y="136144"/>
                  </a:lnTo>
                  <a:lnTo>
                    <a:pt x="1150366" y="136144"/>
                  </a:lnTo>
                  <a:lnTo>
                    <a:pt x="1150366" y="174751"/>
                  </a:lnTo>
                  <a:lnTo>
                    <a:pt x="1265809" y="174751"/>
                  </a:lnTo>
                  <a:lnTo>
                    <a:pt x="1265809" y="163068"/>
                  </a:lnTo>
                  <a:lnTo>
                    <a:pt x="1163828" y="163068"/>
                  </a:lnTo>
                  <a:lnTo>
                    <a:pt x="1163828" y="147065"/>
                  </a:lnTo>
                  <a:lnTo>
                    <a:pt x="1261872" y="147065"/>
                  </a:lnTo>
                  <a:lnTo>
                    <a:pt x="1261872" y="109347"/>
                  </a:lnTo>
                  <a:close/>
                </a:path>
                <a:path w="1288414" h="188594">
                  <a:moveTo>
                    <a:pt x="1288161" y="82804"/>
                  </a:moveTo>
                  <a:lnTo>
                    <a:pt x="1124331" y="82804"/>
                  </a:lnTo>
                  <a:lnTo>
                    <a:pt x="1124331" y="94487"/>
                  </a:lnTo>
                  <a:lnTo>
                    <a:pt x="1288161" y="94487"/>
                  </a:lnTo>
                  <a:lnTo>
                    <a:pt x="1288161" y="82804"/>
                  </a:lnTo>
                  <a:close/>
                </a:path>
                <a:path w="1288414" h="188594">
                  <a:moveTo>
                    <a:pt x="1100709" y="137540"/>
                  </a:moveTo>
                  <a:lnTo>
                    <a:pt x="936879" y="137540"/>
                  </a:lnTo>
                  <a:lnTo>
                    <a:pt x="936879" y="149606"/>
                  </a:lnTo>
                  <a:lnTo>
                    <a:pt x="1100709" y="149606"/>
                  </a:lnTo>
                  <a:lnTo>
                    <a:pt x="1100709" y="137540"/>
                  </a:lnTo>
                  <a:close/>
                </a:path>
                <a:path w="1288414" h="188594">
                  <a:moveTo>
                    <a:pt x="1018794" y="44831"/>
                  </a:moveTo>
                  <a:lnTo>
                    <a:pt x="976249" y="54229"/>
                  </a:lnTo>
                  <a:lnTo>
                    <a:pt x="961390" y="78232"/>
                  </a:lnTo>
                  <a:lnTo>
                    <a:pt x="962228" y="84836"/>
                  </a:lnTo>
                  <a:lnTo>
                    <a:pt x="1000656" y="110559"/>
                  </a:lnTo>
                  <a:lnTo>
                    <a:pt x="1012063" y="111633"/>
                  </a:lnTo>
                  <a:lnTo>
                    <a:pt x="1012063" y="137540"/>
                  </a:lnTo>
                  <a:lnTo>
                    <a:pt x="1025525" y="137540"/>
                  </a:lnTo>
                  <a:lnTo>
                    <a:pt x="1025525" y="111633"/>
                  </a:lnTo>
                  <a:lnTo>
                    <a:pt x="1036839" y="110559"/>
                  </a:lnTo>
                  <a:lnTo>
                    <a:pt x="1046797" y="108473"/>
                  </a:lnTo>
                  <a:lnTo>
                    <a:pt x="1055421" y="105364"/>
                  </a:lnTo>
                  <a:lnTo>
                    <a:pt x="1062736" y="101219"/>
                  </a:lnTo>
                  <a:lnTo>
                    <a:pt x="1063947" y="100202"/>
                  </a:lnTo>
                  <a:lnTo>
                    <a:pt x="1018794" y="100202"/>
                  </a:lnTo>
                  <a:lnTo>
                    <a:pt x="1008935" y="99822"/>
                  </a:lnTo>
                  <a:lnTo>
                    <a:pt x="975868" y="84836"/>
                  </a:lnTo>
                  <a:lnTo>
                    <a:pt x="975868" y="71627"/>
                  </a:lnTo>
                  <a:lnTo>
                    <a:pt x="1018794" y="56387"/>
                  </a:lnTo>
                  <a:lnTo>
                    <a:pt x="1064055" y="56387"/>
                  </a:lnTo>
                  <a:lnTo>
                    <a:pt x="1061085" y="54101"/>
                  </a:lnTo>
                  <a:lnTo>
                    <a:pt x="1052869" y="50028"/>
                  </a:lnTo>
                  <a:lnTo>
                    <a:pt x="1043082" y="47132"/>
                  </a:lnTo>
                  <a:lnTo>
                    <a:pt x="1031724" y="45404"/>
                  </a:lnTo>
                  <a:lnTo>
                    <a:pt x="1018794" y="44831"/>
                  </a:lnTo>
                  <a:close/>
                </a:path>
                <a:path w="1288414" h="188594">
                  <a:moveTo>
                    <a:pt x="1064055" y="56387"/>
                  </a:moveTo>
                  <a:lnTo>
                    <a:pt x="1018794" y="56387"/>
                  </a:lnTo>
                  <a:lnTo>
                    <a:pt x="1028630" y="56767"/>
                  </a:lnTo>
                  <a:lnTo>
                    <a:pt x="1037193" y="57896"/>
                  </a:lnTo>
                  <a:lnTo>
                    <a:pt x="1044493" y="59763"/>
                  </a:lnTo>
                  <a:lnTo>
                    <a:pt x="1050544" y="62357"/>
                  </a:lnTo>
                  <a:lnTo>
                    <a:pt x="1057910" y="66294"/>
                  </a:lnTo>
                  <a:lnTo>
                    <a:pt x="1061593" y="71627"/>
                  </a:lnTo>
                  <a:lnTo>
                    <a:pt x="1061593" y="84836"/>
                  </a:lnTo>
                  <a:lnTo>
                    <a:pt x="1018794" y="100202"/>
                  </a:lnTo>
                  <a:lnTo>
                    <a:pt x="1063947" y="100202"/>
                  </a:lnTo>
                  <a:lnTo>
                    <a:pt x="1068550" y="96341"/>
                  </a:lnTo>
                  <a:lnTo>
                    <a:pt x="1072673" y="90868"/>
                  </a:lnTo>
                  <a:lnTo>
                    <a:pt x="1075130" y="84824"/>
                  </a:lnTo>
                  <a:lnTo>
                    <a:pt x="1075944" y="78232"/>
                  </a:lnTo>
                  <a:lnTo>
                    <a:pt x="1075015" y="71157"/>
                  </a:lnTo>
                  <a:lnTo>
                    <a:pt x="1072229" y="64785"/>
                  </a:lnTo>
                  <a:lnTo>
                    <a:pt x="1067585" y="59104"/>
                  </a:lnTo>
                  <a:lnTo>
                    <a:pt x="1064055" y="56387"/>
                  </a:lnTo>
                  <a:close/>
                </a:path>
                <a:path w="1288414" h="188594">
                  <a:moveTo>
                    <a:pt x="81534" y="24130"/>
                  </a:moveTo>
                  <a:lnTo>
                    <a:pt x="36599" y="37417"/>
                  </a:lnTo>
                  <a:lnTo>
                    <a:pt x="6000" y="74199"/>
                  </a:lnTo>
                  <a:lnTo>
                    <a:pt x="0" y="106172"/>
                  </a:lnTo>
                  <a:lnTo>
                    <a:pt x="1452" y="122890"/>
                  </a:lnTo>
                  <a:lnTo>
                    <a:pt x="23241" y="164592"/>
                  </a:lnTo>
                  <a:lnTo>
                    <a:pt x="64764" y="186737"/>
                  </a:lnTo>
                  <a:lnTo>
                    <a:pt x="81534" y="188213"/>
                  </a:lnTo>
                  <a:lnTo>
                    <a:pt x="98176" y="186737"/>
                  </a:lnTo>
                  <a:lnTo>
                    <a:pt x="113426" y="182308"/>
                  </a:lnTo>
                  <a:lnTo>
                    <a:pt x="115213" y="181356"/>
                  </a:lnTo>
                  <a:lnTo>
                    <a:pt x="81534" y="181356"/>
                  </a:lnTo>
                  <a:lnTo>
                    <a:pt x="66198" y="179998"/>
                  </a:lnTo>
                  <a:lnTo>
                    <a:pt x="28194" y="159638"/>
                  </a:lnTo>
                  <a:lnTo>
                    <a:pt x="8191" y="121437"/>
                  </a:lnTo>
                  <a:lnTo>
                    <a:pt x="6858" y="106172"/>
                  </a:lnTo>
                  <a:lnTo>
                    <a:pt x="8215" y="90888"/>
                  </a:lnTo>
                  <a:lnTo>
                    <a:pt x="28575" y="52705"/>
                  </a:lnTo>
                  <a:lnTo>
                    <a:pt x="66436" y="32345"/>
                  </a:lnTo>
                  <a:lnTo>
                    <a:pt x="81534" y="30987"/>
                  </a:lnTo>
                  <a:lnTo>
                    <a:pt x="114777" y="30987"/>
                  </a:lnTo>
                  <a:lnTo>
                    <a:pt x="112998" y="30035"/>
                  </a:lnTo>
                  <a:lnTo>
                    <a:pt x="97920" y="25606"/>
                  </a:lnTo>
                  <a:lnTo>
                    <a:pt x="81534" y="24130"/>
                  </a:lnTo>
                  <a:close/>
                </a:path>
                <a:path w="1288414" h="188594">
                  <a:moveTo>
                    <a:pt x="114777" y="30987"/>
                  </a:moveTo>
                  <a:lnTo>
                    <a:pt x="81534" y="30987"/>
                  </a:lnTo>
                  <a:lnTo>
                    <a:pt x="96650" y="32345"/>
                  </a:lnTo>
                  <a:lnTo>
                    <a:pt x="110553" y="36417"/>
                  </a:lnTo>
                  <a:lnTo>
                    <a:pt x="144003" y="64131"/>
                  </a:lnTo>
                  <a:lnTo>
                    <a:pt x="156210" y="106172"/>
                  </a:lnTo>
                  <a:lnTo>
                    <a:pt x="154863" y="121437"/>
                  </a:lnTo>
                  <a:lnTo>
                    <a:pt x="135000" y="159638"/>
                  </a:lnTo>
                  <a:lnTo>
                    <a:pt x="96942" y="179998"/>
                  </a:lnTo>
                  <a:lnTo>
                    <a:pt x="81534" y="181356"/>
                  </a:lnTo>
                  <a:lnTo>
                    <a:pt x="115213" y="181356"/>
                  </a:lnTo>
                  <a:lnTo>
                    <a:pt x="149941" y="152088"/>
                  </a:lnTo>
                  <a:lnTo>
                    <a:pt x="163068" y="106172"/>
                  </a:lnTo>
                  <a:lnTo>
                    <a:pt x="161589" y="89507"/>
                  </a:lnTo>
                  <a:lnTo>
                    <a:pt x="157146" y="74199"/>
                  </a:lnTo>
                  <a:lnTo>
                    <a:pt x="149727" y="60273"/>
                  </a:lnTo>
                  <a:lnTo>
                    <a:pt x="139319" y="47751"/>
                  </a:lnTo>
                  <a:lnTo>
                    <a:pt x="126789" y="37417"/>
                  </a:lnTo>
                  <a:lnTo>
                    <a:pt x="114777" y="30987"/>
                  </a:lnTo>
                  <a:close/>
                </a:path>
                <a:path w="1288414" h="188594">
                  <a:moveTo>
                    <a:pt x="105597" y="64262"/>
                  </a:moveTo>
                  <a:lnTo>
                    <a:pt x="77850" y="64262"/>
                  </a:lnTo>
                  <a:lnTo>
                    <a:pt x="86258" y="65333"/>
                  </a:lnTo>
                  <a:lnTo>
                    <a:pt x="92249" y="68548"/>
                  </a:lnTo>
                  <a:lnTo>
                    <a:pt x="95835" y="73906"/>
                  </a:lnTo>
                  <a:lnTo>
                    <a:pt x="97028" y="81407"/>
                  </a:lnTo>
                  <a:lnTo>
                    <a:pt x="95980" y="86883"/>
                  </a:lnTo>
                  <a:lnTo>
                    <a:pt x="92837" y="93599"/>
                  </a:lnTo>
                  <a:lnTo>
                    <a:pt x="87598" y="101552"/>
                  </a:lnTo>
                  <a:lnTo>
                    <a:pt x="80263" y="110744"/>
                  </a:lnTo>
                  <a:lnTo>
                    <a:pt x="45974" y="143383"/>
                  </a:lnTo>
                  <a:lnTo>
                    <a:pt x="45974" y="154177"/>
                  </a:lnTo>
                  <a:lnTo>
                    <a:pt x="108966" y="154177"/>
                  </a:lnTo>
                  <a:lnTo>
                    <a:pt x="108966" y="143383"/>
                  </a:lnTo>
                  <a:lnTo>
                    <a:pt x="61341" y="143383"/>
                  </a:lnTo>
                  <a:lnTo>
                    <a:pt x="84709" y="121031"/>
                  </a:lnTo>
                  <a:lnTo>
                    <a:pt x="109516" y="86883"/>
                  </a:lnTo>
                  <a:lnTo>
                    <a:pt x="109600" y="72009"/>
                  </a:lnTo>
                  <a:lnTo>
                    <a:pt x="106934" y="65532"/>
                  </a:lnTo>
                  <a:lnTo>
                    <a:pt x="105597" y="64262"/>
                  </a:lnTo>
                  <a:close/>
                </a:path>
                <a:path w="1288414" h="188594">
                  <a:moveTo>
                    <a:pt x="89535" y="53467"/>
                  </a:moveTo>
                  <a:lnTo>
                    <a:pt x="80010" y="53467"/>
                  </a:lnTo>
                  <a:lnTo>
                    <a:pt x="72292" y="54014"/>
                  </a:lnTo>
                  <a:lnTo>
                    <a:pt x="64944" y="55657"/>
                  </a:lnTo>
                  <a:lnTo>
                    <a:pt x="57953" y="58396"/>
                  </a:lnTo>
                  <a:lnTo>
                    <a:pt x="51308" y="62230"/>
                  </a:lnTo>
                  <a:lnTo>
                    <a:pt x="51308" y="75311"/>
                  </a:lnTo>
                  <a:lnTo>
                    <a:pt x="58312" y="70477"/>
                  </a:lnTo>
                  <a:lnTo>
                    <a:pt x="65055" y="67024"/>
                  </a:lnTo>
                  <a:lnTo>
                    <a:pt x="71560" y="64952"/>
                  </a:lnTo>
                  <a:lnTo>
                    <a:pt x="77850" y="64262"/>
                  </a:lnTo>
                  <a:lnTo>
                    <a:pt x="105597" y="64262"/>
                  </a:lnTo>
                  <a:lnTo>
                    <a:pt x="96774" y="55880"/>
                  </a:lnTo>
                  <a:lnTo>
                    <a:pt x="89535" y="53467"/>
                  </a:lnTo>
                  <a:close/>
                </a:path>
                <a:path w="1288414" h="188594">
                  <a:moveTo>
                    <a:pt x="268986" y="38481"/>
                  </a:moveTo>
                  <a:lnTo>
                    <a:pt x="226187" y="46862"/>
                  </a:lnTo>
                  <a:lnTo>
                    <a:pt x="211200" y="68834"/>
                  </a:lnTo>
                  <a:lnTo>
                    <a:pt x="212149" y="75356"/>
                  </a:lnTo>
                  <a:lnTo>
                    <a:pt x="244395" y="97091"/>
                  </a:lnTo>
                  <a:lnTo>
                    <a:pt x="268986" y="99187"/>
                  </a:lnTo>
                  <a:lnTo>
                    <a:pt x="282156" y="98663"/>
                  </a:lnTo>
                  <a:lnTo>
                    <a:pt x="293671" y="97091"/>
                  </a:lnTo>
                  <a:lnTo>
                    <a:pt x="303543" y="94472"/>
                  </a:lnTo>
                  <a:lnTo>
                    <a:pt x="311785" y="90805"/>
                  </a:lnTo>
                  <a:lnTo>
                    <a:pt x="316496" y="87502"/>
                  </a:lnTo>
                  <a:lnTo>
                    <a:pt x="268859" y="87502"/>
                  </a:lnTo>
                  <a:lnTo>
                    <a:pt x="259072" y="87169"/>
                  </a:lnTo>
                  <a:lnTo>
                    <a:pt x="225552" y="74168"/>
                  </a:lnTo>
                  <a:lnTo>
                    <a:pt x="225552" y="63500"/>
                  </a:lnTo>
                  <a:lnTo>
                    <a:pt x="268859" y="50037"/>
                  </a:lnTo>
                  <a:lnTo>
                    <a:pt x="316240" y="50037"/>
                  </a:lnTo>
                  <a:lnTo>
                    <a:pt x="311658" y="46862"/>
                  </a:lnTo>
                  <a:lnTo>
                    <a:pt x="303418" y="43195"/>
                  </a:lnTo>
                  <a:lnTo>
                    <a:pt x="293560" y="40576"/>
                  </a:lnTo>
                  <a:lnTo>
                    <a:pt x="282082" y="39004"/>
                  </a:lnTo>
                  <a:lnTo>
                    <a:pt x="268986" y="38481"/>
                  </a:lnTo>
                  <a:close/>
                </a:path>
                <a:path w="1288414" h="188594">
                  <a:moveTo>
                    <a:pt x="316240" y="50037"/>
                  </a:moveTo>
                  <a:lnTo>
                    <a:pt x="268859" y="50037"/>
                  </a:lnTo>
                  <a:lnTo>
                    <a:pt x="278574" y="50373"/>
                  </a:lnTo>
                  <a:lnTo>
                    <a:pt x="287147" y="51387"/>
                  </a:lnTo>
                  <a:lnTo>
                    <a:pt x="294576" y="53091"/>
                  </a:lnTo>
                  <a:lnTo>
                    <a:pt x="300863" y="55499"/>
                  </a:lnTo>
                  <a:lnTo>
                    <a:pt x="308483" y="59055"/>
                  </a:lnTo>
                  <a:lnTo>
                    <a:pt x="312293" y="63500"/>
                  </a:lnTo>
                  <a:lnTo>
                    <a:pt x="312293" y="74168"/>
                  </a:lnTo>
                  <a:lnTo>
                    <a:pt x="268859" y="87502"/>
                  </a:lnTo>
                  <a:lnTo>
                    <a:pt x="316496" y="87502"/>
                  </a:lnTo>
                  <a:lnTo>
                    <a:pt x="318212" y="86300"/>
                  </a:lnTo>
                  <a:lnTo>
                    <a:pt x="322818" y="81152"/>
                  </a:lnTo>
                  <a:lnTo>
                    <a:pt x="325590" y="75338"/>
                  </a:lnTo>
                  <a:lnTo>
                    <a:pt x="326517" y="68834"/>
                  </a:lnTo>
                  <a:lnTo>
                    <a:pt x="325588" y="62329"/>
                  </a:lnTo>
                  <a:lnTo>
                    <a:pt x="322802" y="56514"/>
                  </a:lnTo>
                  <a:lnTo>
                    <a:pt x="318158" y="51367"/>
                  </a:lnTo>
                  <a:lnTo>
                    <a:pt x="316240" y="50037"/>
                  </a:lnTo>
                  <a:close/>
                </a:path>
                <a:path w="1288414" h="188594">
                  <a:moveTo>
                    <a:pt x="725805" y="95885"/>
                  </a:moveTo>
                  <a:lnTo>
                    <a:pt x="561975" y="95885"/>
                  </a:lnTo>
                  <a:lnTo>
                    <a:pt x="561975" y="107823"/>
                  </a:lnTo>
                  <a:lnTo>
                    <a:pt x="725805" y="107823"/>
                  </a:lnTo>
                  <a:lnTo>
                    <a:pt x="725805" y="95885"/>
                  </a:lnTo>
                  <a:close/>
                </a:path>
                <a:path w="1288414" h="188594">
                  <a:moveTo>
                    <a:pt x="650875" y="72644"/>
                  </a:moveTo>
                  <a:lnTo>
                    <a:pt x="636905" y="72644"/>
                  </a:lnTo>
                  <a:lnTo>
                    <a:pt x="636905" y="95885"/>
                  </a:lnTo>
                  <a:lnTo>
                    <a:pt x="650875" y="95885"/>
                  </a:lnTo>
                  <a:lnTo>
                    <a:pt x="650875" y="72644"/>
                  </a:lnTo>
                  <a:close/>
                </a:path>
                <a:path w="1288414" h="188594">
                  <a:moveTo>
                    <a:pt x="707898" y="60451"/>
                  </a:moveTo>
                  <a:lnTo>
                    <a:pt x="579882" y="60451"/>
                  </a:lnTo>
                  <a:lnTo>
                    <a:pt x="579882" y="72644"/>
                  </a:lnTo>
                  <a:lnTo>
                    <a:pt x="707898" y="72644"/>
                  </a:lnTo>
                  <a:lnTo>
                    <a:pt x="707898" y="60451"/>
                  </a:lnTo>
                  <a:close/>
                </a:path>
                <a:path w="1288414" h="188594">
                  <a:moveTo>
                    <a:pt x="617474" y="24892"/>
                  </a:moveTo>
                  <a:lnTo>
                    <a:pt x="604012" y="24892"/>
                  </a:lnTo>
                  <a:lnTo>
                    <a:pt x="605790" y="60451"/>
                  </a:lnTo>
                  <a:lnTo>
                    <a:pt x="619379" y="60451"/>
                  </a:lnTo>
                  <a:lnTo>
                    <a:pt x="617474" y="24892"/>
                  </a:lnTo>
                  <a:close/>
                </a:path>
                <a:path w="1288414" h="188594">
                  <a:moveTo>
                    <a:pt x="683768" y="24892"/>
                  </a:moveTo>
                  <a:lnTo>
                    <a:pt x="670306" y="24892"/>
                  </a:lnTo>
                  <a:lnTo>
                    <a:pt x="668401" y="60451"/>
                  </a:lnTo>
                  <a:lnTo>
                    <a:pt x="681990" y="60451"/>
                  </a:lnTo>
                  <a:lnTo>
                    <a:pt x="683768" y="24892"/>
                  </a:lnTo>
                  <a:close/>
                </a:path>
                <a:path w="1288414" h="188594">
                  <a:moveTo>
                    <a:pt x="454660" y="15621"/>
                  </a:moveTo>
                  <a:lnTo>
                    <a:pt x="386842" y="15621"/>
                  </a:lnTo>
                  <a:lnTo>
                    <a:pt x="386842" y="129032"/>
                  </a:lnTo>
                  <a:lnTo>
                    <a:pt x="410108" y="128865"/>
                  </a:lnTo>
                  <a:lnTo>
                    <a:pt x="430387" y="128365"/>
                  </a:lnTo>
                  <a:lnTo>
                    <a:pt x="447688" y="127531"/>
                  </a:lnTo>
                  <a:lnTo>
                    <a:pt x="462025" y="126364"/>
                  </a:lnTo>
                  <a:lnTo>
                    <a:pt x="461301" y="116839"/>
                  </a:lnTo>
                  <a:lnTo>
                    <a:pt x="400431" y="116839"/>
                  </a:lnTo>
                  <a:lnTo>
                    <a:pt x="400431" y="27686"/>
                  </a:lnTo>
                  <a:lnTo>
                    <a:pt x="454660" y="27686"/>
                  </a:lnTo>
                  <a:lnTo>
                    <a:pt x="454660" y="15621"/>
                  </a:lnTo>
                  <a:close/>
                </a:path>
                <a:path w="1288414" h="188594">
                  <a:moveTo>
                    <a:pt x="461137" y="114681"/>
                  </a:moveTo>
                  <a:lnTo>
                    <a:pt x="452084" y="115607"/>
                  </a:lnTo>
                  <a:lnTo>
                    <a:pt x="441674" y="116284"/>
                  </a:lnTo>
                  <a:lnTo>
                    <a:pt x="429883" y="116699"/>
                  </a:lnTo>
                  <a:lnTo>
                    <a:pt x="416687" y="116839"/>
                  </a:lnTo>
                  <a:lnTo>
                    <a:pt x="461301" y="116839"/>
                  </a:lnTo>
                  <a:lnTo>
                    <a:pt x="461137" y="114681"/>
                  </a:lnTo>
                  <a:close/>
                </a:path>
                <a:path w="1288414" h="188594">
                  <a:moveTo>
                    <a:pt x="705738" y="6476"/>
                  </a:moveTo>
                  <a:lnTo>
                    <a:pt x="582041" y="6476"/>
                  </a:lnTo>
                  <a:lnTo>
                    <a:pt x="582041" y="18542"/>
                  </a:lnTo>
                  <a:lnTo>
                    <a:pt x="705738" y="18542"/>
                  </a:lnTo>
                  <a:lnTo>
                    <a:pt x="705738" y="6476"/>
                  </a:lnTo>
                  <a:close/>
                </a:path>
                <a:path w="1288414" h="188594">
                  <a:moveTo>
                    <a:pt x="1261491" y="3048"/>
                  </a:moveTo>
                  <a:lnTo>
                    <a:pt x="1151001" y="3048"/>
                  </a:lnTo>
                  <a:lnTo>
                    <a:pt x="1151001" y="14605"/>
                  </a:lnTo>
                  <a:lnTo>
                    <a:pt x="1248029" y="14605"/>
                  </a:lnTo>
                  <a:lnTo>
                    <a:pt x="1248029" y="29845"/>
                  </a:lnTo>
                  <a:lnTo>
                    <a:pt x="1151001" y="29845"/>
                  </a:lnTo>
                  <a:lnTo>
                    <a:pt x="1151001" y="68072"/>
                  </a:lnTo>
                  <a:lnTo>
                    <a:pt x="1265428" y="68072"/>
                  </a:lnTo>
                  <a:lnTo>
                    <a:pt x="1265428" y="56387"/>
                  </a:lnTo>
                  <a:lnTo>
                    <a:pt x="1164463" y="56387"/>
                  </a:lnTo>
                  <a:lnTo>
                    <a:pt x="1164463" y="40512"/>
                  </a:lnTo>
                  <a:lnTo>
                    <a:pt x="1261491" y="40512"/>
                  </a:lnTo>
                  <a:lnTo>
                    <a:pt x="1261491" y="3048"/>
                  </a:lnTo>
                  <a:close/>
                </a:path>
                <a:path w="1288414" h="188594">
                  <a:moveTo>
                    <a:pt x="1086231" y="23495"/>
                  </a:moveTo>
                  <a:lnTo>
                    <a:pt x="951357" y="23495"/>
                  </a:lnTo>
                  <a:lnTo>
                    <a:pt x="951357" y="35433"/>
                  </a:lnTo>
                  <a:lnTo>
                    <a:pt x="1086231" y="35433"/>
                  </a:lnTo>
                  <a:lnTo>
                    <a:pt x="1086231" y="23495"/>
                  </a:lnTo>
                  <a:close/>
                </a:path>
                <a:path w="1288414" h="188594">
                  <a:moveTo>
                    <a:pt x="1025525" y="1905"/>
                  </a:moveTo>
                  <a:lnTo>
                    <a:pt x="1012063" y="1905"/>
                  </a:lnTo>
                  <a:lnTo>
                    <a:pt x="1012063" y="23495"/>
                  </a:lnTo>
                  <a:lnTo>
                    <a:pt x="1025525" y="23495"/>
                  </a:lnTo>
                  <a:lnTo>
                    <a:pt x="1025525" y="1905"/>
                  </a:lnTo>
                  <a:close/>
                </a:path>
                <a:path w="1288414" h="188594">
                  <a:moveTo>
                    <a:pt x="335534" y="19558"/>
                  </a:moveTo>
                  <a:lnTo>
                    <a:pt x="202437" y="19558"/>
                  </a:lnTo>
                  <a:lnTo>
                    <a:pt x="202437" y="31623"/>
                  </a:lnTo>
                  <a:lnTo>
                    <a:pt x="335534" y="31623"/>
                  </a:lnTo>
                  <a:lnTo>
                    <a:pt x="335534" y="19558"/>
                  </a:lnTo>
                  <a:close/>
                </a:path>
                <a:path w="1288414" h="188594">
                  <a:moveTo>
                    <a:pt x="275971" y="254"/>
                  </a:moveTo>
                  <a:lnTo>
                    <a:pt x="262000" y="254"/>
                  </a:lnTo>
                  <a:lnTo>
                    <a:pt x="262000" y="19558"/>
                  </a:lnTo>
                  <a:lnTo>
                    <a:pt x="275971" y="19558"/>
                  </a:lnTo>
                  <a:lnTo>
                    <a:pt x="275971" y="254"/>
                  </a:lnTo>
                  <a:close/>
                </a:path>
                <a:path w="1288414" h="188594">
                  <a:moveTo>
                    <a:pt x="524891" y="84709"/>
                  </a:moveTo>
                  <a:lnTo>
                    <a:pt x="511175" y="84709"/>
                  </a:lnTo>
                  <a:lnTo>
                    <a:pt x="511175" y="176530"/>
                  </a:lnTo>
                  <a:lnTo>
                    <a:pt x="524891" y="176530"/>
                  </a:lnTo>
                  <a:lnTo>
                    <a:pt x="524891" y="84709"/>
                  </a:lnTo>
                  <a:close/>
                </a:path>
                <a:path w="1288414" h="188594">
                  <a:moveTo>
                    <a:pt x="488442" y="3556"/>
                  </a:moveTo>
                  <a:lnTo>
                    <a:pt x="474980" y="3556"/>
                  </a:lnTo>
                  <a:lnTo>
                    <a:pt x="474980" y="171196"/>
                  </a:lnTo>
                  <a:lnTo>
                    <a:pt x="488442" y="171196"/>
                  </a:lnTo>
                  <a:lnTo>
                    <a:pt x="488442" y="84709"/>
                  </a:lnTo>
                  <a:lnTo>
                    <a:pt x="524891" y="84709"/>
                  </a:lnTo>
                  <a:lnTo>
                    <a:pt x="524891" y="72644"/>
                  </a:lnTo>
                  <a:lnTo>
                    <a:pt x="488442" y="72644"/>
                  </a:lnTo>
                  <a:lnTo>
                    <a:pt x="488442" y="3556"/>
                  </a:lnTo>
                  <a:close/>
                </a:path>
                <a:path w="1288414" h="188594">
                  <a:moveTo>
                    <a:pt x="524891" y="0"/>
                  </a:moveTo>
                  <a:lnTo>
                    <a:pt x="511175" y="0"/>
                  </a:lnTo>
                  <a:lnTo>
                    <a:pt x="511175" y="72644"/>
                  </a:lnTo>
                  <a:lnTo>
                    <a:pt x="524891" y="72644"/>
                  </a:lnTo>
                  <a:lnTo>
                    <a:pt x="524891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3936492" y="1139189"/>
              <a:ext cx="1288415" cy="188595"/>
            </a:xfrm>
            <a:custGeom>
              <a:avLst/>
              <a:gdLst/>
              <a:ahLst/>
              <a:cxnLst/>
              <a:rect l="l" t="t" r="r" b="b"/>
              <a:pathLst>
                <a:path w="1288414" h="188594">
                  <a:moveTo>
                    <a:pt x="589026" y="122174"/>
                  </a:moveTo>
                  <a:lnTo>
                    <a:pt x="602615" y="122174"/>
                  </a:lnTo>
                  <a:lnTo>
                    <a:pt x="602615" y="158496"/>
                  </a:lnTo>
                  <a:lnTo>
                    <a:pt x="702563" y="158496"/>
                  </a:lnTo>
                  <a:lnTo>
                    <a:pt x="702563" y="170561"/>
                  </a:lnTo>
                  <a:lnTo>
                    <a:pt x="589026" y="170561"/>
                  </a:lnTo>
                  <a:lnTo>
                    <a:pt x="589026" y="122174"/>
                  </a:lnTo>
                  <a:close/>
                </a:path>
                <a:path w="1288414" h="188594">
                  <a:moveTo>
                    <a:pt x="789305" y="117221"/>
                  </a:moveTo>
                  <a:lnTo>
                    <a:pt x="803021" y="117221"/>
                  </a:lnTo>
                  <a:lnTo>
                    <a:pt x="803021" y="157480"/>
                  </a:lnTo>
                  <a:lnTo>
                    <a:pt x="902716" y="157480"/>
                  </a:lnTo>
                  <a:lnTo>
                    <a:pt x="902716" y="169799"/>
                  </a:lnTo>
                  <a:lnTo>
                    <a:pt x="789305" y="169799"/>
                  </a:lnTo>
                  <a:lnTo>
                    <a:pt x="789305" y="117221"/>
                  </a:lnTo>
                  <a:close/>
                </a:path>
                <a:path w="1288414" h="188594">
                  <a:moveTo>
                    <a:pt x="187071" y="111379"/>
                  </a:moveTo>
                  <a:lnTo>
                    <a:pt x="350900" y="111379"/>
                  </a:lnTo>
                  <a:lnTo>
                    <a:pt x="350900" y="123571"/>
                  </a:lnTo>
                  <a:lnTo>
                    <a:pt x="308483" y="123571"/>
                  </a:lnTo>
                  <a:lnTo>
                    <a:pt x="308483" y="176530"/>
                  </a:lnTo>
                  <a:lnTo>
                    <a:pt x="294894" y="176530"/>
                  </a:lnTo>
                  <a:lnTo>
                    <a:pt x="294894" y="123571"/>
                  </a:lnTo>
                  <a:lnTo>
                    <a:pt x="243078" y="123571"/>
                  </a:lnTo>
                  <a:lnTo>
                    <a:pt x="243078" y="176530"/>
                  </a:lnTo>
                  <a:lnTo>
                    <a:pt x="229488" y="176530"/>
                  </a:lnTo>
                  <a:lnTo>
                    <a:pt x="229488" y="123571"/>
                  </a:lnTo>
                  <a:lnTo>
                    <a:pt x="187071" y="123571"/>
                  </a:lnTo>
                  <a:lnTo>
                    <a:pt x="187071" y="111379"/>
                  </a:lnTo>
                  <a:close/>
                </a:path>
                <a:path w="1288414" h="188594">
                  <a:moveTo>
                    <a:pt x="1150366" y="109347"/>
                  </a:moveTo>
                  <a:lnTo>
                    <a:pt x="1261872" y="109347"/>
                  </a:lnTo>
                  <a:lnTo>
                    <a:pt x="1261872" y="147065"/>
                  </a:lnTo>
                  <a:lnTo>
                    <a:pt x="1163828" y="147065"/>
                  </a:lnTo>
                  <a:lnTo>
                    <a:pt x="1163828" y="163068"/>
                  </a:lnTo>
                  <a:lnTo>
                    <a:pt x="1265809" y="163068"/>
                  </a:lnTo>
                  <a:lnTo>
                    <a:pt x="1265809" y="174751"/>
                  </a:lnTo>
                  <a:lnTo>
                    <a:pt x="1150366" y="174751"/>
                  </a:lnTo>
                  <a:lnTo>
                    <a:pt x="1150366" y="136144"/>
                  </a:lnTo>
                  <a:lnTo>
                    <a:pt x="1248410" y="136144"/>
                  </a:lnTo>
                  <a:lnTo>
                    <a:pt x="1248410" y="120904"/>
                  </a:lnTo>
                  <a:lnTo>
                    <a:pt x="1150366" y="120904"/>
                  </a:lnTo>
                  <a:lnTo>
                    <a:pt x="1150366" y="109347"/>
                  </a:lnTo>
                  <a:close/>
                </a:path>
                <a:path w="1288414" h="188594">
                  <a:moveTo>
                    <a:pt x="1124331" y="82804"/>
                  </a:moveTo>
                  <a:lnTo>
                    <a:pt x="1288161" y="82804"/>
                  </a:lnTo>
                  <a:lnTo>
                    <a:pt x="1288161" y="94487"/>
                  </a:lnTo>
                  <a:lnTo>
                    <a:pt x="1124331" y="94487"/>
                  </a:lnTo>
                  <a:lnTo>
                    <a:pt x="1124331" y="82804"/>
                  </a:lnTo>
                  <a:close/>
                </a:path>
                <a:path w="1288414" h="188594">
                  <a:moveTo>
                    <a:pt x="1018794" y="56387"/>
                  </a:moveTo>
                  <a:lnTo>
                    <a:pt x="979551" y="66294"/>
                  </a:lnTo>
                  <a:lnTo>
                    <a:pt x="975868" y="71627"/>
                  </a:lnTo>
                  <a:lnTo>
                    <a:pt x="975868" y="78232"/>
                  </a:lnTo>
                  <a:lnTo>
                    <a:pt x="975868" y="84836"/>
                  </a:lnTo>
                  <a:lnTo>
                    <a:pt x="1018794" y="100202"/>
                  </a:lnTo>
                  <a:lnTo>
                    <a:pt x="1028650" y="99822"/>
                  </a:lnTo>
                  <a:lnTo>
                    <a:pt x="1061593" y="84836"/>
                  </a:lnTo>
                  <a:lnTo>
                    <a:pt x="1061593" y="78232"/>
                  </a:lnTo>
                  <a:lnTo>
                    <a:pt x="1061593" y="71627"/>
                  </a:lnTo>
                  <a:lnTo>
                    <a:pt x="1028630" y="56767"/>
                  </a:lnTo>
                  <a:lnTo>
                    <a:pt x="1018794" y="56387"/>
                  </a:lnTo>
                  <a:close/>
                </a:path>
                <a:path w="1288414" h="188594">
                  <a:moveTo>
                    <a:pt x="781431" y="54229"/>
                  </a:moveTo>
                  <a:lnTo>
                    <a:pt x="781431" y="85851"/>
                  </a:lnTo>
                  <a:lnTo>
                    <a:pt x="835787" y="85851"/>
                  </a:lnTo>
                  <a:lnTo>
                    <a:pt x="835787" y="54229"/>
                  </a:lnTo>
                  <a:lnTo>
                    <a:pt x="781431" y="54229"/>
                  </a:lnTo>
                  <a:close/>
                </a:path>
                <a:path w="1288414" h="188594">
                  <a:moveTo>
                    <a:pt x="80010" y="53467"/>
                  </a:moveTo>
                  <a:lnTo>
                    <a:pt x="89535" y="53467"/>
                  </a:lnTo>
                  <a:lnTo>
                    <a:pt x="96774" y="55880"/>
                  </a:lnTo>
                  <a:lnTo>
                    <a:pt x="101854" y="60706"/>
                  </a:lnTo>
                  <a:lnTo>
                    <a:pt x="106934" y="65532"/>
                  </a:lnTo>
                  <a:lnTo>
                    <a:pt x="109600" y="72009"/>
                  </a:lnTo>
                  <a:lnTo>
                    <a:pt x="109600" y="80010"/>
                  </a:lnTo>
                  <a:lnTo>
                    <a:pt x="109600" y="86613"/>
                  </a:lnTo>
                  <a:lnTo>
                    <a:pt x="84709" y="121031"/>
                  </a:lnTo>
                  <a:lnTo>
                    <a:pt x="61341" y="143383"/>
                  </a:lnTo>
                  <a:lnTo>
                    <a:pt x="108966" y="143383"/>
                  </a:lnTo>
                  <a:lnTo>
                    <a:pt x="108966" y="154177"/>
                  </a:lnTo>
                  <a:lnTo>
                    <a:pt x="45974" y="154177"/>
                  </a:lnTo>
                  <a:lnTo>
                    <a:pt x="45974" y="143383"/>
                  </a:lnTo>
                  <a:lnTo>
                    <a:pt x="80263" y="110744"/>
                  </a:lnTo>
                  <a:lnTo>
                    <a:pt x="87598" y="101552"/>
                  </a:lnTo>
                  <a:lnTo>
                    <a:pt x="92837" y="93599"/>
                  </a:lnTo>
                  <a:lnTo>
                    <a:pt x="95980" y="86883"/>
                  </a:lnTo>
                  <a:lnTo>
                    <a:pt x="97028" y="81407"/>
                  </a:lnTo>
                  <a:lnTo>
                    <a:pt x="95835" y="73906"/>
                  </a:lnTo>
                  <a:lnTo>
                    <a:pt x="92249" y="68548"/>
                  </a:lnTo>
                  <a:lnTo>
                    <a:pt x="86258" y="65333"/>
                  </a:lnTo>
                  <a:lnTo>
                    <a:pt x="77850" y="64262"/>
                  </a:lnTo>
                  <a:lnTo>
                    <a:pt x="71560" y="64952"/>
                  </a:lnTo>
                  <a:lnTo>
                    <a:pt x="65055" y="67024"/>
                  </a:lnTo>
                  <a:lnTo>
                    <a:pt x="58312" y="70477"/>
                  </a:lnTo>
                  <a:lnTo>
                    <a:pt x="51308" y="75311"/>
                  </a:lnTo>
                  <a:lnTo>
                    <a:pt x="51308" y="62230"/>
                  </a:lnTo>
                  <a:lnTo>
                    <a:pt x="57953" y="58396"/>
                  </a:lnTo>
                  <a:lnTo>
                    <a:pt x="64944" y="55657"/>
                  </a:lnTo>
                  <a:lnTo>
                    <a:pt x="72292" y="54014"/>
                  </a:lnTo>
                  <a:lnTo>
                    <a:pt x="80010" y="53467"/>
                  </a:lnTo>
                  <a:close/>
                </a:path>
                <a:path w="1288414" h="188594">
                  <a:moveTo>
                    <a:pt x="268859" y="50037"/>
                  </a:moveTo>
                  <a:lnTo>
                    <a:pt x="229235" y="59055"/>
                  </a:lnTo>
                  <a:lnTo>
                    <a:pt x="225552" y="63500"/>
                  </a:lnTo>
                  <a:lnTo>
                    <a:pt x="225552" y="68834"/>
                  </a:lnTo>
                  <a:lnTo>
                    <a:pt x="225552" y="74168"/>
                  </a:lnTo>
                  <a:lnTo>
                    <a:pt x="268859" y="87502"/>
                  </a:lnTo>
                  <a:lnTo>
                    <a:pt x="278665" y="87169"/>
                  </a:lnTo>
                  <a:lnTo>
                    <a:pt x="312293" y="74168"/>
                  </a:lnTo>
                  <a:lnTo>
                    <a:pt x="312293" y="68834"/>
                  </a:lnTo>
                  <a:lnTo>
                    <a:pt x="312293" y="63500"/>
                  </a:lnTo>
                  <a:lnTo>
                    <a:pt x="278574" y="50373"/>
                  </a:lnTo>
                  <a:lnTo>
                    <a:pt x="268859" y="50037"/>
                  </a:lnTo>
                  <a:close/>
                </a:path>
                <a:path w="1288414" h="188594">
                  <a:moveTo>
                    <a:pt x="1018794" y="44831"/>
                  </a:moveTo>
                  <a:lnTo>
                    <a:pt x="1061085" y="54101"/>
                  </a:lnTo>
                  <a:lnTo>
                    <a:pt x="1075944" y="78232"/>
                  </a:lnTo>
                  <a:lnTo>
                    <a:pt x="1075130" y="84824"/>
                  </a:lnTo>
                  <a:lnTo>
                    <a:pt x="1036839" y="110559"/>
                  </a:lnTo>
                  <a:lnTo>
                    <a:pt x="1025525" y="111633"/>
                  </a:lnTo>
                  <a:lnTo>
                    <a:pt x="1025525" y="137540"/>
                  </a:lnTo>
                  <a:lnTo>
                    <a:pt x="1100709" y="137540"/>
                  </a:lnTo>
                  <a:lnTo>
                    <a:pt x="1100709" y="149606"/>
                  </a:lnTo>
                  <a:lnTo>
                    <a:pt x="936879" y="149606"/>
                  </a:lnTo>
                  <a:lnTo>
                    <a:pt x="936879" y="137540"/>
                  </a:lnTo>
                  <a:lnTo>
                    <a:pt x="1012063" y="137540"/>
                  </a:lnTo>
                  <a:lnTo>
                    <a:pt x="1012063" y="111633"/>
                  </a:lnTo>
                  <a:lnTo>
                    <a:pt x="974725" y="101219"/>
                  </a:lnTo>
                  <a:lnTo>
                    <a:pt x="961390" y="78232"/>
                  </a:lnTo>
                  <a:lnTo>
                    <a:pt x="962318" y="71231"/>
                  </a:lnTo>
                  <a:lnTo>
                    <a:pt x="994330" y="47148"/>
                  </a:lnTo>
                  <a:lnTo>
                    <a:pt x="1005770" y="45406"/>
                  </a:lnTo>
                  <a:lnTo>
                    <a:pt x="1018794" y="44831"/>
                  </a:lnTo>
                  <a:close/>
                </a:path>
                <a:path w="1288414" h="188594">
                  <a:moveTo>
                    <a:pt x="268986" y="38481"/>
                  </a:moveTo>
                  <a:lnTo>
                    <a:pt x="311658" y="46862"/>
                  </a:lnTo>
                  <a:lnTo>
                    <a:pt x="326517" y="68834"/>
                  </a:lnTo>
                  <a:lnTo>
                    <a:pt x="325590" y="75338"/>
                  </a:lnTo>
                  <a:lnTo>
                    <a:pt x="293671" y="97091"/>
                  </a:lnTo>
                  <a:lnTo>
                    <a:pt x="268986" y="99187"/>
                  </a:lnTo>
                  <a:lnTo>
                    <a:pt x="255887" y="98663"/>
                  </a:lnTo>
                  <a:lnTo>
                    <a:pt x="219666" y="86354"/>
                  </a:lnTo>
                  <a:lnTo>
                    <a:pt x="211200" y="68834"/>
                  </a:lnTo>
                  <a:lnTo>
                    <a:pt x="212149" y="62329"/>
                  </a:lnTo>
                  <a:lnTo>
                    <a:pt x="244395" y="40576"/>
                  </a:lnTo>
                  <a:lnTo>
                    <a:pt x="268986" y="38481"/>
                  </a:lnTo>
                  <a:close/>
                </a:path>
                <a:path w="1288414" h="188594">
                  <a:moveTo>
                    <a:pt x="81534" y="30987"/>
                  </a:moveTo>
                  <a:lnTo>
                    <a:pt x="39957" y="43203"/>
                  </a:lnTo>
                  <a:lnTo>
                    <a:pt x="12287" y="76866"/>
                  </a:lnTo>
                  <a:lnTo>
                    <a:pt x="6858" y="106172"/>
                  </a:lnTo>
                  <a:lnTo>
                    <a:pt x="8191" y="121437"/>
                  </a:lnTo>
                  <a:lnTo>
                    <a:pt x="28194" y="159638"/>
                  </a:lnTo>
                  <a:lnTo>
                    <a:pt x="66198" y="179998"/>
                  </a:lnTo>
                  <a:lnTo>
                    <a:pt x="81534" y="181356"/>
                  </a:lnTo>
                  <a:lnTo>
                    <a:pt x="96942" y="179998"/>
                  </a:lnTo>
                  <a:lnTo>
                    <a:pt x="135000" y="159638"/>
                  </a:lnTo>
                  <a:lnTo>
                    <a:pt x="154878" y="121384"/>
                  </a:lnTo>
                  <a:lnTo>
                    <a:pt x="156210" y="106172"/>
                  </a:lnTo>
                  <a:lnTo>
                    <a:pt x="154854" y="90906"/>
                  </a:lnTo>
                  <a:lnTo>
                    <a:pt x="134620" y="52705"/>
                  </a:lnTo>
                  <a:lnTo>
                    <a:pt x="96650" y="32345"/>
                  </a:lnTo>
                  <a:lnTo>
                    <a:pt x="81534" y="30987"/>
                  </a:lnTo>
                  <a:close/>
                </a:path>
                <a:path w="1288414" h="188594">
                  <a:moveTo>
                    <a:pt x="604012" y="24892"/>
                  </a:moveTo>
                  <a:lnTo>
                    <a:pt x="617474" y="24892"/>
                  </a:lnTo>
                  <a:lnTo>
                    <a:pt x="619379" y="60451"/>
                  </a:lnTo>
                  <a:lnTo>
                    <a:pt x="668401" y="60451"/>
                  </a:lnTo>
                  <a:lnTo>
                    <a:pt x="670306" y="24892"/>
                  </a:lnTo>
                  <a:lnTo>
                    <a:pt x="683768" y="24892"/>
                  </a:lnTo>
                  <a:lnTo>
                    <a:pt x="681990" y="60451"/>
                  </a:lnTo>
                  <a:lnTo>
                    <a:pt x="707898" y="60451"/>
                  </a:lnTo>
                  <a:lnTo>
                    <a:pt x="707898" y="72644"/>
                  </a:lnTo>
                  <a:lnTo>
                    <a:pt x="650875" y="72644"/>
                  </a:lnTo>
                  <a:lnTo>
                    <a:pt x="650875" y="95885"/>
                  </a:lnTo>
                  <a:lnTo>
                    <a:pt x="725805" y="95885"/>
                  </a:lnTo>
                  <a:lnTo>
                    <a:pt x="725805" y="107823"/>
                  </a:lnTo>
                  <a:lnTo>
                    <a:pt x="561975" y="107823"/>
                  </a:lnTo>
                  <a:lnTo>
                    <a:pt x="561975" y="95885"/>
                  </a:lnTo>
                  <a:lnTo>
                    <a:pt x="636905" y="95885"/>
                  </a:lnTo>
                  <a:lnTo>
                    <a:pt x="636905" y="72644"/>
                  </a:lnTo>
                  <a:lnTo>
                    <a:pt x="579882" y="72644"/>
                  </a:lnTo>
                  <a:lnTo>
                    <a:pt x="579882" y="60451"/>
                  </a:lnTo>
                  <a:lnTo>
                    <a:pt x="605790" y="60451"/>
                  </a:lnTo>
                  <a:lnTo>
                    <a:pt x="604012" y="24892"/>
                  </a:lnTo>
                  <a:close/>
                </a:path>
                <a:path w="1288414" h="188594">
                  <a:moveTo>
                    <a:pt x="81534" y="24130"/>
                  </a:moveTo>
                  <a:lnTo>
                    <a:pt x="126789" y="37417"/>
                  </a:lnTo>
                  <a:lnTo>
                    <a:pt x="157146" y="74199"/>
                  </a:lnTo>
                  <a:lnTo>
                    <a:pt x="163068" y="106172"/>
                  </a:lnTo>
                  <a:lnTo>
                    <a:pt x="161613" y="122890"/>
                  </a:lnTo>
                  <a:lnTo>
                    <a:pt x="139700" y="164592"/>
                  </a:lnTo>
                  <a:lnTo>
                    <a:pt x="98176" y="186737"/>
                  </a:lnTo>
                  <a:lnTo>
                    <a:pt x="81534" y="188213"/>
                  </a:lnTo>
                  <a:lnTo>
                    <a:pt x="64764" y="186737"/>
                  </a:lnTo>
                  <a:lnTo>
                    <a:pt x="23241" y="164592"/>
                  </a:lnTo>
                  <a:lnTo>
                    <a:pt x="1452" y="122890"/>
                  </a:lnTo>
                  <a:lnTo>
                    <a:pt x="0" y="106172"/>
                  </a:lnTo>
                  <a:lnTo>
                    <a:pt x="1500" y="89507"/>
                  </a:lnTo>
                  <a:lnTo>
                    <a:pt x="24003" y="47751"/>
                  </a:lnTo>
                  <a:lnTo>
                    <a:pt x="65365" y="25606"/>
                  </a:lnTo>
                  <a:lnTo>
                    <a:pt x="81534" y="24130"/>
                  </a:lnTo>
                  <a:close/>
                </a:path>
                <a:path w="1288414" h="188594">
                  <a:moveTo>
                    <a:pt x="386842" y="15621"/>
                  </a:moveTo>
                  <a:lnTo>
                    <a:pt x="454660" y="15621"/>
                  </a:lnTo>
                  <a:lnTo>
                    <a:pt x="454660" y="27686"/>
                  </a:lnTo>
                  <a:lnTo>
                    <a:pt x="400431" y="27686"/>
                  </a:lnTo>
                  <a:lnTo>
                    <a:pt x="400431" y="116839"/>
                  </a:lnTo>
                  <a:lnTo>
                    <a:pt x="416687" y="116839"/>
                  </a:lnTo>
                  <a:lnTo>
                    <a:pt x="429883" y="116699"/>
                  </a:lnTo>
                  <a:lnTo>
                    <a:pt x="441674" y="116284"/>
                  </a:lnTo>
                  <a:lnTo>
                    <a:pt x="452084" y="115607"/>
                  </a:lnTo>
                  <a:lnTo>
                    <a:pt x="461137" y="114681"/>
                  </a:lnTo>
                  <a:lnTo>
                    <a:pt x="462025" y="126364"/>
                  </a:lnTo>
                  <a:lnTo>
                    <a:pt x="447688" y="127531"/>
                  </a:lnTo>
                  <a:lnTo>
                    <a:pt x="430387" y="128365"/>
                  </a:lnTo>
                  <a:lnTo>
                    <a:pt x="410108" y="128865"/>
                  </a:lnTo>
                  <a:lnTo>
                    <a:pt x="386842" y="129032"/>
                  </a:lnTo>
                  <a:lnTo>
                    <a:pt x="386842" y="15621"/>
                  </a:lnTo>
                  <a:close/>
                </a:path>
                <a:path w="1288414" h="188594">
                  <a:moveTo>
                    <a:pt x="582041" y="6476"/>
                  </a:moveTo>
                  <a:lnTo>
                    <a:pt x="705738" y="6476"/>
                  </a:lnTo>
                  <a:lnTo>
                    <a:pt x="705738" y="18542"/>
                  </a:lnTo>
                  <a:lnTo>
                    <a:pt x="582041" y="18542"/>
                  </a:lnTo>
                  <a:lnTo>
                    <a:pt x="582041" y="6476"/>
                  </a:lnTo>
                  <a:close/>
                </a:path>
                <a:path w="1288414" h="188594">
                  <a:moveTo>
                    <a:pt x="1151001" y="3048"/>
                  </a:moveTo>
                  <a:lnTo>
                    <a:pt x="1261491" y="3048"/>
                  </a:lnTo>
                  <a:lnTo>
                    <a:pt x="1261491" y="40512"/>
                  </a:lnTo>
                  <a:lnTo>
                    <a:pt x="1164463" y="40512"/>
                  </a:lnTo>
                  <a:lnTo>
                    <a:pt x="1164463" y="56387"/>
                  </a:lnTo>
                  <a:lnTo>
                    <a:pt x="1265428" y="56387"/>
                  </a:lnTo>
                  <a:lnTo>
                    <a:pt x="1265428" y="68072"/>
                  </a:lnTo>
                  <a:lnTo>
                    <a:pt x="1151001" y="68072"/>
                  </a:lnTo>
                  <a:lnTo>
                    <a:pt x="1151001" y="29845"/>
                  </a:lnTo>
                  <a:lnTo>
                    <a:pt x="1248029" y="29845"/>
                  </a:lnTo>
                  <a:lnTo>
                    <a:pt x="1248029" y="14605"/>
                  </a:lnTo>
                  <a:lnTo>
                    <a:pt x="1151001" y="14605"/>
                  </a:lnTo>
                  <a:lnTo>
                    <a:pt x="1151001" y="3048"/>
                  </a:lnTo>
                  <a:close/>
                </a:path>
                <a:path w="1288414" h="188594">
                  <a:moveTo>
                    <a:pt x="1012063" y="1905"/>
                  </a:moveTo>
                  <a:lnTo>
                    <a:pt x="1025525" y="1905"/>
                  </a:lnTo>
                  <a:lnTo>
                    <a:pt x="1025525" y="23495"/>
                  </a:lnTo>
                  <a:lnTo>
                    <a:pt x="1086231" y="23495"/>
                  </a:lnTo>
                  <a:lnTo>
                    <a:pt x="1086231" y="35433"/>
                  </a:lnTo>
                  <a:lnTo>
                    <a:pt x="951357" y="35433"/>
                  </a:lnTo>
                  <a:lnTo>
                    <a:pt x="951357" y="23495"/>
                  </a:lnTo>
                  <a:lnTo>
                    <a:pt x="1012063" y="23495"/>
                  </a:lnTo>
                  <a:lnTo>
                    <a:pt x="1012063" y="1905"/>
                  </a:lnTo>
                  <a:close/>
                </a:path>
                <a:path w="1288414" h="188594">
                  <a:moveTo>
                    <a:pt x="262000" y="254"/>
                  </a:moveTo>
                  <a:lnTo>
                    <a:pt x="275971" y="254"/>
                  </a:lnTo>
                  <a:lnTo>
                    <a:pt x="275971" y="19558"/>
                  </a:lnTo>
                  <a:lnTo>
                    <a:pt x="335534" y="19558"/>
                  </a:lnTo>
                  <a:lnTo>
                    <a:pt x="335534" y="31623"/>
                  </a:lnTo>
                  <a:lnTo>
                    <a:pt x="202437" y="31623"/>
                  </a:lnTo>
                  <a:lnTo>
                    <a:pt x="202437" y="19558"/>
                  </a:lnTo>
                  <a:lnTo>
                    <a:pt x="262000" y="19558"/>
                  </a:lnTo>
                  <a:lnTo>
                    <a:pt x="262000" y="254"/>
                  </a:lnTo>
                  <a:close/>
                </a:path>
                <a:path w="1288414" h="188594">
                  <a:moveTo>
                    <a:pt x="882523" y="0"/>
                  </a:moveTo>
                  <a:lnTo>
                    <a:pt x="896238" y="0"/>
                  </a:lnTo>
                  <a:lnTo>
                    <a:pt x="896238" y="129032"/>
                  </a:lnTo>
                  <a:lnTo>
                    <a:pt x="882523" y="129032"/>
                  </a:lnTo>
                  <a:lnTo>
                    <a:pt x="882523" y="61722"/>
                  </a:lnTo>
                  <a:lnTo>
                    <a:pt x="849503" y="61722"/>
                  </a:lnTo>
                  <a:lnTo>
                    <a:pt x="849503" y="97917"/>
                  </a:lnTo>
                  <a:lnTo>
                    <a:pt x="767969" y="97917"/>
                  </a:lnTo>
                  <a:lnTo>
                    <a:pt x="767969" y="8255"/>
                  </a:lnTo>
                  <a:lnTo>
                    <a:pt x="781431" y="8255"/>
                  </a:lnTo>
                  <a:lnTo>
                    <a:pt x="781431" y="42037"/>
                  </a:lnTo>
                  <a:lnTo>
                    <a:pt x="835787" y="42037"/>
                  </a:lnTo>
                  <a:lnTo>
                    <a:pt x="835787" y="8255"/>
                  </a:lnTo>
                  <a:lnTo>
                    <a:pt x="849503" y="8255"/>
                  </a:lnTo>
                  <a:lnTo>
                    <a:pt x="849503" y="49530"/>
                  </a:lnTo>
                  <a:lnTo>
                    <a:pt x="882523" y="49530"/>
                  </a:lnTo>
                  <a:lnTo>
                    <a:pt x="882523" y="0"/>
                  </a:lnTo>
                  <a:close/>
                </a:path>
                <a:path w="1288414" h="188594">
                  <a:moveTo>
                    <a:pt x="511175" y="0"/>
                  </a:moveTo>
                  <a:lnTo>
                    <a:pt x="524891" y="0"/>
                  </a:lnTo>
                  <a:lnTo>
                    <a:pt x="524891" y="176530"/>
                  </a:lnTo>
                  <a:lnTo>
                    <a:pt x="511175" y="176530"/>
                  </a:lnTo>
                  <a:lnTo>
                    <a:pt x="511175" y="84709"/>
                  </a:lnTo>
                  <a:lnTo>
                    <a:pt x="488442" y="84709"/>
                  </a:lnTo>
                  <a:lnTo>
                    <a:pt x="488442" y="171196"/>
                  </a:lnTo>
                  <a:lnTo>
                    <a:pt x="474980" y="171196"/>
                  </a:lnTo>
                  <a:lnTo>
                    <a:pt x="474980" y="3556"/>
                  </a:lnTo>
                  <a:lnTo>
                    <a:pt x="488442" y="3556"/>
                  </a:lnTo>
                  <a:lnTo>
                    <a:pt x="488442" y="72644"/>
                  </a:lnTo>
                  <a:lnTo>
                    <a:pt x="511175" y="72644"/>
                  </a:lnTo>
                  <a:lnTo>
                    <a:pt x="511175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5" name="object 25" descr=""/>
          <p:cNvGrpSpPr/>
          <p:nvPr/>
        </p:nvGrpSpPr>
        <p:grpSpPr>
          <a:xfrm>
            <a:off x="5307710" y="1134617"/>
            <a:ext cx="361950" cy="186055"/>
            <a:chOff x="5307710" y="1134617"/>
            <a:chExt cx="361950" cy="186055"/>
          </a:xfrm>
        </p:grpSpPr>
        <p:sp>
          <p:nvSpPr>
            <p:cNvPr id="26" name="object 26" descr=""/>
            <p:cNvSpPr/>
            <p:nvPr/>
          </p:nvSpPr>
          <p:spPr>
            <a:xfrm>
              <a:off x="5312282" y="1139189"/>
              <a:ext cx="352425" cy="176530"/>
            </a:xfrm>
            <a:custGeom>
              <a:avLst/>
              <a:gdLst/>
              <a:ahLst/>
              <a:cxnLst/>
              <a:rect l="l" t="t" r="r" b="b"/>
              <a:pathLst>
                <a:path w="352425" h="176530">
                  <a:moveTo>
                    <a:pt x="81914" y="113411"/>
                  </a:moveTo>
                  <a:lnTo>
                    <a:pt x="39115" y="121793"/>
                  </a:lnTo>
                  <a:lnTo>
                    <a:pt x="24383" y="144907"/>
                  </a:lnTo>
                  <a:lnTo>
                    <a:pt x="25292" y="151929"/>
                  </a:lnTo>
                  <a:lnTo>
                    <a:pt x="57134" y="174307"/>
                  </a:lnTo>
                  <a:lnTo>
                    <a:pt x="81914" y="176402"/>
                  </a:lnTo>
                  <a:lnTo>
                    <a:pt x="95156" y="175879"/>
                  </a:lnTo>
                  <a:lnTo>
                    <a:pt x="106695" y="174307"/>
                  </a:lnTo>
                  <a:lnTo>
                    <a:pt x="116544" y="171688"/>
                  </a:lnTo>
                  <a:lnTo>
                    <a:pt x="124713" y="168021"/>
                  </a:lnTo>
                  <a:lnTo>
                    <a:pt x="129446" y="164719"/>
                  </a:lnTo>
                  <a:lnTo>
                    <a:pt x="81914" y="164719"/>
                  </a:lnTo>
                  <a:lnTo>
                    <a:pt x="63079" y="163480"/>
                  </a:lnTo>
                  <a:lnTo>
                    <a:pt x="49625" y="159766"/>
                  </a:lnTo>
                  <a:lnTo>
                    <a:pt x="41552" y="153574"/>
                  </a:lnTo>
                  <a:lnTo>
                    <a:pt x="38862" y="144907"/>
                  </a:lnTo>
                  <a:lnTo>
                    <a:pt x="41552" y="136239"/>
                  </a:lnTo>
                  <a:lnTo>
                    <a:pt x="49625" y="130048"/>
                  </a:lnTo>
                  <a:lnTo>
                    <a:pt x="63079" y="126333"/>
                  </a:lnTo>
                  <a:lnTo>
                    <a:pt x="81914" y="125095"/>
                  </a:lnTo>
                  <a:lnTo>
                    <a:pt x="129446" y="125095"/>
                  </a:lnTo>
                  <a:lnTo>
                    <a:pt x="124713" y="121793"/>
                  </a:lnTo>
                  <a:lnTo>
                    <a:pt x="116544" y="118125"/>
                  </a:lnTo>
                  <a:lnTo>
                    <a:pt x="106695" y="115506"/>
                  </a:lnTo>
                  <a:lnTo>
                    <a:pt x="95156" y="113934"/>
                  </a:lnTo>
                  <a:lnTo>
                    <a:pt x="81914" y="113411"/>
                  </a:lnTo>
                  <a:close/>
                </a:path>
                <a:path w="352425" h="176530">
                  <a:moveTo>
                    <a:pt x="129446" y="125095"/>
                  </a:moveTo>
                  <a:lnTo>
                    <a:pt x="81914" y="125095"/>
                  </a:lnTo>
                  <a:lnTo>
                    <a:pt x="100750" y="126333"/>
                  </a:lnTo>
                  <a:lnTo>
                    <a:pt x="114204" y="130048"/>
                  </a:lnTo>
                  <a:lnTo>
                    <a:pt x="122277" y="136239"/>
                  </a:lnTo>
                  <a:lnTo>
                    <a:pt x="124967" y="144907"/>
                  </a:lnTo>
                  <a:lnTo>
                    <a:pt x="122277" y="153574"/>
                  </a:lnTo>
                  <a:lnTo>
                    <a:pt x="114204" y="159766"/>
                  </a:lnTo>
                  <a:lnTo>
                    <a:pt x="100750" y="163480"/>
                  </a:lnTo>
                  <a:lnTo>
                    <a:pt x="81914" y="164719"/>
                  </a:lnTo>
                  <a:lnTo>
                    <a:pt x="129446" y="164719"/>
                  </a:lnTo>
                  <a:lnTo>
                    <a:pt x="131210" y="163480"/>
                  </a:lnTo>
                  <a:lnTo>
                    <a:pt x="135794" y="158130"/>
                  </a:lnTo>
                  <a:lnTo>
                    <a:pt x="138537" y="151929"/>
                  </a:lnTo>
                  <a:lnTo>
                    <a:pt x="139445" y="144907"/>
                  </a:lnTo>
                  <a:lnTo>
                    <a:pt x="138537" y="137884"/>
                  </a:lnTo>
                  <a:lnTo>
                    <a:pt x="135794" y="131683"/>
                  </a:lnTo>
                  <a:lnTo>
                    <a:pt x="131194" y="126315"/>
                  </a:lnTo>
                  <a:lnTo>
                    <a:pt x="129446" y="125095"/>
                  </a:lnTo>
                  <a:close/>
                </a:path>
                <a:path w="352425" h="176530">
                  <a:moveTo>
                    <a:pt x="231901" y="124460"/>
                  </a:moveTo>
                  <a:lnTo>
                    <a:pt x="218439" y="124460"/>
                  </a:lnTo>
                  <a:lnTo>
                    <a:pt x="218439" y="173355"/>
                  </a:lnTo>
                  <a:lnTo>
                    <a:pt x="331215" y="173355"/>
                  </a:lnTo>
                  <a:lnTo>
                    <a:pt x="331215" y="161162"/>
                  </a:lnTo>
                  <a:lnTo>
                    <a:pt x="231901" y="161162"/>
                  </a:lnTo>
                  <a:lnTo>
                    <a:pt x="231901" y="124460"/>
                  </a:lnTo>
                  <a:close/>
                </a:path>
                <a:path w="352425" h="176530">
                  <a:moveTo>
                    <a:pt x="325754" y="0"/>
                  </a:moveTo>
                  <a:lnTo>
                    <a:pt x="312165" y="0"/>
                  </a:lnTo>
                  <a:lnTo>
                    <a:pt x="312165" y="131445"/>
                  </a:lnTo>
                  <a:lnTo>
                    <a:pt x="325754" y="131445"/>
                  </a:lnTo>
                  <a:lnTo>
                    <a:pt x="325754" y="80645"/>
                  </a:lnTo>
                  <a:lnTo>
                    <a:pt x="352425" y="80645"/>
                  </a:lnTo>
                  <a:lnTo>
                    <a:pt x="352425" y="68199"/>
                  </a:lnTo>
                  <a:lnTo>
                    <a:pt x="325754" y="68199"/>
                  </a:lnTo>
                  <a:lnTo>
                    <a:pt x="325754" y="0"/>
                  </a:lnTo>
                  <a:close/>
                </a:path>
                <a:path w="352425" h="176530">
                  <a:moveTo>
                    <a:pt x="241426" y="45212"/>
                  </a:moveTo>
                  <a:lnTo>
                    <a:pt x="204529" y="59910"/>
                  </a:lnTo>
                  <a:lnTo>
                    <a:pt x="197992" y="78359"/>
                  </a:lnTo>
                  <a:lnTo>
                    <a:pt x="198711" y="85123"/>
                  </a:lnTo>
                  <a:lnTo>
                    <a:pt x="231822" y="111162"/>
                  </a:lnTo>
                  <a:lnTo>
                    <a:pt x="241300" y="111760"/>
                  </a:lnTo>
                  <a:lnTo>
                    <a:pt x="250799" y="111142"/>
                  </a:lnTo>
                  <a:lnTo>
                    <a:pt x="259286" y="109299"/>
                  </a:lnTo>
                  <a:lnTo>
                    <a:pt x="266749" y="106241"/>
                  </a:lnTo>
                  <a:lnTo>
                    <a:pt x="273176" y="101981"/>
                  </a:lnTo>
                  <a:lnTo>
                    <a:pt x="274971" y="100202"/>
                  </a:lnTo>
                  <a:lnTo>
                    <a:pt x="232282" y="100202"/>
                  </a:lnTo>
                  <a:lnTo>
                    <a:pt x="224916" y="98044"/>
                  </a:lnTo>
                  <a:lnTo>
                    <a:pt x="219582" y="93980"/>
                  </a:lnTo>
                  <a:lnTo>
                    <a:pt x="214121" y="89915"/>
                  </a:lnTo>
                  <a:lnTo>
                    <a:pt x="211454" y="84709"/>
                  </a:lnTo>
                  <a:lnTo>
                    <a:pt x="211454" y="72136"/>
                  </a:lnTo>
                  <a:lnTo>
                    <a:pt x="214121" y="66929"/>
                  </a:lnTo>
                  <a:lnTo>
                    <a:pt x="224789" y="58800"/>
                  </a:lnTo>
                  <a:lnTo>
                    <a:pt x="232155" y="56896"/>
                  </a:lnTo>
                  <a:lnTo>
                    <a:pt x="275363" y="56896"/>
                  </a:lnTo>
                  <a:lnTo>
                    <a:pt x="273176" y="54737"/>
                  </a:lnTo>
                  <a:lnTo>
                    <a:pt x="266823" y="50569"/>
                  </a:lnTo>
                  <a:lnTo>
                    <a:pt x="259397" y="47593"/>
                  </a:lnTo>
                  <a:lnTo>
                    <a:pt x="250924" y="45807"/>
                  </a:lnTo>
                  <a:lnTo>
                    <a:pt x="241426" y="45212"/>
                  </a:lnTo>
                  <a:close/>
                </a:path>
                <a:path w="352425" h="176530">
                  <a:moveTo>
                    <a:pt x="275363" y="56896"/>
                  </a:moveTo>
                  <a:lnTo>
                    <a:pt x="250697" y="56896"/>
                  </a:lnTo>
                  <a:lnTo>
                    <a:pt x="258063" y="58800"/>
                  </a:lnTo>
                  <a:lnTo>
                    <a:pt x="268731" y="66929"/>
                  </a:lnTo>
                  <a:lnTo>
                    <a:pt x="271525" y="72136"/>
                  </a:lnTo>
                  <a:lnTo>
                    <a:pt x="271525" y="84709"/>
                  </a:lnTo>
                  <a:lnTo>
                    <a:pt x="268731" y="89915"/>
                  </a:lnTo>
                  <a:lnTo>
                    <a:pt x="263397" y="93980"/>
                  </a:lnTo>
                  <a:lnTo>
                    <a:pt x="257937" y="98044"/>
                  </a:lnTo>
                  <a:lnTo>
                    <a:pt x="250697" y="100202"/>
                  </a:lnTo>
                  <a:lnTo>
                    <a:pt x="274971" y="100202"/>
                  </a:lnTo>
                  <a:lnTo>
                    <a:pt x="284988" y="78359"/>
                  </a:lnTo>
                  <a:lnTo>
                    <a:pt x="284249" y="71614"/>
                  </a:lnTo>
                  <a:lnTo>
                    <a:pt x="282035" y="65452"/>
                  </a:lnTo>
                  <a:lnTo>
                    <a:pt x="278344" y="59838"/>
                  </a:lnTo>
                  <a:lnTo>
                    <a:pt x="275363" y="56896"/>
                  </a:lnTo>
                  <a:close/>
                </a:path>
                <a:path w="352425" h="176530">
                  <a:moveTo>
                    <a:pt x="293750" y="23622"/>
                  </a:moveTo>
                  <a:lnTo>
                    <a:pt x="188721" y="23622"/>
                  </a:lnTo>
                  <a:lnTo>
                    <a:pt x="188721" y="35813"/>
                  </a:lnTo>
                  <a:lnTo>
                    <a:pt x="293750" y="35813"/>
                  </a:lnTo>
                  <a:lnTo>
                    <a:pt x="293750" y="23622"/>
                  </a:lnTo>
                  <a:close/>
                </a:path>
                <a:path w="352425" h="176530">
                  <a:moveTo>
                    <a:pt x="248284" y="762"/>
                  </a:moveTo>
                  <a:lnTo>
                    <a:pt x="234314" y="762"/>
                  </a:lnTo>
                  <a:lnTo>
                    <a:pt x="234314" y="23622"/>
                  </a:lnTo>
                  <a:lnTo>
                    <a:pt x="248284" y="23622"/>
                  </a:lnTo>
                  <a:lnTo>
                    <a:pt x="248284" y="762"/>
                  </a:lnTo>
                  <a:close/>
                </a:path>
                <a:path w="352425" h="176530">
                  <a:moveTo>
                    <a:pt x="163829" y="90043"/>
                  </a:moveTo>
                  <a:lnTo>
                    <a:pt x="0" y="90043"/>
                  </a:lnTo>
                  <a:lnTo>
                    <a:pt x="0" y="102108"/>
                  </a:lnTo>
                  <a:lnTo>
                    <a:pt x="163829" y="102108"/>
                  </a:lnTo>
                  <a:lnTo>
                    <a:pt x="163829" y="90043"/>
                  </a:lnTo>
                  <a:close/>
                </a:path>
                <a:path w="352425" h="176530">
                  <a:moveTo>
                    <a:pt x="88900" y="71755"/>
                  </a:moveTo>
                  <a:lnTo>
                    <a:pt x="75183" y="71755"/>
                  </a:lnTo>
                  <a:lnTo>
                    <a:pt x="75183" y="90043"/>
                  </a:lnTo>
                  <a:lnTo>
                    <a:pt x="88900" y="90043"/>
                  </a:lnTo>
                  <a:lnTo>
                    <a:pt x="88900" y="71755"/>
                  </a:lnTo>
                  <a:close/>
                </a:path>
                <a:path w="352425" h="176530">
                  <a:moveTo>
                    <a:pt x="137159" y="3937"/>
                  </a:moveTo>
                  <a:lnTo>
                    <a:pt x="27177" y="3937"/>
                  </a:lnTo>
                  <a:lnTo>
                    <a:pt x="27177" y="71755"/>
                  </a:lnTo>
                  <a:lnTo>
                    <a:pt x="139445" y="71755"/>
                  </a:lnTo>
                  <a:lnTo>
                    <a:pt x="139445" y="59817"/>
                  </a:lnTo>
                  <a:lnTo>
                    <a:pt x="40766" y="59817"/>
                  </a:lnTo>
                  <a:lnTo>
                    <a:pt x="40766" y="43814"/>
                  </a:lnTo>
                  <a:lnTo>
                    <a:pt x="134238" y="43814"/>
                  </a:lnTo>
                  <a:lnTo>
                    <a:pt x="134238" y="31876"/>
                  </a:lnTo>
                  <a:lnTo>
                    <a:pt x="40766" y="31876"/>
                  </a:lnTo>
                  <a:lnTo>
                    <a:pt x="40766" y="16129"/>
                  </a:lnTo>
                  <a:lnTo>
                    <a:pt x="137159" y="16129"/>
                  </a:lnTo>
                  <a:lnTo>
                    <a:pt x="137159" y="3937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07710" y="1134617"/>
              <a:ext cx="361569" cy="185547"/>
            </a:xfrm>
            <a:prstGeom prst="rect">
              <a:avLst/>
            </a:prstGeom>
          </p:spPr>
        </p:pic>
      </p:grpSp>
      <p:grpSp>
        <p:nvGrpSpPr>
          <p:cNvPr id="28" name="object 28" descr=""/>
          <p:cNvGrpSpPr/>
          <p:nvPr/>
        </p:nvGrpSpPr>
        <p:grpSpPr>
          <a:xfrm>
            <a:off x="5750559" y="1134617"/>
            <a:ext cx="339725" cy="186055"/>
            <a:chOff x="5750559" y="1134617"/>
            <a:chExt cx="339725" cy="186055"/>
          </a:xfrm>
        </p:grpSpPr>
        <p:sp>
          <p:nvSpPr>
            <p:cNvPr id="29" name="object 29" descr=""/>
            <p:cNvSpPr/>
            <p:nvPr/>
          </p:nvSpPr>
          <p:spPr>
            <a:xfrm>
              <a:off x="5755131" y="1139189"/>
              <a:ext cx="330835" cy="176530"/>
            </a:xfrm>
            <a:custGeom>
              <a:avLst/>
              <a:gdLst/>
              <a:ahLst/>
              <a:cxnLst/>
              <a:rect l="l" t="t" r="r" b="b"/>
              <a:pathLst>
                <a:path w="330835" h="176530">
                  <a:moveTo>
                    <a:pt x="235203" y="99440"/>
                  </a:moveTo>
                  <a:lnTo>
                    <a:pt x="221741" y="99440"/>
                  </a:lnTo>
                  <a:lnTo>
                    <a:pt x="221741" y="171704"/>
                  </a:lnTo>
                  <a:lnTo>
                    <a:pt x="330326" y="171704"/>
                  </a:lnTo>
                  <a:lnTo>
                    <a:pt x="330326" y="159765"/>
                  </a:lnTo>
                  <a:lnTo>
                    <a:pt x="235203" y="159765"/>
                  </a:lnTo>
                  <a:lnTo>
                    <a:pt x="235203" y="136906"/>
                  </a:lnTo>
                  <a:lnTo>
                    <a:pt x="330326" y="136906"/>
                  </a:lnTo>
                  <a:lnTo>
                    <a:pt x="330326" y="124840"/>
                  </a:lnTo>
                  <a:lnTo>
                    <a:pt x="235203" y="124840"/>
                  </a:lnTo>
                  <a:lnTo>
                    <a:pt x="235203" y="99440"/>
                  </a:lnTo>
                  <a:close/>
                </a:path>
                <a:path w="330835" h="176530">
                  <a:moveTo>
                    <a:pt x="330326" y="136906"/>
                  </a:moveTo>
                  <a:lnTo>
                    <a:pt x="316738" y="136906"/>
                  </a:lnTo>
                  <a:lnTo>
                    <a:pt x="316738" y="159765"/>
                  </a:lnTo>
                  <a:lnTo>
                    <a:pt x="330326" y="159765"/>
                  </a:lnTo>
                  <a:lnTo>
                    <a:pt x="330326" y="136906"/>
                  </a:lnTo>
                  <a:close/>
                </a:path>
                <a:path w="330835" h="176530">
                  <a:moveTo>
                    <a:pt x="330326" y="99440"/>
                  </a:moveTo>
                  <a:lnTo>
                    <a:pt x="316738" y="99440"/>
                  </a:lnTo>
                  <a:lnTo>
                    <a:pt x="316738" y="124840"/>
                  </a:lnTo>
                  <a:lnTo>
                    <a:pt x="330326" y="124840"/>
                  </a:lnTo>
                  <a:lnTo>
                    <a:pt x="330326" y="99440"/>
                  </a:lnTo>
                  <a:close/>
                </a:path>
                <a:path w="330835" h="176530">
                  <a:moveTo>
                    <a:pt x="89915" y="15748"/>
                  </a:moveTo>
                  <a:lnTo>
                    <a:pt x="7492" y="15748"/>
                  </a:lnTo>
                  <a:lnTo>
                    <a:pt x="7492" y="27939"/>
                  </a:lnTo>
                  <a:lnTo>
                    <a:pt x="75310" y="27939"/>
                  </a:lnTo>
                  <a:lnTo>
                    <a:pt x="72356" y="44039"/>
                  </a:lnTo>
                  <a:lnTo>
                    <a:pt x="49656" y="86740"/>
                  </a:lnTo>
                  <a:lnTo>
                    <a:pt x="13527" y="117101"/>
                  </a:lnTo>
                  <a:lnTo>
                    <a:pt x="0" y="123698"/>
                  </a:lnTo>
                  <a:lnTo>
                    <a:pt x="10540" y="134874"/>
                  </a:lnTo>
                  <a:lnTo>
                    <a:pt x="44517" y="110938"/>
                  </a:lnTo>
                  <a:lnTo>
                    <a:pt x="69087" y="83121"/>
                  </a:lnTo>
                  <a:lnTo>
                    <a:pt x="84228" y="51399"/>
                  </a:lnTo>
                  <a:lnTo>
                    <a:pt x="89915" y="15748"/>
                  </a:lnTo>
                  <a:close/>
                </a:path>
                <a:path w="330835" h="176530">
                  <a:moveTo>
                    <a:pt x="242188" y="2794"/>
                  </a:moveTo>
                  <a:lnTo>
                    <a:pt x="204450" y="20669"/>
                  </a:lnTo>
                  <a:lnTo>
                    <a:pt x="197484" y="43814"/>
                  </a:lnTo>
                  <a:lnTo>
                    <a:pt x="198250" y="52385"/>
                  </a:lnTo>
                  <a:lnTo>
                    <a:pt x="224202" y="82200"/>
                  </a:lnTo>
                  <a:lnTo>
                    <a:pt x="242188" y="85089"/>
                  </a:lnTo>
                  <a:lnTo>
                    <a:pt x="251569" y="84371"/>
                  </a:lnTo>
                  <a:lnTo>
                    <a:pt x="260080" y="82200"/>
                  </a:lnTo>
                  <a:lnTo>
                    <a:pt x="267710" y="78553"/>
                  </a:lnTo>
                  <a:lnTo>
                    <a:pt x="274446" y="73406"/>
                  </a:lnTo>
                  <a:lnTo>
                    <a:pt x="232663" y="73279"/>
                  </a:lnTo>
                  <a:lnTo>
                    <a:pt x="225043" y="70612"/>
                  </a:lnTo>
                  <a:lnTo>
                    <a:pt x="213867" y="59689"/>
                  </a:lnTo>
                  <a:lnTo>
                    <a:pt x="211073" y="52577"/>
                  </a:lnTo>
                  <a:lnTo>
                    <a:pt x="211073" y="35179"/>
                  </a:lnTo>
                  <a:lnTo>
                    <a:pt x="213867" y="28194"/>
                  </a:lnTo>
                  <a:lnTo>
                    <a:pt x="225170" y="17399"/>
                  </a:lnTo>
                  <a:lnTo>
                    <a:pt x="232663" y="14605"/>
                  </a:lnTo>
                  <a:lnTo>
                    <a:pt x="274560" y="14605"/>
                  </a:lnTo>
                  <a:lnTo>
                    <a:pt x="274446" y="14477"/>
                  </a:lnTo>
                  <a:lnTo>
                    <a:pt x="267781" y="9384"/>
                  </a:lnTo>
                  <a:lnTo>
                    <a:pt x="260175" y="5730"/>
                  </a:lnTo>
                  <a:lnTo>
                    <a:pt x="251640" y="3530"/>
                  </a:lnTo>
                  <a:lnTo>
                    <a:pt x="242188" y="2794"/>
                  </a:lnTo>
                  <a:close/>
                </a:path>
                <a:path w="330835" h="176530">
                  <a:moveTo>
                    <a:pt x="274560" y="14605"/>
                  </a:moveTo>
                  <a:lnTo>
                    <a:pt x="251587" y="14605"/>
                  </a:lnTo>
                  <a:lnTo>
                    <a:pt x="259206" y="17399"/>
                  </a:lnTo>
                  <a:lnTo>
                    <a:pt x="270509" y="28194"/>
                  </a:lnTo>
                  <a:lnTo>
                    <a:pt x="273303" y="35179"/>
                  </a:lnTo>
                  <a:lnTo>
                    <a:pt x="273303" y="52577"/>
                  </a:lnTo>
                  <a:lnTo>
                    <a:pt x="270509" y="59689"/>
                  </a:lnTo>
                  <a:lnTo>
                    <a:pt x="264921" y="65150"/>
                  </a:lnTo>
                  <a:lnTo>
                    <a:pt x="259206" y="70612"/>
                  </a:lnTo>
                  <a:lnTo>
                    <a:pt x="251713" y="73279"/>
                  </a:lnTo>
                  <a:lnTo>
                    <a:pt x="274559" y="73279"/>
                  </a:lnTo>
                  <a:lnTo>
                    <a:pt x="279947" y="67192"/>
                  </a:lnTo>
                  <a:lnTo>
                    <a:pt x="283876" y="60182"/>
                  </a:lnTo>
                  <a:lnTo>
                    <a:pt x="286234" y="52385"/>
                  </a:lnTo>
                  <a:lnTo>
                    <a:pt x="287019" y="43814"/>
                  </a:lnTo>
                  <a:lnTo>
                    <a:pt x="286235" y="35337"/>
                  </a:lnTo>
                  <a:lnTo>
                    <a:pt x="283876" y="27574"/>
                  </a:lnTo>
                  <a:lnTo>
                    <a:pt x="279947" y="20615"/>
                  </a:lnTo>
                  <a:lnTo>
                    <a:pt x="274560" y="14605"/>
                  </a:lnTo>
                  <a:close/>
                </a:path>
                <a:path w="330835" h="176530">
                  <a:moveTo>
                    <a:pt x="330326" y="0"/>
                  </a:moveTo>
                  <a:lnTo>
                    <a:pt x="316610" y="0"/>
                  </a:lnTo>
                  <a:lnTo>
                    <a:pt x="316610" y="89788"/>
                  </a:lnTo>
                  <a:lnTo>
                    <a:pt x="330326" y="89788"/>
                  </a:lnTo>
                  <a:lnTo>
                    <a:pt x="330326" y="0"/>
                  </a:lnTo>
                  <a:close/>
                </a:path>
                <a:path w="330835" h="176530">
                  <a:moveTo>
                    <a:pt x="133476" y="0"/>
                  </a:moveTo>
                  <a:lnTo>
                    <a:pt x="119760" y="0"/>
                  </a:lnTo>
                  <a:lnTo>
                    <a:pt x="119760" y="176530"/>
                  </a:lnTo>
                  <a:lnTo>
                    <a:pt x="133476" y="176530"/>
                  </a:lnTo>
                  <a:lnTo>
                    <a:pt x="133476" y="84962"/>
                  </a:lnTo>
                  <a:lnTo>
                    <a:pt x="165100" y="84962"/>
                  </a:lnTo>
                  <a:lnTo>
                    <a:pt x="165100" y="72771"/>
                  </a:lnTo>
                  <a:lnTo>
                    <a:pt x="133476" y="72771"/>
                  </a:lnTo>
                  <a:lnTo>
                    <a:pt x="133476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5976873" y="1238630"/>
              <a:ext cx="108585" cy="72390"/>
            </a:xfrm>
            <a:custGeom>
              <a:avLst/>
              <a:gdLst/>
              <a:ahLst/>
              <a:cxnLst/>
              <a:rect l="l" t="t" r="r" b="b"/>
              <a:pathLst>
                <a:path w="108585" h="72390">
                  <a:moveTo>
                    <a:pt x="13462" y="37465"/>
                  </a:moveTo>
                  <a:lnTo>
                    <a:pt x="13462" y="60325"/>
                  </a:lnTo>
                  <a:lnTo>
                    <a:pt x="94996" y="60325"/>
                  </a:lnTo>
                  <a:lnTo>
                    <a:pt x="94996" y="37465"/>
                  </a:lnTo>
                  <a:lnTo>
                    <a:pt x="13462" y="37465"/>
                  </a:lnTo>
                  <a:close/>
                </a:path>
                <a:path w="108585" h="72390">
                  <a:moveTo>
                    <a:pt x="0" y="0"/>
                  </a:moveTo>
                  <a:lnTo>
                    <a:pt x="13462" y="0"/>
                  </a:lnTo>
                  <a:lnTo>
                    <a:pt x="13462" y="25400"/>
                  </a:lnTo>
                  <a:lnTo>
                    <a:pt x="94996" y="25400"/>
                  </a:lnTo>
                  <a:lnTo>
                    <a:pt x="94996" y="0"/>
                  </a:lnTo>
                  <a:lnTo>
                    <a:pt x="108585" y="0"/>
                  </a:lnTo>
                  <a:lnTo>
                    <a:pt x="108585" y="72263"/>
                  </a:lnTo>
                  <a:lnTo>
                    <a:pt x="0" y="72263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50559" y="1150365"/>
              <a:ext cx="99060" cy="128270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5874892" y="1139189"/>
              <a:ext cx="210820" cy="176530"/>
            </a:xfrm>
            <a:custGeom>
              <a:avLst/>
              <a:gdLst/>
              <a:ahLst/>
              <a:cxnLst/>
              <a:rect l="l" t="t" r="r" b="b"/>
              <a:pathLst>
                <a:path w="210820" h="176530">
                  <a:moveTo>
                    <a:pt x="122428" y="14605"/>
                  </a:moveTo>
                  <a:lnTo>
                    <a:pt x="112903" y="14605"/>
                  </a:lnTo>
                  <a:lnTo>
                    <a:pt x="105410" y="17399"/>
                  </a:lnTo>
                  <a:lnTo>
                    <a:pt x="99822" y="22733"/>
                  </a:lnTo>
                  <a:lnTo>
                    <a:pt x="94107" y="28194"/>
                  </a:lnTo>
                  <a:lnTo>
                    <a:pt x="91312" y="35179"/>
                  </a:lnTo>
                  <a:lnTo>
                    <a:pt x="91312" y="43814"/>
                  </a:lnTo>
                  <a:lnTo>
                    <a:pt x="91312" y="52577"/>
                  </a:lnTo>
                  <a:lnTo>
                    <a:pt x="94107" y="59689"/>
                  </a:lnTo>
                  <a:lnTo>
                    <a:pt x="99695" y="65150"/>
                  </a:lnTo>
                  <a:lnTo>
                    <a:pt x="105283" y="70612"/>
                  </a:lnTo>
                  <a:lnTo>
                    <a:pt x="112903" y="73279"/>
                  </a:lnTo>
                  <a:lnTo>
                    <a:pt x="122428" y="73279"/>
                  </a:lnTo>
                  <a:lnTo>
                    <a:pt x="131953" y="73279"/>
                  </a:lnTo>
                  <a:lnTo>
                    <a:pt x="139446" y="70612"/>
                  </a:lnTo>
                  <a:lnTo>
                    <a:pt x="145161" y="65150"/>
                  </a:lnTo>
                  <a:lnTo>
                    <a:pt x="150749" y="59689"/>
                  </a:lnTo>
                  <a:lnTo>
                    <a:pt x="153543" y="52577"/>
                  </a:lnTo>
                  <a:lnTo>
                    <a:pt x="153543" y="43814"/>
                  </a:lnTo>
                  <a:lnTo>
                    <a:pt x="153543" y="35179"/>
                  </a:lnTo>
                  <a:lnTo>
                    <a:pt x="150749" y="28194"/>
                  </a:lnTo>
                  <a:lnTo>
                    <a:pt x="145034" y="22733"/>
                  </a:lnTo>
                  <a:lnTo>
                    <a:pt x="139446" y="17399"/>
                  </a:lnTo>
                  <a:lnTo>
                    <a:pt x="131826" y="14605"/>
                  </a:lnTo>
                  <a:lnTo>
                    <a:pt x="122428" y="14605"/>
                  </a:lnTo>
                  <a:close/>
                </a:path>
                <a:path w="210820" h="176530">
                  <a:moveTo>
                    <a:pt x="122428" y="2794"/>
                  </a:moveTo>
                  <a:lnTo>
                    <a:pt x="160186" y="20615"/>
                  </a:lnTo>
                  <a:lnTo>
                    <a:pt x="167259" y="43814"/>
                  </a:lnTo>
                  <a:lnTo>
                    <a:pt x="166473" y="52385"/>
                  </a:lnTo>
                  <a:lnTo>
                    <a:pt x="140319" y="82200"/>
                  </a:lnTo>
                  <a:lnTo>
                    <a:pt x="122428" y="85089"/>
                  </a:lnTo>
                  <a:lnTo>
                    <a:pt x="112976" y="84371"/>
                  </a:lnTo>
                  <a:lnTo>
                    <a:pt x="80803" y="60182"/>
                  </a:lnTo>
                  <a:lnTo>
                    <a:pt x="77724" y="43814"/>
                  </a:lnTo>
                  <a:lnTo>
                    <a:pt x="78489" y="35337"/>
                  </a:lnTo>
                  <a:lnTo>
                    <a:pt x="104441" y="5730"/>
                  </a:lnTo>
                  <a:lnTo>
                    <a:pt x="122428" y="2794"/>
                  </a:lnTo>
                  <a:close/>
                </a:path>
                <a:path w="210820" h="176530">
                  <a:moveTo>
                    <a:pt x="196850" y="0"/>
                  </a:moveTo>
                  <a:lnTo>
                    <a:pt x="210566" y="0"/>
                  </a:lnTo>
                  <a:lnTo>
                    <a:pt x="210566" y="89788"/>
                  </a:lnTo>
                  <a:lnTo>
                    <a:pt x="196850" y="89788"/>
                  </a:lnTo>
                  <a:lnTo>
                    <a:pt x="196850" y="0"/>
                  </a:lnTo>
                  <a:close/>
                </a:path>
                <a:path w="210820" h="176530">
                  <a:moveTo>
                    <a:pt x="0" y="0"/>
                  </a:moveTo>
                  <a:lnTo>
                    <a:pt x="13716" y="0"/>
                  </a:lnTo>
                  <a:lnTo>
                    <a:pt x="13716" y="72771"/>
                  </a:lnTo>
                  <a:lnTo>
                    <a:pt x="45339" y="72771"/>
                  </a:lnTo>
                  <a:lnTo>
                    <a:pt x="45339" y="84962"/>
                  </a:lnTo>
                  <a:lnTo>
                    <a:pt x="13716" y="84962"/>
                  </a:lnTo>
                  <a:lnTo>
                    <a:pt x="13716" y="176530"/>
                  </a:lnTo>
                  <a:lnTo>
                    <a:pt x="0" y="17653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3" name="object 33" descr=""/>
          <p:cNvGrpSpPr/>
          <p:nvPr/>
        </p:nvGrpSpPr>
        <p:grpSpPr>
          <a:xfrm>
            <a:off x="6197346" y="1134617"/>
            <a:ext cx="537845" cy="184150"/>
            <a:chOff x="6197346" y="1134617"/>
            <a:chExt cx="537845" cy="184150"/>
          </a:xfrm>
        </p:grpSpPr>
        <p:sp>
          <p:nvSpPr>
            <p:cNvPr id="34" name="object 34" descr=""/>
            <p:cNvSpPr/>
            <p:nvPr/>
          </p:nvSpPr>
          <p:spPr>
            <a:xfrm>
              <a:off x="6201918" y="1139189"/>
              <a:ext cx="528955" cy="175260"/>
            </a:xfrm>
            <a:custGeom>
              <a:avLst/>
              <a:gdLst/>
              <a:ahLst/>
              <a:cxnLst/>
              <a:rect l="l" t="t" r="r" b="b"/>
              <a:pathLst>
                <a:path w="528954" h="175259">
                  <a:moveTo>
                    <a:pt x="228854" y="101092"/>
                  </a:moveTo>
                  <a:lnTo>
                    <a:pt x="215392" y="101092"/>
                  </a:lnTo>
                  <a:lnTo>
                    <a:pt x="215392" y="171704"/>
                  </a:lnTo>
                  <a:lnTo>
                    <a:pt x="323977" y="171704"/>
                  </a:lnTo>
                  <a:lnTo>
                    <a:pt x="323977" y="159765"/>
                  </a:lnTo>
                  <a:lnTo>
                    <a:pt x="228854" y="159765"/>
                  </a:lnTo>
                  <a:lnTo>
                    <a:pt x="228854" y="137413"/>
                  </a:lnTo>
                  <a:lnTo>
                    <a:pt x="323977" y="137413"/>
                  </a:lnTo>
                  <a:lnTo>
                    <a:pt x="323977" y="125349"/>
                  </a:lnTo>
                  <a:lnTo>
                    <a:pt x="228854" y="125349"/>
                  </a:lnTo>
                  <a:lnTo>
                    <a:pt x="228854" y="101092"/>
                  </a:lnTo>
                  <a:close/>
                </a:path>
                <a:path w="528954" h="175259">
                  <a:moveTo>
                    <a:pt x="323977" y="137413"/>
                  </a:moveTo>
                  <a:lnTo>
                    <a:pt x="310388" y="137413"/>
                  </a:lnTo>
                  <a:lnTo>
                    <a:pt x="310388" y="159765"/>
                  </a:lnTo>
                  <a:lnTo>
                    <a:pt x="323977" y="159765"/>
                  </a:lnTo>
                  <a:lnTo>
                    <a:pt x="323977" y="137413"/>
                  </a:lnTo>
                  <a:close/>
                </a:path>
                <a:path w="528954" h="175259">
                  <a:moveTo>
                    <a:pt x="323977" y="101092"/>
                  </a:moveTo>
                  <a:lnTo>
                    <a:pt x="310388" y="101092"/>
                  </a:lnTo>
                  <a:lnTo>
                    <a:pt x="310388" y="125349"/>
                  </a:lnTo>
                  <a:lnTo>
                    <a:pt x="323977" y="125349"/>
                  </a:lnTo>
                  <a:lnTo>
                    <a:pt x="323977" y="101092"/>
                  </a:lnTo>
                  <a:close/>
                </a:path>
                <a:path w="528954" h="175259">
                  <a:moveTo>
                    <a:pt x="73406" y="108965"/>
                  </a:moveTo>
                  <a:lnTo>
                    <a:pt x="30861" y="117729"/>
                  </a:lnTo>
                  <a:lnTo>
                    <a:pt x="16002" y="141350"/>
                  </a:lnTo>
                  <a:lnTo>
                    <a:pt x="16846" y="147827"/>
                  </a:lnTo>
                  <a:lnTo>
                    <a:pt x="48990" y="171973"/>
                  </a:lnTo>
                  <a:lnTo>
                    <a:pt x="73406" y="174244"/>
                  </a:lnTo>
                  <a:lnTo>
                    <a:pt x="86498" y="173674"/>
                  </a:lnTo>
                  <a:lnTo>
                    <a:pt x="97989" y="171973"/>
                  </a:lnTo>
                  <a:lnTo>
                    <a:pt x="107785" y="169207"/>
                  </a:lnTo>
                  <a:lnTo>
                    <a:pt x="116078" y="165354"/>
                  </a:lnTo>
                  <a:lnTo>
                    <a:pt x="120057" y="162433"/>
                  </a:lnTo>
                  <a:lnTo>
                    <a:pt x="73406" y="162433"/>
                  </a:lnTo>
                  <a:lnTo>
                    <a:pt x="63678" y="162075"/>
                  </a:lnTo>
                  <a:lnTo>
                    <a:pt x="30480" y="147955"/>
                  </a:lnTo>
                  <a:lnTo>
                    <a:pt x="30480" y="134747"/>
                  </a:lnTo>
                  <a:lnTo>
                    <a:pt x="73406" y="120776"/>
                  </a:lnTo>
                  <a:lnTo>
                    <a:pt x="120412" y="120776"/>
                  </a:lnTo>
                  <a:lnTo>
                    <a:pt x="116205" y="117729"/>
                  </a:lnTo>
                  <a:lnTo>
                    <a:pt x="107946" y="113895"/>
                  </a:lnTo>
                  <a:lnTo>
                    <a:pt x="98044" y="111156"/>
                  </a:lnTo>
                  <a:lnTo>
                    <a:pt x="86522" y="109513"/>
                  </a:lnTo>
                  <a:lnTo>
                    <a:pt x="73406" y="108965"/>
                  </a:lnTo>
                  <a:close/>
                </a:path>
                <a:path w="528954" h="175259">
                  <a:moveTo>
                    <a:pt x="120412" y="120776"/>
                  </a:moveTo>
                  <a:lnTo>
                    <a:pt x="73406" y="120776"/>
                  </a:lnTo>
                  <a:lnTo>
                    <a:pt x="83411" y="121112"/>
                  </a:lnTo>
                  <a:lnTo>
                    <a:pt x="92106" y="122126"/>
                  </a:lnTo>
                  <a:lnTo>
                    <a:pt x="99516" y="123830"/>
                  </a:lnTo>
                  <a:lnTo>
                    <a:pt x="105664" y="126237"/>
                  </a:lnTo>
                  <a:lnTo>
                    <a:pt x="113030" y="129794"/>
                  </a:lnTo>
                  <a:lnTo>
                    <a:pt x="116620" y="134747"/>
                  </a:lnTo>
                  <a:lnTo>
                    <a:pt x="116620" y="147955"/>
                  </a:lnTo>
                  <a:lnTo>
                    <a:pt x="73406" y="162433"/>
                  </a:lnTo>
                  <a:lnTo>
                    <a:pt x="120057" y="162433"/>
                  </a:lnTo>
                  <a:lnTo>
                    <a:pt x="122598" y="160567"/>
                  </a:lnTo>
                  <a:lnTo>
                    <a:pt x="127285" y="154971"/>
                  </a:lnTo>
                  <a:lnTo>
                    <a:pt x="130115" y="148566"/>
                  </a:lnTo>
                  <a:lnTo>
                    <a:pt x="131064" y="141350"/>
                  </a:lnTo>
                  <a:lnTo>
                    <a:pt x="130135" y="134284"/>
                  </a:lnTo>
                  <a:lnTo>
                    <a:pt x="127349" y="127968"/>
                  </a:lnTo>
                  <a:lnTo>
                    <a:pt x="122705" y="122437"/>
                  </a:lnTo>
                  <a:lnTo>
                    <a:pt x="120412" y="120776"/>
                  </a:lnTo>
                  <a:close/>
                </a:path>
                <a:path w="528954" h="175259">
                  <a:moveTo>
                    <a:pt x="501777" y="105663"/>
                  </a:moveTo>
                  <a:lnTo>
                    <a:pt x="391033" y="105663"/>
                  </a:lnTo>
                  <a:lnTo>
                    <a:pt x="391033" y="117221"/>
                  </a:lnTo>
                  <a:lnTo>
                    <a:pt x="488314" y="117221"/>
                  </a:lnTo>
                  <a:lnTo>
                    <a:pt x="488314" y="134365"/>
                  </a:lnTo>
                  <a:lnTo>
                    <a:pt x="391033" y="134365"/>
                  </a:lnTo>
                  <a:lnTo>
                    <a:pt x="391033" y="174751"/>
                  </a:lnTo>
                  <a:lnTo>
                    <a:pt x="506476" y="174751"/>
                  </a:lnTo>
                  <a:lnTo>
                    <a:pt x="506476" y="163322"/>
                  </a:lnTo>
                  <a:lnTo>
                    <a:pt x="404495" y="163322"/>
                  </a:lnTo>
                  <a:lnTo>
                    <a:pt x="404495" y="145034"/>
                  </a:lnTo>
                  <a:lnTo>
                    <a:pt x="501777" y="145034"/>
                  </a:lnTo>
                  <a:lnTo>
                    <a:pt x="501777" y="105663"/>
                  </a:lnTo>
                  <a:close/>
                </a:path>
                <a:path w="528954" h="175259">
                  <a:moveTo>
                    <a:pt x="528447" y="77977"/>
                  </a:moveTo>
                  <a:lnTo>
                    <a:pt x="364616" y="77977"/>
                  </a:lnTo>
                  <a:lnTo>
                    <a:pt x="364616" y="89281"/>
                  </a:lnTo>
                  <a:lnTo>
                    <a:pt x="528447" y="89281"/>
                  </a:lnTo>
                  <a:lnTo>
                    <a:pt x="528447" y="77977"/>
                  </a:lnTo>
                  <a:close/>
                </a:path>
                <a:path w="528954" h="175259">
                  <a:moveTo>
                    <a:pt x="13462" y="8255"/>
                  </a:moveTo>
                  <a:lnTo>
                    <a:pt x="0" y="8255"/>
                  </a:lnTo>
                  <a:lnTo>
                    <a:pt x="0" y="91439"/>
                  </a:lnTo>
                  <a:lnTo>
                    <a:pt x="81026" y="91439"/>
                  </a:lnTo>
                  <a:lnTo>
                    <a:pt x="81026" y="79501"/>
                  </a:lnTo>
                  <a:lnTo>
                    <a:pt x="13462" y="79501"/>
                  </a:lnTo>
                  <a:lnTo>
                    <a:pt x="13462" y="50800"/>
                  </a:lnTo>
                  <a:lnTo>
                    <a:pt x="81026" y="50800"/>
                  </a:lnTo>
                  <a:lnTo>
                    <a:pt x="81026" y="38862"/>
                  </a:lnTo>
                  <a:lnTo>
                    <a:pt x="13462" y="38862"/>
                  </a:lnTo>
                  <a:lnTo>
                    <a:pt x="13462" y="8255"/>
                  </a:lnTo>
                  <a:close/>
                </a:path>
                <a:path w="528954" h="175259">
                  <a:moveTo>
                    <a:pt x="81026" y="50800"/>
                  </a:moveTo>
                  <a:lnTo>
                    <a:pt x="67564" y="50800"/>
                  </a:lnTo>
                  <a:lnTo>
                    <a:pt x="67564" y="79501"/>
                  </a:lnTo>
                  <a:lnTo>
                    <a:pt x="81026" y="79501"/>
                  </a:lnTo>
                  <a:lnTo>
                    <a:pt x="81026" y="50800"/>
                  </a:lnTo>
                  <a:close/>
                </a:path>
                <a:path w="528954" h="175259">
                  <a:moveTo>
                    <a:pt x="81026" y="8255"/>
                  </a:moveTo>
                  <a:lnTo>
                    <a:pt x="67564" y="8255"/>
                  </a:lnTo>
                  <a:lnTo>
                    <a:pt x="67564" y="38862"/>
                  </a:lnTo>
                  <a:lnTo>
                    <a:pt x="81026" y="38862"/>
                  </a:lnTo>
                  <a:lnTo>
                    <a:pt x="81026" y="8255"/>
                  </a:lnTo>
                  <a:close/>
                </a:path>
                <a:path w="528954" h="175259">
                  <a:moveTo>
                    <a:pt x="324104" y="52070"/>
                  </a:moveTo>
                  <a:lnTo>
                    <a:pt x="310388" y="52070"/>
                  </a:lnTo>
                  <a:lnTo>
                    <a:pt x="310388" y="91312"/>
                  </a:lnTo>
                  <a:lnTo>
                    <a:pt x="324104" y="91312"/>
                  </a:lnTo>
                  <a:lnTo>
                    <a:pt x="324104" y="52070"/>
                  </a:lnTo>
                  <a:close/>
                </a:path>
                <a:path w="528954" h="175259">
                  <a:moveTo>
                    <a:pt x="209169" y="5714"/>
                  </a:moveTo>
                  <a:lnTo>
                    <a:pt x="195707" y="5714"/>
                  </a:lnTo>
                  <a:lnTo>
                    <a:pt x="195707" y="84582"/>
                  </a:lnTo>
                  <a:lnTo>
                    <a:pt x="277241" y="84582"/>
                  </a:lnTo>
                  <a:lnTo>
                    <a:pt x="277241" y="72389"/>
                  </a:lnTo>
                  <a:lnTo>
                    <a:pt x="209169" y="72389"/>
                  </a:lnTo>
                  <a:lnTo>
                    <a:pt x="209169" y="46100"/>
                  </a:lnTo>
                  <a:lnTo>
                    <a:pt x="324104" y="46100"/>
                  </a:lnTo>
                  <a:lnTo>
                    <a:pt x="324104" y="39750"/>
                  </a:lnTo>
                  <a:lnTo>
                    <a:pt x="277241" y="39750"/>
                  </a:lnTo>
                  <a:lnTo>
                    <a:pt x="277241" y="34162"/>
                  </a:lnTo>
                  <a:lnTo>
                    <a:pt x="209169" y="34162"/>
                  </a:lnTo>
                  <a:lnTo>
                    <a:pt x="209169" y="5714"/>
                  </a:lnTo>
                  <a:close/>
                </a:path>
                <a:path w="528954" h="175259">
                  <a:moveTo>
                    <a:pt x="324104" y="46100"/>
                  </a:moveTo>
                  <a:lnTo>
                    <a:pt x="263525" y="46100"/>
                  </a:lnTo>
                  <a:lnTo>
                    <a:pt x="263525" y="72389"/>
                  </a:lnTo>
                  <a:lnTo>
                    <a:pt x="277241" y="72389"/>
                  </a:lnTo>
                  <a:lnTo>
                    <a:pt x="277241" y="52070"/>
                  </a:lnTo>
                  <a:lnTo>
                    <a:pt x="324104" y="52070"/>
                  </a:lnTo>
                  <a:lnTo>
                    <a:pt x="324104" y="46100"/>
                  </a:lnTo>
                  <a:close/>
                </a:path>
                <a:path w="528954" h="175259">
                  <a:moveTo>
                    <a:pt x="324104" y="0"/>
                  </a:moveTo>
                  <a:lnTo>
                    <a:pt x="310388" y="0"/>
                  </a:lnTo>
                  <a:lnTo>
                    <a:pt x="310388" y="39750"/>
                  </a:lnTo>
                  <a:lnTo>
                    <a:pt x="324104" y="39750"/>
                  </a:lnTo>
                  <a:lnTo>
                    <a:pt x="324104" y="0"/>
                  </a:lnTo>
                  <a:close/>
                </a:path>
                <a:path w="528954" h="175259">
                  <a:moveTo>
                    <a:pt x="277241" y="5714"/>
                  </a:moveTo>
                  <a:lnTo>
                    <a:pt x="263525" y="5714"/>
                  </a:lnTo>
                  <a:lnTo>
                    <a:pt x="263525" y="34162"/>
                  </a:lnTo>
                  <a:lnTo>
                    <a:pt x="277241" y="34162"/>
                  </a:lnTo>
                  <a:lnTo>
                    <a:pt x="277241" y="5714"/>
                  </a:lnTo>
                  <a:close/>
                </a:path>
                <a:path w="528954" h="175259">
                  <a:moveTo>
                    <a:pt x="446532" y="762"/>
                  </a:moveTo>
                  <a:lnTo>
                    <a:pt x="404622" y="9271"/>
                  </a:lnTo>
                  <a:lnTo>
                    <a:pt x="390016" y="31876"/>
                  </a:lnTo>
                  <a:lnTo>
                    <a:pt x="390823" y="37846"/>
                  </a:lnTo>
                  <a:lnTo>
                    <a:pt x="422433" y="60880"/>
                  </a:lnTo>
                  <a:lnTo>
                    <a:pt x="446532" y="62992"/>
                  </a:lnTo>
                  <a:lnTo>
                    <a:pt x="459452" y="62466"/>
                  </a:lnTo>
                  <a:lnTo>
                    <a:pt x="470784" y="60880"/>
                  </a:lnTo>
                  <a:lnTo>
                    <a:pt x="480393" y="58277"/>
                  </a:lnTo>
                  <a:lnTo>
                    <a:pt x="488441" y="54610"/>
                  </a:lnTo>
                  <a:lnTo>
                    <a:pt x="491610" y="52324"/>
                  </a:lnTo>
                  <a:lnTo>
                    <a:pt x="446532" y="52324"/>
                  </a:lnTo>
                  <a:lnTo>
                    <a:pt x="436991" y="51966"/>
                  </a:lnTo>
                  <a:lnTo>
                    <a:pt x="404113" y="37973"/>
                  </a:lnTo>
                  <a:lnTo>
                    <a:pt x="404113" y="25781"/>
                  </a:lnTo>
                  <a:lnTo>
                    <a:pt x="446532" y="11684"/>
                  </a:lnTo>
                  <a:lnTo>
                    <a:pt x="492103" y="11684"/>
                  </a:lnTo>
                  <a:lnTo>
                    <a:pt x="488568" y="9144"/>
                  </a:lnTo>
                  <a:lnTo>
                    <a:pt x="480446" y="5476"/>
                  </a:lnTo>
                  <a:lnTo>
                    <a:pt x="470741" y="2857"/>
                  </a:lnTo>
                  <a:lnTo>
                    <a:pt x="459440" y="1285"/>
                  </a:lnTo>
                  <a:lnTo>
                    <a:pt x="446532" y="762"/>
                  </a:lnTo>
                  <a:close/>
                </a:path>
                <a:path w="528954" h="175259">
                  <a:moveTo>
                    <a:pt x="492103" y="11684"/>
                  </a:moveTo>
                  <a:lnTo>
                    <a:pt x="446532" y="11684"/>
                  </a:lnTo>
                  <a:lnTo>
                    <a:pt x="456057" y="12039"/>
                  </a:lnTo>
                  <a:lnTo>
                    <a:pt x="464438" y="13096"/>
                  </a:lnTo>
                  <a:lnTo>
                    <a:pt x="488852" y="37973"/>
                  </a:lnTo>
                  <a:lnTo>
                    <a:pt x="485139" y="42799"/>
                  </a:lnTo>
                  <a:lnTo>
                    <a:pt x="446532" y="52324"/>
                  </a:lnTo>
                  <a:lnTo>
                    <a:pt x="491610" y="52324"/>
                  </a:lnTo>
                  <a:lnTo>
                    <a:pt x="494849" y="49986"/>
                  </a:lnTo>
                  <a:lnTo>
                    <a:pt x="499411" y="44672"/>
                  </a:lnTo>
                  <a:lnTo>
                    <a:pt x="502140" y="38643"/>
                  </a:lnTo>
                  <a:lnTo>
                    <a:pt x="503047" y="31876"/>
                  </a:lnTo>
                  <a:lnTo>
                    <a:pt x="502142" y="25038"/>
                  </a:lnTo>
                  <a:lnTo>
                    <a:pt x="499427" y="18986"/>
                  </a:lnTo>
                  <a:lnTo>
                    <a:pt x="494903" y="13696"/>
                  </a:lnTo>
                  <a:lnTo>
                    <a:pt x="492103" y="11684"/>
                  </a:lnTo>
                  <a:close/>
                </a:path>
                <a:path w="528954" h="175259">
                  <a:moveTo>
                    <a:pt x="128016" y="0"/>
                  </a:moveTo>
                  <a:lnTo>
                    <a:pt x="114427" y="0"/>
                  </a:lnTo>
                  <a:lnTo>
                    <a:pt x="114427" y="104394"/>
                  </a:lnTo>
                  <a:lnTo>
                    <a:pt x="128016" y="104394"/>
                  </a:lnTo>
                  <a:lnTo>
                    <a:pt x="128016" y="61213"/>
                  </a:lnTo>
                  <a:lnTo>
                    <a:pt x="154686" y="61213"/>
                  </a:lnTo>
                  <a:lnTo>
                    <a:pt x="154686" y="49022"/>
                  </a:lnTo>
                  <a:lnTo>
                    <a:pt x="128016" y="49022"/>
                  </a:lnTo>
                  <a:lnTo>
                    <a:pt x="128016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6201918" y="1139189"/>
              <a:ext cx="528955" cy="175260"/>
            </a:xfrm>
            <a:custGeom>
              <a:avLst/>
              <a:gdLst/>
              <a:ahLst/>
              <a:cxnLst/>
              <a:rect l="l" t="t" r="r" b="b"/>
              <a:pathLst>
                <a:path w="528954" h="175259">
                  <a:moveTo>
                    <a:pt x="228854" y="137413"/>
                  </a:moveTo>
                  <a:lnTo>
                    <a:pt x="228854" y="159765"/>
                  </a:lnTo>
                  <a:lnTo>
                    <a:pt x="310388" y="159765"/>
                  </a:lnTo>
                  <a:lnTo>
                    <a:pt x="310388" y="137413"/>
                  </a:lnTo>
                  <a:lnTo>
                    <a:pt x="228854" y="137413"/>
                  </a:lnTo>
                  <a:close/>
                </a:path>
                <a:path w="528954" h="175259">
                  <a:moveTo>
                    <a:pt x="73406" y="120776"/>
                  </a:moveTo>
                  <a:lnTo>
                    <a:pt x="34162" y="129794"/>
                  </a:lnTo>
                  <a:lnTo>
                    <a:pt x="30480" y="134747"/>
                  </a:lnTo>
                  <a:lnTo>
                    <a:pt x="30480" y="141350"/>
                  </a:lnTo>
                  <a:lnTo>
                    <a:pt x="30480" y="147955"/>
                  </a:lnTo>
                  <a:lnTo>
                    <a:pt x="73406" y="162433"/>
                  </a:lnTo>
                  <a:lnTo>
                    <a:pt x="83284" y="162075"/>
                  </a:lnTo>
                  <a:lnTo>
                    <a:pt x="116712" y="147827"/>
                  </a:lnTo>
                  <a:lnTo>
                    <a:pt x="116712" y="141350"/>
                  </a:lnTo>
                  <a:lnTo>
                    <a:pt x="116712" y="134874"/>
                  </a:lnTo>
                  <a:lnTo>
                    <a:pt x="83411" y="121112"/>
                  </a:lnTo>
                  <a:lnTo>
                    <a:pt x="73406" y="120776"/>
                  </a:lnTo>
                  <a:close/>
                </a:path>
                <a:path w="528954" h="175259">
                  <a:moveTo>
                    <a:pt x="73406" y="108965"/>
                  </a:moveTo>
                  <a:lnTo>
                    <a:pt x="116205" y="117729"/>
                  </a:lnTo>
                  <a:lnTo>
                    <a:pt x="131064" y="141350"/>
                  </a:lnTo>
                  <a:lnTo>
                    <a:pt x="130115" y="148566"/>
                  </a:lnTo>
                  <a:lnTo>
                    <a:pt x="97932" y="171989"/>
                  </a:lnTo>
                  <a:lnTo>
                    <a:pt x="73406" y="174244"/>
                  </a:lnTo>
                  <a:lnTo>
                    <a:pt x="60400" y="173674"/>
                  </a:lnTo>
                  <a:lnTo>
                    <a:pt x="24360" y="160389"/>
                  </a:lnTo>
                  <a:lnTo>
                    <a:pt x="16002" y="141350"/>
                  </a:lnTo>
                  <a:lnTo>
                    <a:pt x="16930" y="134320"/>
                  </a:lnTo>
                  <a:lnTo>
                    <a:pt x="48942" y="111156"/>
                  </a:lnTo>
                  <a:lnTo>
                    <a:pt x="73406" y="108965"/>
                  </a:lnTo>
                  <a:close/>
                </a:path>
                <a:path w="528954" h="175259">
                  <a:moveTo>
                    <a:pt x="391033" y="105663"/>
                  </a:moveTo>
                  <a:lnTo>
                    <a:pt x="501777" y="105663"/>
                  </a:lnTo>
                  <a:lnTo>
                    <a:pt x="501777" y="145034"/>
                  </a:lnTo>
                  <a:lnTo>
                    <a:pt x="404495" y="145034"/>
                  </a:lnTo>
                  <a:lnTo>
                    <a:pt x="404495" y="163322"/>
                  </a:lnTo>
                  <a:lnTo>
                    <a:pt x="506476" y="163322"/>
                  </a:lnTo>
                  <a:lnTo>
                    <a:pt x="506476" y="174751"/>
                  </a:lnTo>
                  <a:lnTo>
                    <a:pt x="391033" y="174751"/>
                  </a:lnTo>
                  <a:lnTo>
                    <a:pt x="391033" y="134365"/>
                  </a:lnTo>
                  <a:lnTo>
                    <a:pt x="488314" y="134365"/>
                  </a:lnTo>
                  <a:lnTo>
                    <a:pt x="488314" y="117221"/>
                  </a:lnTo>
                  <a:lnTo>
                    <a:pt x="391033" y="117221"/>
                  </a:lnTo>
                  <a:lnTo>
                    <a:pt x="391033" y="105663"/>
                  </a:lnTo>
                  <a:close/>
                </a:path>
                <a:path w="528954" h="175259">
                  <a:moveTo>
                    <a:pt x="215392" y="101092"/>
                  </a:moveTo>
                  <a:lnTo>
                    <a:pt x="228854" y="101092"/>
                  </a:lnTo>
                  <a:lnTo>
                    <a:pt x="228854" y="125349"/>
                  </a:lnTo>
                  <a:lnTo>
                    <a:pt x="310388" y="125349"/>
                  </a:lnTo>
                  <a:lnTo>
                    <a:pt x="310388" y="101092"/>
                  </a:lnTo>
                  <a:lnTo>
                    <a:pt x="323977" y="101092"/>
                  </a:lnTo>
                  <a:lnTo>
                    <a:pt x="323977" y="171704"/>
                  </a:lnTo>
                  <a:lnTo>
                    <a:pt x="215392" y="171704"/>
                  </a:lnTo>
                  <a:lnTo>
                    <a:pt x="215392" y="101092"/>
                  </a:lnTo>
                  <a:close/>
                </a:path>
                <a:path w="528954" h="175259">
                  <a:moveTo>
                    <a:pt x="364616" y="77977"/>
                  </a:moveTo>
                  <a:lnTo>
                    <a:pt x="528447" y="77977"/>
                  </a:lnTo>
                  <a:lnTo>
                    <a:pt x="528447" y="89281"/>
                  </a:lnTo>
                  <a:lnTo>
                    <a:pt x="364616" y="89281"/>
                  </a:lnTo>
                  <a:lnTo>
                    <a:pt x="364616" y="77977"/>
                  </a:lnTo>
                  <a:close/>
                </a:path>
                <a:path w="528954" h="175259">
                  <a:moveTo>
                    <a:pt x="13462" y="50800"/>
                  </a:moveTo>
                  <a:lnTo>
                    <a:pt x="13462" y="79501"/>
                  </a:lnTo>
                  <a:lnTo>
                    <a:pt x="67564" y="79501"/>
                  </a:lnTo>
                  <a:lnTo>
                    <a:pt x="67564" y="50800"/>
                  </a:lnTo>
                  <a:lnTo>
                    <a:pt x="13462" y="50800"/>
                  </a:lnTo>
                  <a:close/>
                </a:path>
                <a:path w="528954" h="175259">
                  <a:moveTo>
                    <a:pt x="209169" y="46100"/>
                  </a:moveTo>
                  <a:lnTo>
                    <a:pt x="209169" y="72389"/>
                  </a:lnTo>
                  <a:lnTo>
                    <a:pt x="263525" y="72389"/>
                  </a:lnTo>
                  <a:lnTo>
                    <a:pt x="263525" y="46100"/>
                  </a:lnTo>
                  <a:lnTo>
                    <a:pt x="209169" y="46100"/>
                  </a:lnTo>
                  <a:close/>
                </a:path>
                <a:path w="528954" h="175259">
                  <a:moveTo>
                    <a:pt x="446532" y="11684"/>
                  </a:moveTo>
                  <a:lnTo>
                    <a:pt x="407797" y="20955"/>
                  </a:lnTo>
                  <a:lnTo>
                    <a:pt x="404113" y="25781"/>
                  </a:lnTo>
                  <a:lnTo>
                    <a:pt x="404113" y="31876"/>
                  </a:lnTo>
                  <a:lnTo>
                    <a:pt x="404113" y="37973"/>
                  </a:lnTo>
                  <a:lnTo>
                    <a:pt x="446532" y="52324"/>
                  </a:lnTo>
                  <a:lnTo>
                    <a:pt x="455985" y="51966"/>
                  </a:lnTo>
                  <a:lnTo>
                    <a:pt x="488950" y="37846"/>
                  </a:lnTo>
                  <a:lnTo>
                    <a:pt x="488950" y="31876"/>
                  </a:lnTo>
                  <a:lnTo>
                    <a:pt x="488950" y="25908"/>
                  </a:lnTo>
                  <a:lnTo>
                    <a:pt x="456057" y="12039"/>
                  </a:lnTo>
                  <a:lnTo>
                    <a:pt x="446532" y="11684"/>
                  </a:lnTo>
                  <a:close/>
                </a:path>
                <a:path w="528954" h="175259">
                  <a:moveTo>
                    <a:pt x="0" y="8255"/>
                  </a:moveTo>
                  <a:lnTo>
                    <a:pt x="13462" y="8255"/>
                  </a:lnTo>
                  <a:lnTo>
                    <a:pt x="13462" y="38862"/>
                  </a:lnTo>
                  <a:lnTo>
                    <a:pt x="67564" y="38862"/>
                  </a:lnTo>
                  <a:lnTo>
                    <a:pt x="67564" y="8255"/>
                  </a:lnTo>
                  <a:lnTo>
                    <a:pt x="81026" y="8255"/>
                  </a:lnTo>
                  <a:lnTo>
                    <a:pt x="81026" y="91439"/>
                  </a:lnTo>
                  <a:lnTo>
                    <a:pt x="0" y="91439"/>
                  </a:lnTo>
                  <a:lnTo>
                    <a:pt x="0" y="8255"/>
                  </a:lnTo>
                  <a:close/>
                </a:path>
                <a:path w="528954" h="175259">
                  <a:moveTo>
                    <a:pt x="446532" y="762"/>
                  </a:moveTo>
                  <a:lnTo>
                    <a:pt x="488568" y="9144"/>
                  </a:lnTo>
                  <a:lnTo>
                    <a:pt x="503047" y="31876"/>
                  </a:lnTo>
                  <a:lnTo>
                    <a:pt x="502140" y="38643"/>
                  </a:lnTo>
                  <a:lnTo>
                    <a:pt x="470725" y="60896"/>
                  </a:lnTo>
                  <a:lnTo>
                    <a:pt x="446532" y="62992"/>
                  </a:lnTo>
                  <a:lnTo>
                    <a:pt x="433697" y="62466"/>
                  </a:lnTo>
                  <a:lnTo>
                    <a:pt x="393652" y="44608"/>
                  </a:lnTo>
                  <a:lnTo>
                    <a:pt x="390016" y="31876"/>
                  </a:lnTo>
                  <a:lnTo>
                    <a:pt x="390923" y="25183"/>
                  </a:lnTo>
                  <a:lnTo>
                    <a:pt x="422433" y="2873"/>
                  </a:lnTo>
                  <a:lnTo>
                    <a:pt x="446532" y="762"/>
                  </a:lnTo>
                  <a:close/>
                </a:path>
                <a:path w="528954" h="175259">
                  <a:moveTo>
                    <a:pt x="310388" y="0"/>
                  </a:moveTo>
                  <a:lnTo>
                    <a:pt x="324104" y="0"/>
                  </a:lnTo>
                  <a:lnTo>
                    <a:pt x="324104" y="91312"/>
                  </a:lnTo>
                  <a:lnTo>
                    <a:pt x="310388" y="91312"/>
                  </a:lnTo>
                  <a:lnTo>
                    <a:pt x="310388" y="52070"/>
                  </a:lnTo>
                  <a:lnTo>
                    <a:pt x="277241" y="52070"/>
                  </a:lnTo>
                  <a:lnTo>
                    <a:pt x="277241" y="84582"/>
                  </a:lnTo>
                  <a:lnTo>
                    <a:pt x="195707" y="84582"/>
                  </a:lnTo>
                  <a:lnTo>
                    <a:pt x="195707" y="5714"/>
                  </a:lnTo>
                  <a:lnTo>
                    <a:pt x="209169" y="5714"/>
                  </a:lnTo>
                  <a:lnTo>
                    <a:pt x="209169" y="34162"/>
                  </a:lnTo>
                  <a:lnTo>
                    <a:pt x="263525" y="34162"/>
                  </a:lnTo>
                  <a:lnTo>
                    <a:pt x="263525" y="5714"/>
                  </a:lnTo>
                  <a:lnTo>
                    <a:pt x="277241" y="5714"/>
                  </a:lnTo>
                  <a:lnTo>
                    <a:pt x="277241" y="39750"/>
                  </a:lnTo>
                  <a:lnTo>
                    <a:pt x="310388" y="39750"/>
                  </a:lnTo>
                  <a:lnTo>
                    <a:pt x="310388" y="0"/>
                  </a:lnTo>
                  <a:close/>
                </a:path>
                <a:path w="528954" h="175259">
                  <a:moveTo>
                    <a:pt x="114427" y="0"/>
                  </a:moveTo>
                  <a:lnTo>
                    <a:pt x="128016" y="0"/>
                  </a:lnTo>
                  <a:lnTo>
                    <a:pt x="128016" y="49022"/>
                  </a:lnTo>
                  <a:lnTo>
                    <a:pt x="154686" y="49022"/>
                  </a:lnTo>
                  <a:lnTo>
                    <a:pt x="154686" y="61213"/>
                  </a:lnTo>
                  <a:lnTo>
                    <a:pt x="128016" y="61213"/>
                  </a:lnTo>
                  <a:lnTo>
                    <a:pt x="128016" y="104394"/>
                  </a:lnTo>
                  <a:lnTo>
                    <a:pt x="114427" y="104394"/>
                  </a:lnTo>
                  <a:lnTo>
                    <a:pt x="114427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6" name="object 36" descr=""/>
          <p:cNvGrpSpPr/>
          <p:nvPr/>
        </p:nvGrpSpPr>
        <p:grpSpPr>
          <a:xfrm>
            <a:off x="6819772" y="1134617"/>
            <a:ext cx="340360" cy="186055"/>
            <a:chOff x="6819772" y="1134617"/>
            <a:chExt cx="340360" cy="186055"/>
          </a:xfrm>
        </p:grpSpPr>
        <p:sp>
          <p:nvSpPr>
            <p:cNvPr id="37" name="object 37" descr=""/>
            <p:cNvSpPr/>
            <p:nvPr/>
          </p:nvSpPr>
          <p:spPr>
            <a:xfrm>
              <a:off x="6824344" y="1139189"/>
              <a:ext cx="330835" cy="176530"/>
            </a:xfrm>
            <a:custGeom>
              <a:avLst/>
              <a:gdLst/>
              <a:ahLst/>
              <a:cxnLst/>
              <a:rect l="l" t="t" r="r" b="b"/>
              <a:pathLst>
                <a:path w="330834" h="176530">
                  <a:moveTo>
                    <a:pt x="36195" y="112649"/>
                  </a:moveTo>
                  <a:lnTo>
                    <a:pt x="22351" y="112649"/>
                  </a:lnTo>
                  <a:lnTo>
                    <a:pt x="22351" y="170561"/>
                  </a:lnTo>
                  <a:lnTo>
                    <a:pt x="137668" y="170561"/>
                  </a:lnTo>
                  <a:lnTo>
                    <a:pt x="137668" y="158496"/>
                  </a:lnTo>
                  <a:lnTo>
                    <a:pt x="36195" y="158496"/>
                  </a:lnTo>
                  <a:lnTo>
                    <a:pt x="36195" y="112649"/>
                  </a:lnTo>
                  <a:close/>
                </a:path>
                <a:path w="330834" h="176530">
                  <a:moveTo>
                    <a:pt x="132079" y="0"/>
                  </a:moveTo>
                  <a:lnTo>
                    <a:pt x="118490" y="0"/>
                  </a:lnTo>
                  <a:lnTo>
                    <a:pt x="118490" y="128777"/>
                  </a:lnTo>
                  <a:lnTo>
                    <a:pt x="132079" y="128777"/>
                  </a:lnTo>
                  <a:lnTo>
                    <a:pt x="132079" y="68961"/>
                  </a:lnTo>
                  <a:lnTo>
                    <a:pt x="158750" y="68961"/>
                  </a:lnTo>
                  <a:lnTo>
                    <a:pt x="158750" y="56514"/>
                  </a:lnTo>
                  <a:lnTo>
                    <a:pt x="132079" y="56514"/>
                  </a:lnTo>
                  <a:lnTo>
                    <a:pt x="132079" y="0"/>
                  </a:lnTo>
                  <a:close/>
                </a:path>
                <a:path w="330834" h="176530">
                  <a:moveTo>
                    <a:pt x="45847" y="7365"/>
                  </a:moveTo>
                  <a:lnTo>
                    <a:pt x="7393" y="26130"/>
                  </a:lnTo>
                  <a:lnTo>
                    <a:pt x="0" y="51562"/>
                  </a:lnTo>
                  <a:lnTo>
                    <a:pt x="831" y="60920"/>
                  </a:lnTo>
                  <a:lnTo>
                    <a:pt x="27955" y="92932"/>
                  </a:lnTo>
                  <a:lnTo>
                    <a:pt x="45847" y="96012"/>
                  </a:lnTo>
                  <a:lnTo>
                    <a:pt x="55324" y="95228"/>
                  </a:lnTo>
                  <a:lnTo>
                    <a:pt x="63944" y="92884"/>
                  </a:lnTo>
                  <a:lnTo>
                    <a:pt x="71707" y="88993"/>
                  </a:lnTo>
                  <a:lnTo>
                    <a:pt x="77805" y="84200"/>
                  </a:lnTo>
                  <a:lnTo>
                    <a:pt x="36195" y="84200"/>
                  </a:lnTo>
                  <a:lnTo>
                    <a:pt x="28321" y="81280"/>
                  </a:lnTo>
                  <a:lnTo>
                    <a:pt x="13334" y="51562"/>
                  </a:lnTo>
                  <a:lnTo>
                    <a:pt x="13904" y="44511"/>
                  </a:lnTo>
                  <a:lnTo>
                    <a:pt x="36322" y="18923"/>
                  </a:lnTo>
                  <a:lnTo>
                    <a:pt x="77917" y="18923"/>
                  </a:lnTo>
                  <a:lnTo>
                    <a:pt x="71832" y="14224"/>
                  </a:lnTo>
                  <a:lnTo>
                    <a:pt x="64055" y="10413"/>
                  </a:lnTo>
                  <a:lnTo>
                    <a:pt x="55397" y="8127"/>
                  </a:lnTo>
                  <a:lnTo>
                    <a:pt x="45847" y="7365"/>
                  </a:lnTo>
                  <a:close/>
                </a:path>
                <a:path w="330834" h="176530">
                  <a:moveTo>
                    <a:pt x="77917" y="18923"/>
                  </a:moveTo>
                  <a:lnTo>
                    <a:pt x="55625" y="18923"/>
                  </a:lnTo>
                  <a:lnTo>
                    <a:pt x="63500" y="21971"/>
                  </a:lnTo>
                  <a:lnTo>
                    <a:pt x="69469" y="27812"/>
                  </a:lnTo>
                  <a:lnTo>
                    <a:pt x="73469" y="32648"/>
                  </a:lnTo>
                  <a:lnTo>
                    <a:pt x="76326" y="38211"/>
                  </a:lnTo>
                  <a:lnTo>
                    <a:pt x="78041" y="44511"/>
                  </a:lnTo>
                  <a:lnTo>
                    <a:pt x="78612" y="51562"/>
                  </a:lnTo>
                  <a:lnTo>
                    <a:pt x="78041" y="58612"/>
                  </a:lnTo>
                  <a:lnTo>
                    <a:pt x="55625" y="84200"/>
                  </a:lnTo>
                  <a:lnTo>
                    <a:pt x="77805" y="84200"/>
                  </a:lnTo>
                  <a:lnTo>
                    <a:pt x="91694" y="51562"/>
                  </a:lnTo>
                  <a:lnTo>
                    <a:pt x="90884" y="42203"/>
                  </a:lnTo>
                  <a:lnTo>
                    <a:pt x="88455" y="33750"/>
                  </a:lnTo>
                  <a:lnTo>
                    <a:pt x="84407" y="26201"/>
                  </a:lnTo>
                  <a:lnTo>
                    <a:pt x="78739" y="19558"/>
                  </a:lnTo>
                  <a:lnTo>
                    <a:pt x="77917" y="18923"/>
                  </a:lnTo>
                  <a:close/>
                </a:path>
                <a:path w="330834" h="176530">
                  <a:moveTo>
                    <a:pt x="208660" y="14477"/>
                  </a:moveTo>
                  <a:lnTo>
                    <a:pt x="195072" y="14477"/>
                  </a:lnTo>
                  <a:lnTo>
                    <a:pt x="195072" y="126111"/>
                  </a:lnTo>
                  <a:lnTo>
                    <a:pt x="222551" y="125940"/>
                  </a:lnTo>
                  <a:lnTo>
                    <a:pt x="244221" y="125412"/>
                  </a:lnTo>
                  <a:lnTo>
                    <a:pt x="260080" y="124503"/>
                  </a:lnTo>
                  <a:lnTo>
                    <a:pt x="270128" y="123189"/>
                  </a:lnTo>
                  <a:lnTo>
                    <a:pt x="269032" y="113919"/>
                  </a:lnTo>
                  <a:lnTo>
                    <a:pt x="208660" y="113919"/>
                  </a:lnTo>
                  <a:lnTo>
                    <a:pt x="208660" y="14477"/>
                  </a:lnTo>
                  <a:close/>
                </a:path>
                <a:path w="330834" h="176530">
                  <a:moveTo>
                    <a:pt x="268731" y="111379"/>
                  </a:moveTo>
                  <a:lnTo>
                    <a:pt x="257613" y="112525"/>
                  </a:lnTo>
                  <a:lnTo>
                    <a:pt x="243887" y="113315"/>
                  </a:lnTo>
                  <a:lnTo>
                    <a:pt x="227566" y="113772"/>
                  </a:lnTo>
                  <a:lnTo>
                    <a:pt x="208660" y="113919"/>
                  </a:lnTo>
                  <a:lnTo>
                    <a:pt x="269032" y="113919"/>
                  </a:lnTo>
                  <a:lnTo>
                    <a:pt x="268731" y="111379"/>
                  </a:lnTo>
                  <a:close/>
                </a:path>
                <a:path w="330834" h="176530">
                  <a:moveTo>
                    <a:pt x="330834" y="88900"/>
                  </a:moveTo>
                  <a:lnTo>
                    <a:pt x="317246" y="88900"/>
                  </a:lnTo>
                  <a:lnTo>
                    <a:pt x="317246" y="176530"/>
                  </a:lnTo>
                  <a:lnTo>
                    <a:pt x="330834" y="176530"/>
                  </a:lnTo>
                  <a:lnTo>
                    <a:pt x="330834" y="88900"/>
                  </a:lnTo>
                  <a:close/>
                </a:path>
                <a:path w="330834" h="176530">
                  <a:moveTo>
                    <a:pt x="294004" y="3556"/>
                  </a:moveTo>
                  <a:lnTo>
                    <a:pt x="280161" y="3556"/>
                  </a:lnTo>
                  <a:lnTo>
                    <a:pt x="280161" y="171196"/>
                  </a:lnTo>
                  <a:lnTo>
                    <a:pt x="294004" y="171196"/>
                  </a:lnTo>
                  <a:lnTo>
                    <a:pt x="294004" y="88900"/>
                  </a:lnTo>
                  <a:lnTo>
                    <a:pt x="330834" y="88900"/>
                  </a:lnTo>
                  <a:lnTo>
                    <a:pt x="330834" y="76708"/>
                  </a:lnTo>
                  <a:lnTo>
                    <a:pt x="294004" y="76708"/>
                  </a:lnTo>
                  <a:lnTo>
                    <a:pt x="294004" y="3556"/>
                  </a:lnTo>
                  <a:close/>
                </a:path>
                <a:path w="330834" h="176530">
                  <a:moveTo>
                    <a:pt x="330834" y="0"/>
                  </a:moveTo>
                  <a:lnTo>
                    <a:pt x="317246" y="0"/>
                  </a:lnTo>
                  <a:lnTo>
                    <a:pt x="317246" y="76708"/>
                  </a:lnTo>
                  <a:lnTo>
                    <a:pt x="330834" y="76708"/>
                  </a:lnTo>
                  <a:lnTo>
                    <a:pt x="330834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6824344" y="1139189"/>
              <a:ext cx="330835" cy="176530"/>
            </a:xfrm>
            <a:custGeom>
              <a:avLst/>
              <a:gdLst/>
              <a:ahLst/>
              <a:cxnLst/>
              <a:rect l="l" t="t" r="r" b="b"/>
              <a:pathLst>
                <a:path w="330834" h="176530">
                  <a:moveTo>
                    <a:pt x="22351" y="112649"/>
                  </a:moveTo>
                  <a:lnTo>
                    <a:pt x="36195" y="112649"/>
                  </a:lnTo>
                  <a:lnTo>
                    <a:pt x="36195" y="158496"/>
                  </a:lnTo>
                  <a:lnTo>
                    <a:pt x="137668" y="158496"/>
                  </a:lnTo>
                  <a:lnTo>
                    <a:pt x="137668" y="170561"/>
                  </a:lnTo>
                  <a:lnTo>
                    <a:pt x="22351" y="170561"/>
                  </a:lnTo>
                  <a:lnTo>
                    <a:pt x="22351" y="112649"/>
                  </a:lnTo>
                  <a:close/>
                </a:path>
                <a:path w="330834" h="176530">
                  <a:moveTo>
                    <a:pt x="45847" y="18923"/>
                  </a:moveTo>
                  <a:lnTo>
                    <a:pt x="36322" y="18923"/>
                  </a:lnTo>
                  <a:lnTo>
                    <a:pt x="28448" y="21971"/>
                  </a:lnTo>
                  <a:lnTo>
                    <a:pt x="13334" y="51562"/>
                  </a:lnTo>
                  <a:lnTo>
                    <a:pt x="13904" y="58612"/>
                  </a:lnTo>
                  <a:lnTo>
                    <a:pt x="36195" y="84200"/>
                  </a:lnTo>
                  <a:lnTo>
                    <a:pt x="45847" y="84200"/>
                  </a:lnTo>
                  <a:lnTo>
                    <a:pt x="55625" y="84200"/>
                  </a:lnTo>
                  <a:lnTo>
                    <a:pt x="78612" y="51562"/>
                  </a:lnTo>
                  <a:lnTo>
                    <a:pt x="78041" y="44511"/>
                  </a:lnTo>
                  <a:lnTo>
                    <a:pt x="55625" y="18923"/>
                  </a:lnTo>
                  <a:lnTo>
                    <a:pt x="45847" y="18923"/>
                  </a:lnTo>
                  <a:close/>
                </a:path>
                <a:path w="330834" h="176530">
                  <a:moveTo>
                    <a:pt x="195072" y="14477"/>
                  </a:moveTo>
                  <a:lnTo>
                    <a:pt x="208660" y="14477"/>
                  </a:lnTo>
                  <a:lnTo>
                    <a:pt x="208660" y="113919"/>
                  </a:lnTo>
                  <a:lnTo>
                    <a:pt x="227566" y="113772"/>
                  </a:lnTo>
                  <a:lnTo>
                    <a:pt x="243887" y="113315"/>
                  </a:lnTo>
                  <a:lnTo>
                    <a:pt x="257613" y="112525"/>
                  </a:lnTo>
                  <a:lnTo>
                    <a:pt x="268731" y="111379"/>
                  </a:lnTo>
                  <a:lnTo>
                    <a:pt x="270128" y="123189"/>
                  </a:lnTo>
                  <a:lnTo>
                    <a:pt x="260080" y="124503"/>
                  </a:lnTo>
                  <a:lnTo>
                    <a:pt x="244221" y="125412"/>
                  </a:lnTo>
                  <a:lnTo>
                    <a:pt x="222551" y="125940"/>
                  </a:lnTo>
                  <a:lnTo>
                    <a:pt x="195072" y="126111"/>
                  </a:lnTo>
                  <a:lnTo>
                    <a:pt x="195072" y="14477"/>
                  </a:lnTo>
                  <a:close/>
                </a:path>
                <a:path w="330834" h="176530">
                  <a:moveTo>
                    <a:pt x="45847" y="7365"/>
                  </a:moveTo>
                  <a:lnTo>
                    <a:pt x="84407" y="26201"/>
                  </a:lnTo>
                  <a:lnTo>
                    <a:pt x="91694" y="51562"/>
                  </a:lnTo>
                  <a:lnTo>
                    <a:pt x="90882" y="60920"/>
                  </a:lnTo>
                  <a:lnTo>
                    <a:pt x="63944" y="92884"/>
                  </a:lnTo>
                  <a:lnTo>
                    <a:pt x="45847" y="96012"/>
                  </a:lnTo>
                  <a:lnTo>
                    <a:pt x="36514" y="95246"/>
                  </a:lnTo>
                  <a:lnTo>
                    <a:pt x="3317" y="69373"/>
                  </a:lnTo>
                  <a:lnTo>
                    <a:pt x="0" y="51562"/>
                  </a:lnTo>
                  <a:lnTo>
                    <a:pt x="829" y="42132"/>
                  </a:lnTo>
                  <a:lnTo>
                    <a:pt x="27844" y="10413"/>
                  </a:lnTo>
                  <a:lnTo>
                    <a:pt x="45847" y="7365"/>
                  </a:lnTo>
                  <a:close/>
                </a:path>
                <a:path w="330834" h="176530">
                  <a:moveTo>
                    <a:pt x="317246" y="0"/>
                  </a:moveTo>
                  <a:lnTo>
                    <a:pt x="330834" y="0"/>
                  </a:lnTo>
                  <a:lnTo>
                    <a:pt x="330834" y="176530"/>
                  </a:lnTo>
                  <a:lnTo>
                    <a:pt x="317246" y="176530"/>
                  </a:lnTo>
                  <a:lnTo>
                    <a:pt x="317246" y="88900"/>
                  </a:lnTo>
                  <a:lnTo>
                    <a:pt x="294004" y="88900"/>
                  </a:lnTo>
                  <a:lnTo>
                    <a:pt x="294004" y="171196"/>
                  </a:lnTo>
                  <a:lnTo>
                    <a:pt x="280161" y="171196"/>
                  </a:lnTo>
                  <a:lnTo>
                    <a:pt x="280161" y="3556"/>
                  </a:lnTo>
                  <a:lnTo>
                    <a:pt x="294004" y="3556"/>
                  </a:lnTo>
                  <a:lnTo>
                    <a:pt x="294004" y="76708"/>
                  </a:lnTo>
                  <a:lnTo>
                    <a:pt x="317246" y="76708"/>
                  </a:lnTo>
                  <a:lnTo>
                    <a:pt x="317246" y="0"/>
                  </a:lnTo>
                  <a:close/>
                </a:path>
                <a:path w="330834" h="176530">
                  <a:moveTo>
                    <a:pt x="118490" y="0"/>
                  </a:moveTo>
                  <a:lnTo>
                    <a:pt x="132079" y="0"/>
                  </a:lnTo>
                  <a:lnTo>
                    <a:pt x="132079" y="56514"/>
                  </a:lnTo>
                  <a:lnTo>
                    <a:pt x="158750" y="56514"/>
                  </a:lnTo>
                  <a:lnTo>
                    <a:pt x="158750" y="68961"/>
                  </a:lnTo>
                  <a:lnTo>
                    <a:pt x="132079" y="68961"/>
                  </a:lnTo>
                  <a:lnTo>
                    <a:pt x="132079" y="128777"/>
                  </a:lnTo>
                  <a:lnTo>
                    <a:pt x="118490" y="128777"/>
                  </a:lnTo>
                  <a:lnTo>
                    <a:pt x="11849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9" name="object 39" descr=""/>
          <p:cNvGrpSpPr/>
          <p:nvPr/>
        </p:nvGrpSpPr>
        <p:grpSpPr>
          <a:xfrm>
            <a:off x="7253858" y="1134617"/>
            <a:ext cx="590550" cy="186055"/>
            <a:chOff x="7253858" y="1134617"/>
            <a:chExt cx="590550" cy="186055"/>
          </a:xfrm>
        </p:grpSpPr>
        <p:sp>
          <p:nvSpPr>
            <p:cNvPr id="40" name="object 40" descr=""/>
            <p:cNvSpPr/>
            <p:nvPr/>
          </p:nvSpPr>
          <p:spPr>
            <a:xfrm>
              <a:off x="7258430" y="1139189"/>
              <a:ext cx="539115" cy="176530"/>
            </a:xfrm>
            <a:custGeom>
              <a:avLst/>
              <a:gdLst/>
              <a:ahLst/>
              <a:cxnLst/>
              <a:rect l="l" t="t" r="r" b="b"/>
              <a:pathLst>
                <a:path w="539115" h="176530">
                  <a:moveTo>
                    <a:pt x="163829" y="133858"/>
                  </a:moveTo>
                  <a:lnTo>
                    <a:pt x="0" y="133858"/>
                  </a:lnTo>
                  <a:lnTo>
                    <a:pt x="0" y="146050"/>
                  </a:lnTo>
                  <a:lnTo>
                    <a:pt x="163829" y="146050"/>
                  </a:lnTo>
                  <a:lnTo>
                    <a:pt x="163829" y="133858"/>
                  </a:lnTo>
                  <a:close/>
                </a:path>
                <a:path w="539115" h="176530">
                  <a:moveTo>
                    <a:pt x="538734" y="136525"/>
                  </a:moveTo>
                  <a:lnTo>
                    <a:pt x="374903" y="136525"/>
                  </a:lnTo>
                  <a:lnTo>
                    <a:pt x="374903" y="148717"/>
                  </a:lnTo>
                  <a:lnTo>
                    <a:pt x="538734" y="148717"/>
                  </a:lnTo>
                  <a:lnTo>
                    <a:pt x="538734" y="136525"/>
                  </a:lnTo>
                  <a:close/>
                </a:path>
                <a:path w="539115" h="176530">
                  <a:moveTo>
                    <a:pt x="456819" y="13081"/>
                  </a:moveTo>
                  <a:lnTo>
                    <a:pt x="413639" y="24637"/>
                  </a:lnTo>
                  <a:lnTo>
                    <a:pt x="397255" y="56896"/>
                  </a:lnTo>
                  <a:lnTo>
                    <a:pt x="398498" y="67704"/>
                  </a:lnTo>
                  <a:lnTo>
                    <a:pt x="402240" y="77073"/>
                  </a:lnTo>
                  <a:lnTo>
                    <a:pt x="408507" y="84988"/>
                  </a:lnTo>
                  <a:lnTo>
                    <a:pt x="417322" y="91439"/>
                  </a:lnTo>
                  <a:lnTo>
                    <a:pt x="417322" y="136525"/>
                  </a:lnTo>
                  <a:lnTo>
                    <a:pt x="430911" y="136525"/>
                  </a:lnTo>
                  <a:lnTo>
                    <a:pt x="430911" y="97155"/>
                  </a:lnTo>
                  <a:lnTo>
                    <a:pt x="496316" y="97155"/>
                  </a:lnTo>
                  <a:lnTo>
                    <a:pt x="496316" y="91439"/>
                  </a:lnTo>
                  <a:lnTo>
                    <a:pt x="500445" y="88392"/>
                  </a:lnTo>
                  <a:lnTo>
                    <a:pt x="456819" y="88392"/>
                  </a:lnTo>
                  <a:lnTo>
                    <a:pt x="418445" y="75416"/>
                  </a:lnTo>
                  <a:lnTo>
                    <a:pt x="411479" y="56896"/>
                  </a:lnTo>
                  <a:lnTo>
                    <a:pt x="412245" y="49871"/>
                  </a:lnTo>
                  <a:lnTo>
                    <a:pt x="447125" y="25671"/>
                  </a:lnTo>
                  <a:lnTo>
                    <a:pt x="456819" y="25146"/>
                  </a:lnTo>
                  <a:lnTo>
                    <a:pt x="500449" y="25146"/>
                  </a:lnTo>
                  <a:lnTo>
                    <a:pt x="499872" y="24637"/>
                  </a:lnTo>
                  <a:lnTo>
                    <a:pt x="491108" y="19563"/>
                  </a:lnTo>
                  <a:lnTo>
                    <a:pt x="481012" y="15954"/>
                  </a:lnTo>
                  <a:lnTo>
                    <a:pt x="469582" y="13797"/>
                  </a:lnTo>
                  <a:lnTo>
                    <a:pt x="456819" y="13081"/>
                  </a:lnTo>
                  <a:close/>
                </a:path>
                <a:path w="539115" h="176530">
                  <a:moveTo>
                    <a:pt x="496316" y="97155"/>
                  </a:moveTo>
                  <a:lnTo>
                    <a:pt x="482726" y="97155"/>
                  </a:lnTo>
                  <a:lnTo>
                    <a:pt x="482726" y="136525"/>
                  </a:lnTo>
                  <a:lnTo>
                    <a:pt x="496316" y="136525"/>
                  </a:lnTo>
                  <a:lnTo>
                    <a:pt x="496316" y="97155"/>
                  </a:lnTo>
                  <a:close/>
                </a:path>
                <a:path w="539115" h="176530">
                  <a:moveTo>
                    <a:pt x="482726" y="97155"/>
                  </a:moveTo>
                  <a:lnTo>
                    <a:pt x="430911" y="97155"/>
                  </a:lnTo>
                  <a:lnTo>
                    <a:pt x="437102" y="98635"/>
                  </a:lnTo>
                  <a:lnTo>
                    <a:pt x="443483" y="99663"/>
                  </a:lnTo>
                  <a:lnTo>
                    <a:pt x="450056" y="100262"/>
                  </a:lnTo>
                  <a:lnTo>
                    <a:pt x="456819" y="100457"/>
                  </a:lnTo>
                  <a:lnTo>
                    <a:pt x="464010" y="100262"/>
                  </a:lnTo>
                  <a:lnTo>
                    <a:pt x="470725" y="99663"/>
                  </a:lnTo>
                  <a:lnTo>
                    <a:pt x="476964" y="98635"/>
                  </a:lnTo>
                  <a:lnTo>
                    <a:pt x="482726" y="97155"/>
                  </a:lnTo>
                  <a:close/>
                </a:path>
                <a:path w="539115" h="176530">
                  <a:moveTo>
                    <a:pt x="500449" y="25146"/>
                  </a:moveTo>
                  <a:lnTo>
                    <a:pt x="456819" y="25146"/>
                  </a:lnTo>
                  <a:lnTo>
                    <a:pt x="466439" y="25671"/>
                  </a:lnTo>
                  <a:lnTo>
                    <a:pt x="475106" y="27257"/>
                  </a:lnTo>
                  <a:lnTo>
                    <a:pt x="502030" y="56896"/>
                  </a:lnTo>
                  <a:lnTo>
                    <a:pt x="501239" y="63847"/>
                  </a:lnTo>
                  <a:lnTo>
                    <a:pt x="466510" y="87848"/>
                  </a:lnTo>
                  <a:lnTo>
                    <a:pt x="456819" y="88392"/>
                  </a:lnTo>
                  <a:lnTo>
                    <a:pt x="500445" y="88392"/>
                  </a:lnTo>
                  <a:lnTo>
                    <a:pt x="505057" y="84988"/>
                  </a:lnTo>
                  <a:lnTo>
                    <a:pt x="511286" y="77073"/>
                  </a:lnTo>
                  <a:lnTo>
                    <a:pt x="515014" y="67704"/>
                  </a:lnTo>
                  <a:lnTo>
                    <a:pt x="516254" y="56896"/>
                  </a:lnTo>
                  <a:lnTo>
                    <a:pt x="515231" y="47087"/>
                  </a:lnTo>
                  <a:lnTo>
                    <a:pt x="512159" y="38433"/>
                  </a:lnTo>
                  <a:lnTo>
                    <a:pt x="507039" y="30946"/>
                  </a:lnTo>
                  <a:lnTo>
                    <a:pt x="500449" y="25146"/>
                  </a:lnTo>
                  <a:close/>
                </a:path>
                <a:path w="539115" h="176530">
                  <a:moveTo>
                    <a:pt x="136144" y="16510"/>
                  </a:moveTo>
                  <a:lnTo>
                    <a:pt x="27686" y="16510"/>
                  </a:lnTo>
                  <a:lnTo>
                    <a:pt x="27686" y="95885"/>
                  </a:lnTo>
                  <a:lnTo>
                    <a:pt x="138938" y="95885"/>
                  </a:lnTo>
                  <a:lnTo>
                    <a:pt x="138938" y="83565"/>
                  </a:lnTo>
                  <a:lnTo>
                    <a:pt x="41401" y="83565"/>
                  </a:lnTo>
                  <a:lnTo>
                    <a:pt x="41401" y="28701"/>
                  </a:lnTo>
                  <a:lnTo>
                    <a:pt x="136144" y="28701"/>
                  </a:lnTo>
                  <a:lnTo>
                    <a:pt x="136144" y="16510"/>
                  </a:lnTo>
                  <a:close/>
                </a:path>
                <a:path w="539115" h="176530">
                  <a:moveTo>
                    <a:pt x="276351" y="16001"/>
                  </a:moveTo>
                  <a:lnTo>
                    <a:pt x="202946" y="16001"/>
                  </a:lnTo>
                  <a:lnTo>
                    <a:pt x="202946" y="28194"/>
                  </a:lnTo>
                  <a:lnTo>
                    <a:pt x="262382" y="28194"/>
                  </a:lnTo>
                  <a:lnTo>
                    <a:pt x="262382" y="67437"/>
                  </a:lnTo>
                  <a:lnTo>
                    <a:pt x="202692" y="67437"/>
                  </a:lnTo>
                  <a:lnTo>
                    <a:pt x="202692" y="137287"/>
                  </a:lnTo>
                  <a:lnTo>
                    <a:pt x="231384" y="137046"/>
                  </a:lnTo>
                  <a:lnTo>
                    <a:pt x="254777" y="136318"/>
                  </a:lnTo>
                  <a:lnTo>
                    <a:pt x="272861" y="135090"/>
                  </a:lnTo>
                  <a:lnTo>
                    <a:pt x="285623" y="133350"/>
                  </a:lnTo>
                  <a:lnTo>
                    <a:pt x="284151" y="125349"/>
                  </a:lnTo>
                  <a:lnTo>
                    <a:pt x="216280" y="125349"/>
                  </a:lnTo>
                  <a:lnTo>
                    <a:pt x="216280" y="79121"/>
                  </a:lnTo>
                  <a:lnTo>
                    <a:pt x="276351" y="79121"/>
                  </a:lnTo>
                  <a:lnTo>
                    <a:pt x="276351" y="16001"/>
                  </a:lnTo>
                  <a:close/>
                </a:path>
                <a:path w="539115" h="176530">
                  <a:moveTo>
                    <a:pt x="283591" y="122300"/>
                  </a:moveTo>
                  <a:lnTo>
                    <a:pt x="216280" y="125349"/>
                  </a:lnTo>
                  <a:lnTo>
                    <a:pt x="284151" y="125349"/>
                  </a:lnTo>
                  <a:lnTo>
                    <a:pt x="283591" y="122300"/>
                  </a:lnTo>
                  <a:close/>
                </a:path>
                <a:path w="539115" h="176530">
                  <a:moveTo>
                    <a:pt x="334772" y="0"/>
                  </a:moveTo>
                  <a:lnTo>
                    <a:pt x="320928" y="0"/>
                  </a:lnTo>
                  <a:lnTo>
                    <a:pt x="320928" y="43687"/>
                  </a:lnTo>
                  <a:lnTo>
                    <a:pt x="289178" y="43687"/>
                  </a:lnTo>
                  <a:lnTo>
                    <a:pt x="289178" y="55880"/>
                  </a:lnTo>
                  <a:lnTo>
                    <a:pt x="320928" y="55880"/>
                  </a:lnTo>
                  <a:lnTo>
                    <a:pt x="320928" y="91694"/>
                  </a:lnTo>
                  <a:lnTo>
                    <a:pt x="288163" y="91694"/>
                  </a:lnTo>
                  <a:lnTo>
                    <a:pt x="288163" y="103886"/>
                  </a:lnTo>
                  <a:lnTo>
                    <a:pt x="320928" y="103886"/>
                  </a:lnTo>
                  <a:lnTo>
                    <a:pt x="320928" y="176530"/>
                  </a:lnTo>
                  <a:lnTo>
                    <a:pt x="334772" y="176530"/>
                  </a:lnTo>
                  <a:lnTo>
                    <a:pt x="33477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7258430" y="1139189"/>
              <a:ext cx="539115" cy="176530"/>
            </a:xfrm>
            <a:custGeom>
              <a:avLst/>
              <a:gdLst/>
              <a:ahLst/>
              <a:cxnLst/>
              <a:rect l="l" t="t" r="r" b="b"/>
              <a:pathLst>
                <a:path w="539115" h="176530">
                  <a:moveTo>
                    <a:pt x="0" y="133858"/>
                  </a:moveTo>
                  <a:lnTo>
                    <a:pt x="163829" y="133858"/>
                  </a:lnTo>
                  <a:lnTo>
                    <a:pt x="163829" y="146050"/>
                  </a:lnTo>
                  <a:lnTo>
                    <a:pt x="0" y="146050"/>
                  </a:lnTo>
                  <a:lnTo>
                    <a:pt x="0" y="133858"/>
                  </a:lnTo>
                  <a:close/>
                </a:path>
                <a:path w="539115" h="176530">
                  <a:moveTo>
                    <a:pt x="430911" y="97155"/>
                  </a:moveTo>
                  <a:lnTo>
                    <a:pt x="430911" y="136525"/>
                  </a:lnTo>
                  <a:lnTo>
                    <a:pt x="482726" y="136525"/>
                  </a:lnTo>
                  <a:lnTo>
                    <a:pt x="482726" y="97155"/>
                  </a:lnTo>
                  <a:lnTo>
                    <a:pt x="476964" y="98635"/>
                  </a:lnTo>
                  <a:lnTo>
                    <a:pt x="470725" y="99663"/>
                  </a:lnTo>
                  <a:lnTo>
                    <a:pt x="464010" y="100262"/>
                  </a:lnTo>
                  <a:lnTo>
                    <a:pt x="456819" y="100457"/>
                  </a:lnTo>
                  <a:lnTo>
                    <a:pt x="450056" y="100262"/>
                  </a:lnTo>
                  <a:lnTo>
                    <a:pt x="443483" y="99663"/>
                  </a:lnTo>
                  <a:lnTo>
                    <a:pt x="437102" y="98635"/>
                  </a:lnTo>
                  <a:lnTo>
                    <a:pt x="430911" y="97155"/>
                  </a:lnTo>
                  <a:close/>
                </a:path>
                <a:path w="539115" h="176530">
                  <a:moveTo>
                    <a:pt x="456819" y="25146"/>
                  </a:moveTo>
                  <a:lnTo>
                    <a:pt x="418445" y="38250"/>
                  </a:lnTo>
                  <a:lnTo>
                    <a:pt x="411479" y="56896"/>
                  </a:lnTo>
                  <a:lnTo>
                    <a:pt x="412245" y="63847"/>
                  </a:lnTo>
                  <a:lnTo>
                    <a:pt x="447107" y="87868"/>
                  </a:lnTo>
                  <a:lnTo>
                    <a:pt x="456819" y="88392"/>
                  </a:lnTo>
                  <a:lnTo>
                    <a:pt x="466510" y="87848"/>
                  </a:lnTo>
                  <a:lnTo>
                    <a:pt x="501247" y="63827"/>
                  </a:lnTo>
                  <a:lnTo>
                    <a:pt x="502030" y="56896"/>
                  </a:lnTo>
                  <a:lnTo>
                    <a:pt x="501247" y="49871"/>
                  </a:lnTo>
                  <a:lnTo>
                    <a:pt x="466439" y="25671"/>
                  </a:lnTo>
                  <a:lnTo>
                    <a:pt x="456819" y="25146"/>
                  </a:lnTo>
                  <a:close/>
                </a:path>
                <a:path w="539115" h="176530">
                  <a:moveTo>
                    <a:pt x="27686" y="16510"/>
                  </a:moveTo>
                  <a:lnTo>
                    <a:pt x="136144" y="16510"/>
                  </a:lnTo>
                  <a:lnTo>
                    <a:pt x="136144" y="28701"/>
                  </a:lnTo>
                  <a:lnTo>
                    <a:pt x="41401" y="28701"/>
                  </a:lnTo>
                  <a:lnTo>
                    <a:pt x="41401" y="83565"/>
                  </a:lnTo>
                  <a:lnTo>
                    <a:pt x="138938" y="83565"/>
                  </a:lnTo>
                  <a:lnTo>
                    <a:pt x="138938" y="95885"/>
                  </a:lnTo>
                  <a:lnTo>
                    <a:pt x="27686" y="95885"/>
                  </a:lnTo>
                  <a:lnTo>
                    <a:pt x="27686" y="16510"/>
                  </a:lnTo>
                  <a:close/>
                </a:path>
                <a:path w="539115" h="176530">
                  <a:moveTo>
                    <a:pt x="202946" y="16001"/>
                  </a:moveTo>
                  <a:lnTo>
                    <a:pt x="276351" y="16001"/>
                  </a:lnTo>
                  <a:lnTo>
                    <a:pt x="276351" y="79121"/>
                  </a:lnTo>
                  <a:lnTo>
                    <a:pt x="216280" y="79121"/>
                  </a:lnTo>
                  <a:lnTo>
                    <a:pt x="216280" y="125349"/>
                  </a:lnTo>
                  <a:lnTo>
                    <a:pt x="255571" y="125081"/>
                  </a:lnTo>
                  <a:lnTo>
                    <a:pt x="283591" y="122300"/>
                  </a:lnTo>
                  <a:lnTo>
                    <a:pt x="285623" y="133350"/>
                  </a:lnTo>
                  <a:lnTo>
                    <a:pt x="272861" y="135090"/>
                  </a:lnTo>
                  <a:lnTo>
                    <a:pt x="254777" y="136318"/>
                  </a:lnTo>
                  <a:lnTo>
                    <a:pt x="231384" y="137046"/>
                  </a:lnTo>
                  <a:lnTo>
                    <a:pt x="202692" y="137287"/>
                  </a:lnTo>
                  <a:lnTo>
                    <a:pt x="202692" y="67437"/>
                  </a:lnTo>
                  <a:lnTo>
                    <a:pt x="262382" y="67437"/>
                  </a:lnTo>
                  <a:lnTo>
                    <a:pt x="262382" y="28194"/>
                  </a:lnTo>
                  <a:lnTo>
                    <a:pt x="202946" y="28194"/>
                  </a:lnTo>
                  <a:lnTo>
                    <a:pt x="202946" y="16001"/>
                  </a:lnTo>
                  <a:close/>
                </a:path>
                <a:path w="539115" h="176530">
                  <a:moveTo>
                    <a:pt x="456819" y="13081"/>
                  </a:moveTo>
                  <a:lnTo>
                    <a:pt x="499872" y="24637"/>
                  </a:lnTo>
                  <a:lnTo>
                    <a:pt x="516254" y="56896"/>
                  </a:lnTo>
                  <a:lnTo>
                    <a:pt x="515014" y="67704"/>
                  </a:lnTo>
                  <a:lnTo>
                    <a:pt x="511286" y="77073"/>
                  </a:lnTo>
                  <a:lnTo>
                    <a:pt x="505057" y="84988"/>
                  </a:lnTo>
                  <a:lnTo>
                    <a:pt x="496316" y="91439"/>
                  </a:lnTo>
                  <a:lnTo>
                    <a:pt x="496316" y="136525"/>
                  </a:lnTo>
                  <a:lnTo>
                    <a:pt x="538734" y="136525"/>
                  </a:lnTo>
                  <a:lnTo>
                    <a:pt x="538734" y="148717"/>
                  </a:lnTo>
                  <a:lnTo>
                    <a:pt x="374903" y="148717"/>
                  </a:lnTo>
                  <a:lnTo>
                    <a:pt x="374903" y="136525"/>
                  </a:lnTo>
                  <a:lnTo>
                    <a:pt x="417322" y="136525"/>
                  </a:lnTo>
                  <a:lnTo>
                    <a:pt x="417322" y="91439"/>
                  </a:lnTo>
                  <a:lnTo>
                    <a:pt x="408507" y="84988"/>
                  </a:lnTo>
                  <a:lnTo>
                    <a:pt x="402240" y="77073"/>
                  </a:lnTo>
                  <a:lnTo>
                    <a:pt x="398498" y="67704"/>
                  </a:lnTo>
                  <a:lnTo>
                    <a:pt x="397255" y="56896"/>
                  </a:lnTo>
                  <a:lnTo>
                    <a:pt x="398279" y="47087"/>
                  </a:lnTo>
                  <a:lnTo>
                    <a:pt x="432657" y="15954"/>
                  </a:lnTo>
                  <a:lnTo>
                    <a:pt x="444107" y="13797"/>
                  </a:lnTo>
                  <a:lnTo>
                    <a:pt x="456819" y="13081"/>
                  </a:lnTo>
                  <a:close/>
                </a:path>
                <a:path w="539115" h="176530">
                  <a:moveTo>
                    <a:pt x="320928" y="0"/>
                  </a:moveTo>
                  <a:lnTo>
                    <a:pt x="334772" y="0"/>
                  </a:lnTo>
                  <a:lnTo>
                    <a:pt x="334772" y="176530"/>
                  </a:lnTo>
                  <a:lnTo>
                    <a:pt x="320928" y="176530"/>
                  </a:lnTo>
                  <a:lnTo>
                    <a:pt x="320928" y="103886"/>
                  </a:lnTo>
                  <a:lnTo>
                    <a:pt x="288163" y="103886"/>
                  </a:lnTo>
                  <a:lnTo>
                    <a:pt x="288163" y="91694"/>
                  </a:lnTo>
                  <a:lnTo>
                    <a:pt x="320928" y="91694"/>
                  </a:lnTo>
                  <a:lnTo>
                    <a:pt x="320928" y="55880"/>
                  </a:lnTo>
                  <a:lnTo>
                    <a:pt x="289178" y="55880"/>
                  </a:lnTo>
                  <a:lnTo>
                    <a:pt x="289178" y="43687"/>
                  </a:lnTo>
                  <a:lnTo>
                    <a:pt x="320928" y="43687"/>
                  </a:lnTo>
                  <a:lnTo>
                    <a:pt x="320928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7819389" y="1280921"/>
              <a:ext cx="20320" cy="20955"/>
            </a:xfrm>
            <a:custGeom>
              <a:avLst/>
              <a:gdLst/>
              <a:ahLst/>
              <a:cxnLst/>
              <a:rect l="l" t="t" r="r" b="b"/>
              <a:pathLst>
                <a:path w="20320" h="20955">
                  <a:moveTo>
                    <a:pt x="12826" y="0"/>
                  </a:moveTo>
                  <a:lnTo>
                    <a:pt x="10032" y="0"/>
                  </a:lnTo>
                  <a:lnTo>
                    <a:pt x="7365" y="0"/>
                  </a:lnTo>
                  <a:lnTo>
                    <a:pt x="5079" y="1015"/>
                  </a:lnTo>
                  <a:lnTo>
                    <a:pt x="3048" y="3048"/>
                  </a:lnTo>
                  <a:lnTo>
                    <a:pt x="1015" y="4952"/>
                  </a:lnTo>
                  <a:lnTo>
                    <a:pt x="0" y="7492"/>
                  </a:lnTo>
                  <a:lnTo>
                    <a:pt x="0" y="13080"/>
                  </a:lnTo>
                  <a:lnTo>
                    <a:pt x="1015" y="15493"/>
                  </a:lnTo>
                  <a:lnTo>
                    <a:pt x="4952" y="19430"/>
                  </a:lnTo>
                  <a:lnTo>
                    <a:pt x="7365" y="20447"/>
                  </a:lnTo>
                  <a:lnTo>
                    <a:pt x="12826" y="20447"/>
                  </a:lnTo>
                  <a:lnTo>
                    <a:pt x="15239" y="19430"/>
                  </a:lnTo>
                  <a:lnTo>
                    <a:pt x="17144" y="17399"/>
                  </a:lnTo>
                  <a:lnTo>
                    <a:pt x="19176" y="15366"/>
                  </a:lnTo>
                  <a:lnTo>
                    <a:pt x="20192" y="12953"/>
                  </a:lnTo>
                  <a:lnTo>
                    <a:pt x="20192" y="7492"/>
                  </a:lnTo>
                  <a:lnTo>
                    <a:pt x="19176" y="4952"/>
                  </a:lnTo>
                  <a:lnTo>
                    <a:pt x="17144" y="3048"/>
                  </a:lnTo>
                  <a:lnTo>
                    <a:pt x="15112" y="1015"/>
                  </a:lnTo>
                  <a:lnTo>
                    <a:pt x="12826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7819389" y="1280921"/>
              <a:ext cx="20320" cy="20955"/>
            </a:xfrm>
            <a:custGeom>
              <a:avLst/>
              <a:gdLst/>
              <a:ahLst/>
              <a:cxnLst/>
              <a:rect l="l" t="t" r="r" b="b"/>
              <a:pathLst>
                <a:path w="20320" h="20955">
                  <a:moveTo>
                    <a:pt x="10032" y="0"/>
                  </a:moveTo>
                  <a:lnTo>
                    <a:pt x="12826" y="0"/>
                  </a:lnTo>
                  <a:lnTo>
                    <a:pt x="15112" y="1015"/>
                  </a:lnTo>
                  <a:lnTo>
                    <a:pt x="17144" y="3048"/>
                  </a:lnTo>
                  <a:lnTo>
                    <a:pt x="19176" y="4952"/>
                  </a:lnTo>
                  <a:lnTo>
                    <a:pt x="20192" y="7492"/>
                  </a:lnTo>
                  <a:lnTo>
                    <a:pt x="20192" y="10287"/>
                  </a:lnTo>
                  <a:lnTo>
                    <a:pt x="20192" y="12953"/>
                  </a:lnTo>
                  <a:lnTo>
                    <a:pt x="19176" y="15366"/>
                  </a:lnTo>
                  <a:lnTo>
                    <a:pt x="17144" y="17399"/>
                  </a:lnTo>
                  <a:lnTo>
                    <a:pt x="15239" y="19430"/>
                  </a:lnTo>
                  <a:lnTo>
                    <a:pt x="12826" y="20447"/>
                  </a:lnTo>
                  <a:lnTo>
                    <a:pt x="10032" y="20447"/>
                  </a:lnTo>
                  <a:lnTo>
                    <a:pt x="7365" y="20447"/>
                  </a:lnTo>
                  <a:lnTo>
                    <a:pt x="4952" y="19430"/>
                  </a:lnTo>
                  <a:lnTo>
                    <a:pt x="3048" y="17525"/>
                  </a:lnTo>
                  <a:lnTo>
                    <a:pt x="1015" y="15493"/>
                  </a:lnTo>
                  <a:lnTo>
                    <a:pt x="0" y="13080"/>
                  </a:lnTo>
                  <a:lnTo>
                    <a:pt x="0" y="10287"/>
                  </a:lnTo>
                  <a:lnTo>
                    <a:pt x="0" y="7492"/>
                  </a:lnTo>
                  <a:lnTo>
                    <a:pt x="1015" y="4952"/>
                  </a:lnTo>
                  <a:lnTo>
                    <a:pt x="3048" y="3048"/>
                  </a:lnTo>
                  <a:lnTo>
                    <a:pt x="5079" y="1015"/>
                  </a:lnTo>
                  <a:lnTo>
                    <a:pt x="7365" y="0"/>
                  </a:lnTo>
                  <a:lnTo>
                    <a:pt x="10032" y="0"/>
                  </a:lnTo>
                  <a:close/>
                </a:path>
              </a:pathLst>
            </a:custGeom>
            <a:ln w="9143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44" name="object 44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6492" y="1504188"/>
            <a:ext cx="2638044" cy="329184"/>
          </a:xfrm>
          <a:prstGeom prst="rect">
            <a:avLst/>
          </a:prstGeom>
        </p:spPr>
      </p:pic>
      <p:pic>
        <p:nvPicPr>
          <p:cNvPr id="45" name="object 45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5447" y="2144267"/>
            <a:ext cx="1440180" cy="237744"/>
          </a:xfrm>
          <a:prstGeom prst="rect">
            <a:avLst/>
          </a:prstGeom>
        </p:spPr>
      </p:pic>
      <p:grpSp>
        <p:nvGrpSpPr>
          <p:cNvPr id="46" name="object 46" descr=""/>
          <p:cNvGrpSpPr/>
          <p:nvPr/>
        </p:nvGrpSpPr>
        <p:grpSpPr>
          <a:xfrm>
            <a:off x="3440747" y="2436495"/>
            <a:ext cx="1306830" cy="3265170"/>
            <a:chOff x="3440747" y="2436495"/>
            <a:chExt cx="1306830" cy="3265170"/>
          </a:xfrm>
        </p:grpSpPr>
        <p:pic>
          <p:nvPicPr>
            <p:cNvPr id="47" name="object 47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450335" y="2446020"/>
              <a:ext cx="1287780" cy="3223260"/>
            </a:xfrm>
            <a:prstGeom prst="rect">
              <a:avLst/>
            </a:prstGeom>
          </p:spPr>
        </p:pic>
        <p:sp>
          <p:nvSpPr>
            <p:cNvPr id="48" name="object 48" descr=""/>
            <p:cNvSpPr/>
            <p:nvPr/>
          </p:nvSpPr>
          <p:spPr>
            <a:xfrm>
              <a:off x="3445509" y="2441257"/>
              <a:ext cx="1297305" cy="3232785"/>
            </a:xfrm>
            <a:custGeom>
              <a:avLst/>
              <a:gdLst/>
              <a:ahLst/>
              <a:cxnLst/>
              <a:rect l="l" t="t" r="r" b="b"/>
              <a:pathLst>
                <a:path w="1297304" h="3232785">
                  <a:moveTo>
                    <a:pt x="0" y="3232785"/>
                  </a:moveTo>
                  <a:lnTo>
                    <a:pt x="1297305" y="3232785"/>
                  </a:lnTo>
                  <a:lnTo>
                    <a:pt x="1297305" y="0"/>
                  </a:lnTo>
                  <a:lnTo>
                    <a:pt x="0" y="0"/>
                  </a:lnTo>
                  <a:lnTo>
                    <a:pt x="0" y="323278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479291" y="3759708"/>
              <a:ext cx="1242060" cy="1932431"/>
            </a:xfrm>
            <a:prstGeom prst="rect">
              <a:avLst/>
            </a:prstGeom>
          </p:spPr>
        </p:pic>
        <p:sp>
          <p:nvSpPr>
            <p:cNvPr id="50" name="object 50" descr=""/>
            <p:cNvSpPr/>
            <p:nvPr/>
          </p:nvSpPr>
          <p:spPr>
            <a:xfrm>
              <a:off x="3474465" y="3754945"/>
              <a:ext cx="1251585" cy="1942464"/>
            </a:xfrm>
            <a:custGeom>
              <a:avLst/>
              <a:gdLst/>
              <a:ahLst/>
              <a:cxnLst/>
              <a:rect l="l" t="t" r="r" b="b"/>
              <a:pathLst>
                <a:path w="1251585" h="1942464">
                  <a:moveTo>
                    <a:pt x="0" y="1941956"/>
                  </a:moveTo>
                  <a:lnTo>
                    <a:pt x="1251585" y="1941956"/>
                  </a:lnTo>
                  <a:lnTo>
                    <a:pt x="1251585" y="0"/>
                  </a:lnTo>
                  <a:lnTo>
                    <a:pt x="0" y="0"/>
                  </a:lnTo>
                  <a:lnTo>
                    <a:pt x="0" y="1941956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1" name="object 51" descr=""/>
          <p:cNvGrpSpPr/>
          <p:nvPr/>
        </p:nvGrpSpPr>
        <p:grpSpPr>
          <a:xfrm>
            <a:off x="5071427" y="2436495"/>
            <a:ext cx="1306830" cy="3256279"/>
            <a:chOff x="5071427" y="2436495"/>
            <a:chExt cx="1306830" cy="3256279"/>
          </a:xfrm>
        </p:grpSpPr>
        <p:pic>
          <p:nvPicPr>
            <p:cNvPr id="52" name="object 52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081016" y="2446020"/>
              <a:ext cx="1287780" cy="3236976"/>
            </a:xfrm>
            <a:prstGeom prst="rect">
              <a:avLst/>
            </a:prstGeom>
          </p:spPr>
        </p:pic>
        <p:sp>
          <p:nvSpPr>
            <p:cNvPr id="53" name="object 53" descr=""/>
            <p:cNvSpPr/>
            <p:nvPr/>
          </p:nvSpPr>
          <p:spPr>
            <a:xfrm>
              <a:off x="5076190" y="2441257"/>
              <a:ext cx="1297305" cy="3246755"/>
            </a:xfrm>
            <a:custGeom>
              <a:avLst/>
              <a:gdLst/>
              <a:ahLst/>
              <a:cxnLst/>
              <a:rect l="l" t="t" r="r" b="b"/>
              <a:pathLst>
                <a:path w="1297304" h="3246754">
                  <a:moveTo>
                    <a:pt x="0" y="3246501"/>
                  </a:moveTo>
                  <a:lnTo>
                    <a:pt x="1297305" y="3246501"/>
                  </a:lnTo>
                  <a:lnTo>
                    <a:pt x="1297305" y="0"/>
                  </a:lnTo>
                  <a:lnTo>
                    <a:pt x="0" y="0"/>
                  </a:lnTo>
                  <a:lnTo>
                    <a:pt x="0" y="3246501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4" name="object 54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536060" y="4067936"/>
            <a:ext cx="159258" cy="183642"/>
          </a:xfrm>
          <a:prstGeom prst="rect">
            <a:avLst/>
          </a:prstGeom>
        </p:spPr>
      </p:pic>
      <p:grpSp>
        <p:nvGrpSpPr>
          <p:cNvPr id="55" name="object 55" descr=""/>
          <p:cNvGrpSpPr/>
          <p:nvPr/>
        </p:nvGrpSpPr>
        <p:grpSpPr>
          <a:xfrm>
            <a:off x="8373935" y="2436495"/>
            <a:ext cx="1306830" cy="3202940"/>
            <a:chOff x="8373935" y="2436495"/>
            <a:chExt cx="1306830" cy="3202940"/>
          </a:xfrm>
        </p:grpSpPr>
        <p:pic>
          <p:nvPicPr>
            <p:cNvPr id="56" name="object 56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383523" y="2446020"/>
              <a:ext cx="1287779" cy="3183635"/>
            </a:xfrm>
            <a:prstGeom prst="rect">
              <a:avLst/>
            </a:prstGeom>
          </p:spPr>
        </p:pic>
        <p:sp>
          <p:nvSpPr>
            <p:cNvPr id="57" name="object 57" descr=""/>
            <p:cNvSpPr/>
            <p:nvPr/>
          </p:nvSpPr>
          <p:spPr>
            <a:xfrm>
              <a:off x="8378697" y="2441257"/>
              <a:ext cx="1297305" cy="3193415"/>
            </a:xfrm>
            <a:custGeom>
              <a:avLst/>
              <a:gdLst/>
              <a:ahLst/>
              <a:cxnLst/>
              <a:rect l="l" t="t" r="r" b="b"/>
              <a:pathLst>
                <a:path w="1297304" h="3193415">
                  <a:moveTo>
                    <a:pt x="0" y="3193160"/>
                  </a:moveTo>
                  <a:lnTo>
                    <a:pt x="1297304" y="3193160"/>
                  </a:lnTo>
                  <a:lnTo>
                    <a:pt x="1297304" y="0"/>
                  </a:lnTo>
                  <a:lnTo>
                    <a:pt x="0" y="0"/>
                  </a:lnTo>
                  <a:lnTo>
                    <a:pt x="0" y="3193160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8" name="object 58" descr=""/>
          <p:cNvGrpSpPr/>
          <p:nvPr/>
        </p:nvGrpSpPr>
        <p:grpSpPr>
          <a:xfrm>
            <a:off x="6740207" y="2436495"/>
            <a:ext cx="1306830" cy="3265170"/>
            <a:chOff x="6740207" y="2436495"/>
            <a:chExt cx="1306830" cy="3265170"/>
          </a:xfrm>
        </p:grpSpPr>
        <p:pic>
          <p:nvPicPr>
            <p:cNvPr id="59" name="object 5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749795" y="2446020"/>
              <a:ext cx="1287779" cy="3246119"/>
            </a:xfrm>
            <a:prstGeom prst="rect">
              <a:avLst/>
            </a:prstGeom>
          </p:spPr>
        </p:pic>
        <p:sp>
          <p:nvSpPr>
            <p:cNvPr id="60" name="object 60" descr=""/>
            <p:cNvSpPr/>
            <p:nvPr/>
          </p:nvSpPr>
          <p:spPr>
            <a:xfrm>
              <a:off x="6744969" y="2441257"/>
              <a:ext cx="1297305" cy="3255645"/>
            </a:xfrm>
            <a:custGeom>
              <a:avLst/>
              <a:gdLst/>
              <a:ahLst/>
              <a:cxnLst/>
              <a:rect l="l" t="t" r="r" b="b"/>
              <a:pathLst>
                <a:path w="1297304" h="3255645">
                  <a:moveTo>
                    <a:pt x="0" y="3255645"/>
                  </a:moveTo>
                  <a:lnTo>
                    <a:pt x="1297304" y="3255645"/>
                  </a:lnTo>
                  <a:lnTo>
                    <a:pt x="1297304" y="0"/>
                  </a:lnTo>
                  <a:lnTo>
                    <a:pt x="0" y="0"/>
                  </a:lnTo>
                  <a:lnTo>
                    <a:pt x="0" y="325564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1" name="object 61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918447" y="5230367"/>
            <a:ext cx="268224" cy="295656"/>
          </a:xfrm>
          <a:prstGeom prst="rect">
            <a:avLst/>
          </a:prstGeom>
        </p:spPr>
      </p:pic>
      <p:sp>
        <p:nvSpPr>
          <p:cNvPr id="62" name="object 62" descr=""/>
          <p:cNvSpPr/>
          <p:nvPr/>
        </p:nvSpPr>
        <p:spPr>
          <a:xfrm>
            <a:off x="4832603" y="3727703"/>
            <a:ext cx="210820" cy="425450"/>
          </a:xfrm>
          <a:custGeom>
            <a:avLst/>
            <a:gdLst/>
            <a:ahLst/>
            <a:cxnLst/>
            <a:rect l="l" t="t" r="r" b="b"/>
            <a:pathLst>
              <a:path w="210820" h="425450">
                <a:moveTo>
                  <a:pt x="105156" y="0"/>
                </a:moveTo>
                <a:lnTo>
                  <a:pt x="0" y="0"/>
                </a:lnTo>
                <a:lnTo>
                  <a:pt x="105156" y="212598"/>
                </a:lnTo>
                <a:lnTo>
                  <a:pt x="0" y="425196"/>
                </a:lnTo>
                <a:lnTo>
                  <a:pt x="105156" y="425196"/>
                </a:lnTo>
                <a:lnTo>
                  <a:pt x="210312" y="212598"/>
                </a:lnTo>
                <a:lnTo>
                  <a:pt x="105156" y="0"/>
                </a:lnTo>
                <a:close/>
              </a:path>
            </a:pathLst>
          </a:custGeom>
          <a:solidFill>
            <a:srgbClr val="998F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 descr=""/>
          <p:cNvSpPr/>
          <p:nvPr/>
        </p:nvSpPr>
        <p:spPr>
          <a:xfrm>
            <a:off x="6452615" y="3727703"/>
            <a:ext cx="212090" cy="425450"/>
          </a:xfrm>
          <a:custGeom>
            <a:avLst/>
            <a:gdLst/>
            <a:ahLst/>
            <a:cxnLst/>
            <a:rect l="l" t="t" r="r" b="b"/>
            <a:pathLst>
              <a:path w="212090" h="425450">
                <a:moveTo>
                  <a:pt x="105917" y="0"/>
                </a:moveTo>
                <a:lnTo>
                  <a:pt x="0" y="0"/>
                </a:lnTo>
                <a:lnTo>
                  <a:pt x="105917" y="212598"/>
                </a:lnTo>
                <a:lnTo>
                  <a:pt x="0" y="425196"/>
                </a:lnTo>
                <a:lnTo>
                  <a:pt x="105917" y="425196"/>
                </a:lnTo>
                <a:lnTo>
                  <a:pt x="211836" y="212598"/>
                </a:lnTo>
                <a:lnTo>
                  <a:pt x="105917" y="0"/>
                </a:lnTo>
                <a:close/>
              </a:path>
            </a:pathLst>
          </a:custGeom>
          <a:solidFill>
            <a:srgbClr val="998F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 descr=""/>
          <p:cNvSpPr/>
          <p:nvPr/>
        </p:nvSpPr>
        <p:spPr>
          <a:xfrm>
            <a:off x="8087868" y="3700271"/>
            <a:ext cx="210820" cy="426720"/>
          </a:xfrm>
          <a:custGeom>
            <a:avLst/>
            <a:gdLst/>
            <a:ahLst/>
            <a:cxnLst/>
            <a:rect l="l" t="t" r="r" b="b"/>
            <a:pathLst>
              <a:path w="210820" h="426720">
                <a:moveTo>
                  <a:pt x="105155" y="0"/>
                </a:moveTo>
                <a:lnTo>
                  <a:pt x="0" y="0"/>
                </a:lnTo>
                <a:lnTo>
                  <a:pt x="105155" y="213359"/>
                </a:lnTo>
                <a:lnTo>
                  <a:pt x="0" y="426719"/>
                </a:lnTo>
                <a:lnTo>
                  <a:pt x="105155" y="426719"/>
                </a:lnTo>
                <a:lnTo>
                  <a:pt x="210311" y="213359"/>
                </a:lnTo>
                <a:lnTo>
                  <a:pt x="105155" y="0"/>
                </a:lnTo>
                <a:close/>
              </a:path>
            </a:pathLst>
          </a:custGeom>
          <a:solidFill>
            <a:srgbClr val="998F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 descr=""/>
          <p:cNvSpPr/>
          <p:nvPr/>
        </p:nvSpPr>
        <p:spPr>
          <a:xfrm>
            <a:off x="4896611" y="3165348"/>
            <a:ext cx="201295" cy="131445"/>
          </a:xfrm>
          <a:custGeom>
            <a:avLst/>
            <a:gdLst/>
            <a:ahLst/>
            <a:cxnLst/>
            <a:rect l="l" t="t" r="r" b="b"/>
            <a:pathLst>
              <a:path w="201295" h="131445">
                <a:moveTo>
                  <a:pt x="201167" y="0"/>
                </a:moveTo>
                <a:lnTo>
                  <a:pt x="0" y="0"/>
                </a:lnTo>
                <a:lnTo>
                  <a:pt x="0" y="131063"/>
                </a:lnTo>
                <a:lnTo>
                  <a:pt x="201167" y="131063"/>
                </a:lnTo>
                <a:lnTo>
                  <a:pt x="2011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 descr=""/>
          <p:cNvSpPr/>
          <p:nvPr/>
        </p:nvSpPr>
        <p:spPr>
          <a:xfrm>
            <a:off x="4831079" y="3630167"/>
            <a:ext cx="277495" cy="94615"/>
          </a:xfrm>
          <a:custGeom>
            <a:avLst/>
            <a:gdLst/>
            <a:ahLst/>
            <a:cxnLst/>
            <a:rect l="l" t="t" r="r" b="b"/>
            <a:pathLst>
              <a:path w="277495" h="94614">
                <a:moveTo>
                  <a:pt x="277367" y="0"/>
                </a:moveTo>
                <a:lnTo>
                  <a:pt x="0" y="0"/>
                </a:lnTo>
                <a:lnTo>
                  <a:pt x="0" y="94487"/>
                </a:lnTo>
                <a:lnTo>
                  <a:pt x="277367" y="94487"/>
                </a:lnTo>
                <a:lnTo>
                  <a:pt x="2773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 descr=""/>
          <p:cNvSpPr/>
          <p:nvPr/>
        </p:nvSpPr>
        <p:spPr>
          <a:xfrm>
            <a:off x="4559808" y="4123944"/>
            <a:ext cx="452755" cy="100965"/>
          </a:xfrm>
          <a:custGeom>
            <a:avLst/>
            <a:gdLst/>
            <a:ahLst/>
            <a:cxnLst/>
            <a:rect l="l" t="t" r="r" b="b"/>
            <a:pathLst>
              <a:path w="452754" h="100964">
                <a:moveTo>
                  <a:pt x="452627" y="0"/>
                </a:moveTo>
                <a:lnTo>
                  <a:pt x="0" y="0"/>
                </a:lnTo>
                <a:lnTo>
                  <a:pt x="0" y="100583"/>
                </a:lnTo>
                <a:lnTo>
                  <a:pt x="452627" y="100583"/>
                </a:lnTo>
                <a:lnTo>
                  <a:pt x="4526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 descr=""/>
          <p:cNvSpPr/>
          <p:nvPr/>
        </p:nvSpPr>
        <p:spPr>
          <a:xfrm>
            <a:off x="3450335" y="3083051"/>
            <a:ext cx="1287780" cy="323215"/>
          </a:xfrm>
          <a:custGeom>
            <a:avLst/>
            <a:gdLst/>
            <a:ahLst/>
            <a:cxnLst/>
            <a:rect l="l" t="t" r="r" b="b"/>
            <a:pathLst>
              <a:path w="1287779" h="323214">
                <a:moveTo>
                  <a:pt x="0" y="323088"/>
                </a:moveTo>
                <a:lnTo>
                  <a:pt x="1287780" y="323088"/>
                </a:lnTo>
                <a:lnTo>
                  <a:pt x="1287780" y="0"/>
                </a:lnTo>
                <a:lnTo>
                  <a:pt x="0" y="0"/>
                </a:lnTo>
                <a:lnTo>
                  <a:pt x="0" y="323088"/>
                </a:lnTo>
                <a:close/>
              </a:path>
            </a:pathLst>
          </a:custGeom>
          <a:ln w="761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9" name="object 69" descr=""/>
          <p:cNvSpPr/>
          <p:nvPr/>
        </p:nvSpPr>
        <p:spPr>
          <a:xfrm>
            <a:off x="8389619" y="3165348"/>
            <a:ext cx="1287780" cy="464820"/>
          </a:xfrm>
          <a:custGeom>
            <a:avLst/>
            <a:gdLst/>
            <a:ahLst/>
            <a:cxnLst/>
            <a:rect l="l" t="t" r="r" b="b"/>
            <a:pathLst>
              <a:path w="1287779" h="464820">
                <a:moveTo>
                  <a:pt x="0" y="464819"/>
                </a:moveTo>
                <a:lnTo>
                  <a:pt x="1287779" y="464819"/>
                </a:lnTo>
                <a:lnTo>
                  <a:pt x="1287779" y="0"/>
                </a:lnTo>
                <a:lnTo>
                  <a:pt x="0" y="0"/>
                </a:lnTo>
                <a:lnTo>
                  <a:pt x="0" y="464819"/>
                </a:lnTo>
                <a:close/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70" name="object 70" descr=""/>
          <p:cNvGrpSpPr/>
          <p:nvPr/>
        </p:nvGrpSpPr>
        <p:grpSpPr>
          <a:xfrm>
            <a:off x="1549908" y="2436495"/>
            <a:ext cx="1811020" cy="3242310"/>
            <a:chOff x="1549908" y="2436495"/>
            <a:chExt cx="1811020" cy="3242310"/>
          </a:xfrm>
        </p:grpSpPr>
        <p:pic>
          <p:nvPicPr>
            <p:cNvPr id="71" name="object 71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812036" y="2446020"/>
              <a:ext cx="1287780" cy="3223260"/>
            </a:xfrm>
            <a:prstGeom prst="rect">
              <a:avLst/>
            </a:prstGeom>
          </p:spPr>
        </p:pic>
        <p:sp>
          <p:nvSpPr>
            <p:cNvPr id="72" name="object 72" descr=""/>
            <p:cNvSpPr/>
            <p:nvPr/>
          </p:nvSpPr>
          <p:spPr>
            <a:xfrm>
              <a:off x="1807210" y="2441257"/>
              <a:ext cx="1297305" cy="3232785"/>
            </a:xfrm>
            <a:custGeom>
              <a:avLst/>
              <a:gdLst/>
              <a:ahLst/>
              <a:cxnLst/>
              <a:rect l="l" t="t" r="r" b="b"/>
              <a:pathLst>
                <a:path w="1297305" h="3232785">
                  <a:moveTo>
                    <a:pt x="0" y="3232785"/>
                  </a:moveTo>
                  <a:lnTo>
                    <a:pt x="1297305" y="3232785"/>
                  </a:lnTo>
                  <a:lnTo>
                    <a:pt x="1297305" y="0"/>
                  </a:lnTo>
                  <a:lnTo>
                    <a:pt x="0" y="0"/>
                  </a:lnTo>
                  <a:lnTo>
                    <a:pt x="0" y="323278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3150108" y="3727704"/>
              <a:ext cx="210820" cy="425450"/>
            </a:xfrm>
            <a:custGeom>
              <a:avLst/>
              <a:gdLst/>
              <a:ahLst/>
              <a:cxnLst/>
              <a:rect l="l" t="t" r="r" b="b"/>
              <a:pathLst>
                <a:path w="210820" h="425450">
                  <a:moveTo>
                    <a:pt x="105156" y="0"/>
                  </a:moveTo>
                  <a:lnTo>
                    <a:pt x="0" y="0"/>
                  </a:lnTo>
                  <a:lnTo>
                    <a:pt x="105156" y="212598"/>
                  </a:lnTo>
                  <a:lnTo>
                    <a:pt x="0" y="425196"/>
                  </a:lnTo>
                  <a:lnTo>
                    <a:pt x="105156" y="425196"/>
                  </a:lnTo>
                  <a:lnTo>
                    <a:pt x="210312" y="212598"/>
                  </a:lnTo>
                  <a:lnTo>
                    <a:pt x="105156" y="0"/>
                  </a:lnTo>
                  <a:close/>
                </a:path>
              </a:pathLst>
            </a:custGeom>
            <a:solidFill>
              <a:srgbClr val="998F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1828800" y="3136392"/>
              <a:ext cx="1271270" cy="271780"/>
            </a:xfrm>
            <a:custGeom>
              <a:avLst/>
              <a:gdLst/>
              <a:ahLst/>
              <a:cxnLst/>
              <a:rect l="l" t="t" r="r" b="b"/>
              <a:pathLst>
                <a:path w="1271270" h="271779">
                  <a:moveTo>
                    <a:pt x="0" y="271272"/>
                  </a:moveTo>
                  <a:lnTo>
                    <a:pt x="1271015" y="271272"/>
                  </a:lnTo>
                  <a:lnTo>
                    <a:pt x="1271015" y="0"/>
                  </a:lnTo>
                  <a:lnTo>
                    <a:pt x="0" y="0"/>
                  </a:lnTo>
                  <a:lnTo>
                    <a:pt x="0" y="271272"/>
                  </a:lnTo>
                  <a:close/>
                </a:path>
              </a:pathLst>
            </a:custGeom>
            <a:ln w="761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5" name="object 75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823972" y="3293364"/>
              <a:ext cx="268224" cy="301751"/>
            </a:xfrm>
            <a:prstGeom prst="rect">
              <a:avLst/>
            </a:prstGeom>
          </p:spPr>
        </p:pic>
        <p:sp>
          <p:nvSpPr>
            <p:cNvPr id="76" name="object 76" descr=""/>
            <p:cNvSpPr/>
            <p:nvPr/>
          </p:nvSpPr>
          <p:spPr>
            <a:xfrm>
              <a:off x="1549908" y="3706368"/>
              <a:ext cx="212090" cy="425450"/>
            </a:xfrm>
            <a:custGeom>
              <a:avLst/>
              <a:gdLst/>
              <a:ahLst/>
              <a:cxnLst/>
              <a:rect l="l" t="t" r="r" b="b"/>
              <a:pathLst>
                <a:path w="212089" h="425450">
                  <a:moveTo>
                    <a:pt x="105917" y="0"/>
                  </a:moveTo>
                  <a:lnTo>
                    <a:pt x="0" y="0"/>
                  </a:lnTo>
                  <a:lnTo>
                    <a:pt x="105917" y="212597"/>
                  </a:lnTo>
                  <a:lnTo>
                    <a:pt x="0" y="425195"/>
                  </a:lnTo>
                  <a:lnTo>
                    <a:pt x="105917" y="425195"/>
                  </a:lnTo>
                  <a:lnTo>
                    <a:pt x="211835" y="212597"/>
                  </a:lnTo>
                  <a:lnTo>
                    <a:pt x="105917" y="0"/>
                  </a:lnTo>
                  <a:close/>
                </a:path>
              </a:pathLst>
            </a:custGeom>
            <a:solidFill>
              <a:srgbClr val="998F33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7" name="object 77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36220" y="2747772"/>
            <a:ext cx="330708" cy="347472"/>
          </a:xfrm>
          <a:prstGeom prst="rect">
            <a:avLst/>
          </a:prstGeom>
        </p:spPr>
      </p:pic>
      <p:pic>
        <p:nvPicPr>
          <p:cNvPr id="78" name="object 78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29412" y="2756916"/>
            <a:ext cx="306324" cy="300227"/>
          </a:xfrm>
          <a:prstGeom prst="rect">
            <a:avLst/>
          </a:prstGeom>
        </p:spPr>
      </p:pic>
      <p:grpSp>
        <p:nvGrpSpPr>
          <p:cNvPr id="79" name="object 79" descr=""/>
          <p:cNvGrpSpPr/>
          <p:nvPr/>
        </p:nvGrpSpPr>
        <p:grpSpPr>
          <a:xfrm>
            <a:off x="179641" y="2441257"/>
            <a:ext cx="1315720" cy="3232785"/>
            <a:chOff x="179641" y="2441257"/>
            <a:chExt cx="1315720" cy="3232785"/>
          </a:xfrm>
        </p:grpSpPr>
        <p:pic>
          <p:nvPicPr>
            <p:cNvPr id="80" name="object 80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98220" y="2779776"/>
              <a:ext cx="278892" cy="275844"/>
            </a:xfrm>
            <a:prstGeom prst="rect">
              <a:avLst/>
            </a:prstGeom>
          </p:spPr>
        </p:pic>
        <p:sp>
          <p:nvSpPr>
            <p:cNvPr id="81" name="object 81" descr=""/>
            <p:cNvSpPr/>
            <p:nvPr/>
          </p:nvSpPr>
          <p:spPr>
            <a:xfrm>
              <a:off x="184404" y="2446020"/>
              <a:ext cx="1306195" cy="3223260"/>
            </a:xfrm>
            <a:custGeom>
              <a:avLst/>
              <a:gdLst/>
              <a:ahLst/>
              <a:cxnLst/>
              <a:rect l="l" t="t" r="r" b="b"/>
              <a:pathLst>
                <a:path w="1306195" h="3223260">
                  <a:moveTo>
                    <a:pt x="0" y="3223260"/>
                  </a:moveTo>
                  <a:lnTo>
                    <a:pt x="1306068" y="3223260"/>
                  </a:lnTo>
                  <a:lnTo>
                    <a:pt x="1306068" y="0"/>
                  </a:lnTo>
                  <a:lnTo>
                    <a:pt x="0" y="0"/>
                  </a:lnTo>
                  <a:lnTo>
                    <a:pt x="0" y="3223260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2" name="object 82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97180" y="2534031"/>
              <a:ext cx="759561" cy="123825"/>
            </a:xfrm>
            <a:prstGeom prst="rect">
              <a:avLst/>
            </a:prstGeom>
          </p:spPr>
        </p:pic>
        <p:pic>
          <p:nvPicPr>
            <p:cNvPr id="83" name="object 83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78498" y="3269869"/>
              <a:ext cx="1171714" cy="123825"/>
            </a:xfrm>
            <a:prstGeom prst="rect">
              <a:avLst/>
            </a:prstGeom>
          </p:spPr>
        </p:pic>
        <p:pic>
          <p:nvPicPr>
            <p:cNvPr id="84" name="object 84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74269" y="4023360"/>
              <a:ext cx="108597" cy="109220"/>
            </a:xfrm>
            <a:prstGeom prst="rect">
              <a:avLst/>
            </a:prstGeom>
          </p:spPr>
        </p:pic>
        <p:sp>
          <p:nvSpPr>
            <p:cNvPr id="85" name="object 85" descr=""/>
            <p:cNvSpPr/>
            <p:nvPr/>
          </p:nvSpPr>
          <p:spPr>
            <a:xfrm>
              <a:off x="440309" y="4013200"/>
              <a:ext cx="435609" cy="107950"/>
            </a:xfrm>
            <a:custGeom>
              <a:avLst/>
              <a:gdLst/>
              <a:ahLst/>
              <a:cxnLst/>
              <a:rect l="l" t="t" r="r" b="b"/>
              <a:pathLst>
                <a:path w="435609" h="107950">
                  <a:moveTo>
                    <a:pt x="435038" y="81661"/>
                  </a:moveTo>
                  <a:lnTo>
                    <a:pt x="335140" y="81661"/>
                  </a:lnTo>
                  <a:lnTo>
                    <a:pt x="335140" y="89026"/>
                  </a:lnTo>
                  <a:lnTo>
                    <a:pt x="435038" y="89026"/>
                  </a:lnTo>
                  <a:lnTo>
                    <a:pt x="435038" y="81661"/>
                  </a:lnTo>
                  <a:close/>
                </a:path>
                <a:path w="435609" h="107950">
                  <a:moveTo>
                    <a:pt x="131089" y="72517"/>
                  </a:moveTo>
                  <a:lnTo>
                    <a:pt x="122783" y="72517"/>
                  </a:lnTo>
                  <a:lnTo>
                    <a:pt x="122783" y="104267"/>
                  </a:lnTo>
                  <a:lnTo>
                    <a:pt x="192265" y="104267"/>
                  </a:lnTo>
                  <a:lnTo>
                    <a:pt x="192265" y="96900"/>
                  </a:lnTo>
                  <a:lnTo>
                    <a:pt x="131089" y="96900"/>
                  </a:lnTo>
                  <a:lnTo>
                    <a:pt x="131089" y="72517"/>
                  </a:lnTo>
                  <a:close/>
                </a:path>
                <a:path w="435609" h="107950">
                  <a:moveTo>
                    <a:pt x="161404" y="62356"/>
                  </a:moveTo>
                  <a:lnTo>
                    <a:pt x="153085" y="62356"/>
                  </a:lnTo>
                  <a:lnTo>
                    <a:pt x="153085" y="87122"/>
                  </a:lnTo>
                  <a:lnTo>
                    <a:pt x="161404" y="87122"/>
                  </a:lnTo>
                  <a:lnTo>
                    <a:pt x="161404" y="62356"/>
                  </a:lnTo>
                  <a:close/>
                </a:path>
                <a:path w="435609" h="107950">
                  <a:moveTo>
                    <a:pt x="206438" y="54737"/>
                  </a:moveTo>
                  <a:lnTo>
                    <a:pt x="106540" y="54737"/>
                  </a:lnTo>
                  <a:lnTo>
                    <a:pt x="106540" y="62356"/>
                  </a:lnTo>
                  <a:lnTo>
                    <a:pt x="206438" y="62356"/>
                  </a:lnTo>
                  <a:lnTo>
                    <a:pt x="206438" y="54737"/>
                  </a:lnTo>
                  <a:close/>
                </a:path>
                <a:path w="435609" h="107950">
                  <a:moveTo>
                    <a:pt x="418122" y="10032"/>
                  </a:moveTo>
                  <a:lnTo>
                    <a:pt x="352044" y="10032"/>
                  </a:lnTo>
                  <a:lnTo>
                    <a:pt x="352044" y="58547"/>
                  </a:lnTo>
                  <a:lnTo>
                    <a:pt x="419862" y="58547"/>
                  </a:lnTo>
                  <a:lnTo>
                    <a:pt x="419862" y="51054"/>
                  </a:lnTo>
                  <a:lnTo>
                    <a:pt x="360413" y="51054"/>
                  </a:lnTo>
                  <a:lnTo>
                    <a:pt x="360413" y="17525"/>
                  </a:lnTo>
                  <a:lnTo>
                    <a:pt x="418122" y="17525"/>
                  </a:lnTo>
                  <a:lnTo>
                    <a:pt x="418122" y="10032"/>
                  </a:lnTo>
                  <a:close/>
                </a:path>
                <a:path w="435609" h="107950">
                  <a:moveTo>
                    <a:pt x="50279" y="9525"/>
                  </a:moveTo>
                  <a:lnTo>
                    <a:pt x="0" y="9525"/>
                  </a:lnTo>
                  <a:lnTo>
                    <a:pt x="0" y="77216"/>
                  </a:lnTo>
                  <a:lnTo>
                    <a:pt x="32675" y="77055"/>
                  </a:lnTo>
                  <a:lnTo>
                    <a:pt x="45034" y="76835"/>
                  </a:lnTo>
                  <a:lnTo>
                    <a:pt x="51269" y="76326"/>
                  </a:lnTo>
                  <a:lnTo>
                    <a:pt x="57365" y="75564"/>
                  </a:lnTo>
                  <a:lnTo>
                    <a:pt x="56812" y="69723"/>
                  </a:lnTo>
                  <a:lnTo>
                    <a:pt x="8369" y="69723"/>
                  </a:lnTo>
                  <a:lnTo>
                    <a:pt x="8369" y="17018"/>
                  </a:lnTo>
                  <a:lnTo>
                    <a:pt x="50279" y="17018"/>
                  </a:lnTo>
                  <a:lnTo>
                    <a:pt x="50279" y="9525"/>
                  </a:lnTo>
                  <a:close/>
                </a:path>
                <a:path w="435609" h="107950">
                  <a:moveTo>
                    <a:pt x="56692" y="68452"/>
                  </a:moveTo>
                  <a:lnTo>
                    <a:pt x="50679" y="69026"/>
                  </a:lnTo>
                  <a:lnTo>
                    <a:pt x="40622" y="69421"/>
                  </a:lnTo>
                  <a:lnTo>
                    <a:pt x="26519" y="69649"/>
                  </a:lnTo>
                  <a:lnTo>
                    <a:pt x="8369" y="69723"/>
                  </a:lnTo>
                  <a:lnTo>
                    <a:pt x="56812" y="69723"/>
                  </a:lnTo>
                  <a:lnTo>
                    <a:pt x="56692" y="68452"/>
                  </a:lnTo>
                  <a:close/>
                </a:path>
                <a:path w="435609" h="107950">
                  <a:moveTo>
                    <a:pt x="320738" y="84708"/>
                  </a:moveTo>
                  <a:lnTo>
                    <a:pt x="220840" y="84708"/>
                  </a:lnTo>
                  <a:lnTo>
                    <a:pt x="220840" y="92075"/>
                  </a:lnTo>
                  <a:lnTo>
                    <a:pt x="320738" y="92075"/>
                  </a:lnTo>
                  <a:lnTo>
                    <a:pt x="320738" y="84708"/>
                  </a:lnTo>
                  <a:close/>
                </a:path>
                <a:path w="435609" h="107950">
                  <a:moveTo>
                    <a:pt x="275031" y="65024"/>
                  </a:moveTo>
                  <a:lnTo>
                    <a:pt x="266661" y="65024"/>
                  </a:lnTo>
                  <a:lnTo>
                    <a:pt x="266661" y="84708"/>
                  </a:lnTo>
                  <a:lnTo>
                    <a:pt x="275031" y="84708"/>
                  </a:lnTo>
                  <a:lnTo>
                    <a:pt x="275031" y="65024"/>
                  </a:lnTo>
                  <a:close/>
                </a:path>
                <a:path w="435609" h="107950">
                  <a:moveTo>
                    <a:pt x="305168" y="9398"/>
                  </a:moveTo>
                  <a:lnTo>
                    <a:pt x="236131" y="9398"/>
                  </a:lnTo>
                  <a:lnTo>
                    <a:pt x="236131" y="16763"/>
                  </a:lnTo>
                  <a:lnTo>
                    <a:pt x="296849" y="16763"/>
                  </a:lnTo>
                  <a:lnTo>
                    <a:pt x="296849" y="32638"/>
                  </a:lnTo>
                  <a:lnTo>
                    <a:pt x="235902" y="32638"/>
                  </a:lnTo>
                  <a:lnTo>
                    <a:pt x="235902" y="65024"/>
                  </a:lnTo>
                  <a:lnTo>
                    <a:pt x="308292" y="65024"/>
                  </a:lnTo>
                  <a:lnTo>
                    <a:pt x="308292" y="57657"/>
                  </a:lnTo>
                  <a:lnTo>
                    <a:pt x="244386" y="57657"/>
                  </a:lnTo>
                  <a:lnTo>
                    <a:pt x="244386" y="39877"/>
                  </a:lnTo>
                  <a:lnTo>
                    <a:pt x="305168" y="39877"/>
                  </a:lnTo>
                  <a:lnTo>
                    <a:pt x="305168" y="9398"/>
                  </a:lnTo>
                  <a:close/>
                </a:path>
                <a:path w="435609" h="107950">
                  <a:moveTo>
                    <a:pt x="156489" y="1777"/>
                  </a:moveTo>
                  <a:lnTo>
                    <a:pt x="122885" y="17018"/>
                  </a:lnTo>
                  <a:lnTo>
                    <a:pt x="122885" y="29718"/>
                  </a:lnTo>
                  <a:lnTo>
                    <a:pt x="156489" y="44831"/>
                  </a:lnTo>
                  <a:lnTo>
                    <a:pt x="164050" y="44451"/>
                  </a:lnTo>
                  <a:lnTo>
                    <a:pt x="170713" y="43322"/>
                  </a:lnTo>
                  <a:lnTo>
                    <a:pt x="176481" y="41455"/>
                  </a:lnTo>
                  <a:lnTo>
                    <a:pt x="181356" y="38862"/>
                  </a:lnTo>
                  <a:lnTo>
                    <a:pt x="183013" y="37718"/>
                  </a:lnTo>
                  <a:lnTo>
                    <a:pt x="148640" y="37718"/>
                  </a:lnTo>
                  <a:lnTo>
                    <a:pt x="142519" y="36449"/>
                  </a:lnTo>
                  <a:lnTo>
                    <a:pt x="138150" y="33781"/>
                  </a:lnTo>
                  <a:lnTo>
                    <a:pt x="133781" y="31242"/>
                  </a:lnTo>
                  <a:lnTo>
                    <a:pt x="131597" y="27686"/>
                  </a:lnTo>
                  <a:lnTo>
                    <a:pt x="131597" y="19050"/>
                  </a:lnTo>
                  <a:lnTo>
                    <a:pt x="133756" y="15493"/>
                  </a:lnTo>
                  <a:lnTo>
                    <a:pt x="138099" y="12826"/>
                  </a:lnTo>
                  <a:lnTo>
                    <a:pt x="142430" y="10287"/>
                  </a:lnTo>
                  <a:lnTo>
                    <a:pt x="148564" y="9017"/>
                  </a:lnTo>
                  <a:lnTo>
                    <a:pt x="183197" y="9017"/>
                  </a:lnTo>
                  <a:lnTo>
                    <a:pt x="181356" y="7747"/>
                  </a:lnTo>
                  <a:lnTo>
                    <a:pt x="176481" y="5153"/>
                  </a:lnTo>
                  <a:lnTo>
                    <a:pt x="170713" y="3286"/>
                  </a:lnTo>
                  <a:lnTo>
                    <a:pt x="164050" y="2157"/>
                  </a:lnTo>
                  <a:lnTo>
                    <a:pt x="156489" y="1777"/>
                  </a:lnTo>
                  <a:close/>
                </a:path>
                <a:path w="435609" h="107950">
                  <a:moveTo>
                    <a:pt x="183197" y="9017"/>
                  </a:moveTo>
                  <a:lnTo>
                    <a:pt x="164414" y="9017"/>
                  </a:lnTo>
                  <a:lnTo>
                    <a:pt x="170535" y="10287"/>
                  </a:lnTo>
                  <a:lnTo>
                    <a:pt x="174878" y="12826"/>
                  </a:lnTo>
                  <a:lnTo>
                    <a:pt x="179209" y="15493"/>
                  </a:lnTo>
                  <a:lnTo>
                    <a:pt x="181381" y="19050"/>
                  </a:lnTo>
                  <a:lnTo>
                    <a:pt x="181381" y="27686"/>
                  </a:lnTo>
                  <a:lnTo>
                    <a:pt x="179197" y="31242"/>
                  </a:lnTo>
                  <a:lnTo>
                    <a:pt x="174815" y="33781"/>
                  </a:lnTo>
                  <a:lnTo>
                    <a:pt x="170446" y="36449"/>
                  </a:lnTo>
                  <a:lnTo>
                    <a:pt x="164337" y="37718"/>
                  </a:lnTo>
                  <a:lnTo>
                    <a:pt x="183013" y="37718"/>
                  </a:lnTo>
                  <a:lnTo>
                    <a:pt x="187248" y="34798"/>
                  </a:lnTo>
                  <a:lnTo>
                    <a:pt x="190195" y="29718"/>
                  </a:lnTo>
                  <a:lnTo>
                    <a:pt x="190195" y="17018"/>
                  </a:lnTo>
                  <a:lnTo>
                    <a:pt x="187248" y="11811"/>
                  </a:lnTo>
                  <a:lnTo>
                    <a:pt x="183197" y="9017"/>
                  </a:lnTo>
                  <a:close/>
                </a:path>
                <a:path w="435609" h="107950">
                  <a:moveTo>
                    <a:pt x="76009" y="0"/>
                  </a:moveTo>
                  <a:lnTo>
                    <a:pt x="67690" y="0"/>
                  </a:lnTo>
                  <a:lnTo>
                    <a:pt x="67690" y="107695"/>
                  </a:lnTo>
                  <a:lnTo>
                    <a:pt x="76009" y="107695"/>
                  </a:lnTo>
                  <a:lnTo>
                    <a:pt x="76009" y="50037"/>
                  </a:lnTo>
                  <a:lnTo>
                    <a:pt x="94983" y="50037"/>
                  </a:lnTo>
                  <a:lnTo>
                    <a:pt x="94983" y="42418"/>
                  </a:lnTo>
                  <a:lnTo>
                    <a:pt x="76009" y="42418"/>
                  </a:lnTo>
                  <a:lnTo>
                    <a:pt x="76009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6" name="object 86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35737" y="4008628"/>
              <a:ext cx="444182" cy="116840"/>
            </a:xfrm>
            <a:prstGeom prst="rect">
              <a:avLst/>
            </a:prstGeom>
          </p:spPr>
        </p:pic>
        <p:pic>
          <p:nvPicPr>
            <p:cNvPr id="87" name="object 87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60604" y="3537204"/>
              <a:ext cx="1171956" cy="324611"/>
            </a:xfrm>
            <a:prstGeom prst="rect">
              <a:avLst/>
            </a:prstGeom>
          </p:spPr>
        </p:pic>
      </p:grpSp>
      <p:grpSp>
        <p:nvGrpSpPr>
          <p:cNvPr id="88" name="object 88" descr=""/>
          <p:cNvGrpSpPr/>
          <p:nvPr/>
        </p:nvGrpSpPr>
        <p:grpSpPr>
          <a:xfrm>
            <a:off x="3579876" y="3840479"/>
            <a:ext cx="486409" cy="183515"/>
            <a:chOff x="3579876" y="3840479"/>
            <a:chExt cx="486409" cy="183515"/>
          </a:xfrm>
        </p:grpSpPr>
        <p:pic>
          <p:nvPicPr>
            <p:cNvPr id="89" name="object 89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579876" y="3840479"/>
              <a:ext cx="163067" cy="183261"/>
            </a:xfrm>
            <a:prstGeom prst="rect">
              <a:avLst/>
            </a:prstGeom>
          </p:spPr>
        </p:pic>
        <p:pic>
          <p:nvPicPr>
            <p:cNvPr id="90" name="object 90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744468" y="3840479"/>
              <a:ext cx="321563" cy="103631"/>
            </a:xfrm>
            <a:prstGeom prst="rect">
              <a:avLst/>
            </a:prstGeom>
          </p:spPr>
        </p:pic>
      </p:grpSp>
      <p:pic>
        <p:nvPicPr>
          <p:cNvPr id="91" name="object 91" descr="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8298180" y="5682996"/>
            <a:ext cx="1591055" cy="452627"/>
          </a:xfrm>
          <a:prstGeom prst="rect">
            <a:avLst/>
          </a:prstGeom>
        </p:spPr>
      </p:pic>
      <p:grpSp>
        <p:nvGrpSpPr>
          <p:cNvPr id="92" name="object 92" descr=""/>
          <p:cNvGrpSpPr/>
          <p:nvPr/>
        </p:nvGrpSpPr>
        <p:grpSpPr>
          <a:xfrm>
            <a:off x="4983479" y="1491996"/>
            <a:ext cx="1626235" cy="753110"/>
            <a:chOff x="4983479" y="1491996"/>
            <a:chExt cx="1626235" cy="753110"/>
          </a:xfrm>
        </p:grpSpPr>
        <p:pic>
          <p:nvPicPr>
            <p:cNvPr id="93" name="object 93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983479" y="1612392"/>
              <a:ext cx="615696" cy="632460"/>
            </a:xfrm>
            <a:prstGeom prst="rect">
              <a:avLst/>
            </a:prstGeom>
          </p:spPr>
        </p:pic>
        <p:pic>
          <p:nvPicPr>
            <p:cNvPr id="94" name="object 94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481827" y="1491996"/>
              <a:ext cx="1127887" cy="371475"/>
            </a:xfrm>
            <a:prstGeom prst="rect">
              <a:avLst/>
            </a:prstGeom>
          </p:spPr>
        </p:pic>
      </p:grpSp>
      <p:sp>
        <p:nvSpPr>
          <p:cNvPr id="95" name="object 95" descr=""/>
          <p:cNvSpPr txBox="1"/>
          <p:nvPr/>
        </p:nvSpPr>
        <p:spPr>
          <a:xfrm>
            <a:off x="5546852" y="1483868"/>
            <a:ext cx="63500" cy="1828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00" spc="5">
                <a:solidFill>
                  <a:srgbClr val="FFFFFF"/>
                </a:solidFill>
                <a:latin typeface="맑은 고딕"/>
                <a:cs typeface="맑은 고딕"/>
              </a:rPr>
              <a:t>!</a:t>
            </a:r>
            <a:endParaRPr sz="1000">
              <a:latin typeface="맑은 고딕"/>
              <a:cs typeface="맑은 고딕"/>
            </a:endParaRPr>
          </a:p>
        </p:txBody>
      </p:sp>
      <p:pic>
        <p:nvPicPr>
          <p:cNvPr id="96" name="object 96" descr="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6695058" y="1713738"/>
            <a:ext cx="1077341" cy="149733"/>
          </a:xfrm>
          <a:prstGeom prst="rect">
            <a:avLst/>
          </a:prstGeom>
        </p:spPr>
      </p:pic>
      <p:pic>
        <p:nvPicPr>
          <p:cNvPr id="97" name="object 97" descr="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7843646" y="1713738"/>
            <a:ext cx="114807" cy="149733"/>
          </a:xfrm>
          <a:prstGeom prst="rect">
            <a:avLst/>
          </a:prstGeom>
        </p:spPr>
      </p:pic>
      <p:grpSp>
        <p:nvGrpSpPr>
          <p:cNvPr id="98" name="object 98" descr=""/>
          <p:cNvGrpSpPr/>
          <p:nvPr/>
        </p:nvGrpSpPr>
        <p:grpSpPr>
          <a:xfrm>
            <a:off x="8036559" y="1713738"/>
            <a:ext cx="428625" cy="144780"/>
            <a:chOff x="8036559" y="1713738"/>
            <a:chExt cx="428625" cy="144780"/>
          </a:xfrm>
        </p:grpSpPr>
        <p:sp>
          <p:nvSpPr>
            <p:cNvPr id="99" name="object 99" descr=""/>
            <p:cNvSpPr/>
            <p:nvPr/>
          </p:nvSpPr>
          <p:spPr>
            <a:xfrm>
              <a:off x="8041131" y="1718310"/>
              <a:ext cx="419734" cy="135255"/>
            </a:xfrm>
            <a:custGeom>
              <a:avLst/>
              <a:gdLst/>
              <a:ahLst/>
              <a:cxnLst/>
              <a:rect l="l" t="t" r="r" b="b"/>
              <a:pathLst>
                <a:path w="419734" h="135255">
                  <a:moveTo>
                    <a:pt x="337947" y="89535"/>
                  </a:moveTo>
                  <a:lnTo>
                    <a:pt x="327025" y="89535"/>
                  </a:lnTo>
                  <a:lnTo>
                    <a:pt x="327025" y="135254"/>
                  </a:lnTo>
                  <a:lnTo>
                    <a:pt x="419481" y="135254"/>
                  </a:lnTo>
                  <a:lnTo>
                    <a:pt x="419481" y="125349"/>
                  </a:lnTo>
                  <a:lnTo>
                    <a:pt x="337947" y="125349"/>
                  </a:lnTo>
                  <a:lnTo>
                    <a:pt x="337947" y="89535"/>
                  </a:lnTo>
                  <a:close/>
                </a:path>
                <a:path w="419734" h="135255">
                  <a:moveTo>
                    <a:pt x="415671" y="0"/>
                  </a:moveTo>
                  <a:lnTo>
                    <a:pt x="404749" y="0"/>
                  </a:lnTo>
                  <a:lnTo>
                    <a:pt x="404749" y="102742"/>
                  </a:lnTo>
                  <a:lnTo>
                    <a:pt x="415671" y="102742"/>
                  </a:lnTo>
                  <a:lnTo>
                    <a:pt x="415671" y="0"/>
                  </a:lnTo>
                  <a:close/>
                </a:path>
                <a:path w="419734" h="135255">
                  <a:moveTo>
                    <a:pt x="346201" y="5334"/>
                  </a:moveTo>
                  <a:lnTo>
                    <a:pt x="312027" y="26558"/>
                  </a:lnTo>
                  <a:lnTo>
                    <a:pt x="309372" y="41020"/>
                  </a:lnTo>
                  <a:lnTo>
                    <a:pt x="310018" y="48567"/>
                  </a:lnTo>
                  <a:lnTo>
                    <a:pt x="338683" y="76088"/>
                  </a:lnTo>
                  <a:lnTo>
                    <a:pt x="346201" y="76707"/>
                  </a:lnTo>
                  <a:lnTo>
                    <a:pt x="353774" y="76088"/>
                  </a:lnTo>
                  <a:lnTo>
                    <a:pt x="360679" y="74231"/>
                  </a:lnTo>
                  <a:lnTo>
                    <a:pt x="366918" y="71135"/>
                  </a:lnTo>
                  <a:lnTo>
                    <a:pt x="372164" y="67055"/>
                  </a:lnTo>
                  <a:lnTo>
                    <a:pt x="338454" y="67055"/>
                  </a:lnTo>
                  <a:lnTo>
                    <a:pt x="332232" y="64642"/>
                  </a:lnTo>
                  <a:lnTo>
                    <a:pt x="327406" y="59943"/>
                  </a:lnTo>
                  <a:lnTo>
                    <a:pt x="322707" y="55244"/>
                  </a:lnTo>
                  <a:lnTo>
                    <a:pt x="320294" y="48894"/>
                  </a:lnTo>
                  <a:lnTo>
                    <a:pt x="320294" y="33147"/>
                  </a:lnTo>
                  <a:lnTo>
                    <a:pt x="322707" y="26797"/>
                  </a:lnTo>
                  <a:lnTo>
                    <a:pt x="332359" y="17399"/>
                  </a:lnTo>
                  <a:lnTo>
                    <a:pt x="338582" y="15112"/>
                  </a:lnTo>
                  <a:lnTo>
                    <a:pt x="372327" y="15112"/>
                  </a:lnTo>
                  <a:lnTo>
                    <a:pt x="366918" y="10906"/>
                  </a:lnTo>
                  <a:lnTo>
                    <a:pt x="360680" y="7810"/>
                  </a:lnTo>
                  <a:lnTo>
                    <a:pt x="353774" y="5953"/>
                  </a:lnTo>
                  <a:lnTo>
                    <a:pt x="346201" y="5334"/>
                  </a:lnTo>
                  <a:close/>
                </a:path>
                <a:path w="419734" h="135255">
                  <a:moveTo>
                    <a:pt x="372327" y="15112"/>
                  </a:moveTo>
                  <a:lnTo>
                    <a:pt x="353949" y="15112"/>
                  </a:lnTo>
                  <a:lnTo>
                    <a:pt x="360172" y="17399"/>
                  </a:lnTo>
                  <a:lnTo>
                    <a:pt x="369824" y="26797"/>
                  </a:lnTo>
                  <a:lnTo>
                    <a:pt x="372237" y="33147"/>
                  </a:lnTo>
                  <a:lnTo>
                    <a:pt x="372237" y="48894"/>
                  </a:lnTo>
                  <a:lnTo>
                    <a:pt x="369824" y="55244"/>
                  </a:lnTo>
                  <a:lnTo>
                    <a:pt x="360172" y="64642"/>
                  </a:lnTo>
                  <a:lnTo>
                    <a:pt x="353949" y="67055"/>
                  </a:lnTo>
                  <a:lnTo>
                    <a:pt x="372164" y="67055"/>
                  </a:lnTo>
                  <a:lnTo>
                    <a:pt x="383032" y="41020"/>
                  </a:lnTo>
                  <a:lnTo>
                    <a:pt x="382373" y="33474"/>
                  </a:lnTo>
                  <a:lnTo>
                    <a:pt x="382292" y="33147"/>
                  </a:lnTo>
                  <a:lnTo>
                    <a:pt x="380380" y="26558"/>
                  </a:lnTo>
                  <a:lnTo>
                    <a:pt x="377084" y="20500"/>
                  </a:lnTo>
                  <a:lnTo>
                    <a:pt x="372491" y="15239"/>
                  </a:lnTo>
                  <a:lnTo>
                    <a:pt x="372327" y="15112"/>
                  </a:lnTo>
                  <a:close/>
                </a:path>
                <a:path w="419734" h="135255">
                  <a:moveTo>
                    <a:pt x="279908" y="103250"/>
                  </a:moveTo>
                  <a:lnTo>
                    <a:pt x="149351" y="103250"/>
                  </a:lnTo>
                  <a:lnTo>
                    <a:pt x="149351" y="113029"/>
                  </a:lnTo>
                  <a:lnTo>
                    <a:pt x="279908" y="113029"/>
                  </a:lnTo>
                  <a:lnTo>
                    <a:pt x="279908" y="103250"/>
                  </a:lnTo>
                  <a:close/>
                </a:path>
                <a:path w="419734" h="135255">
                  <a:moveTo>
                    <a:pt x="257428" y="13207"/>
                  </a:moveTo>
                  <a:lnTo>
                    <a:pt x="169291" y="13207"/>
                  </a:lnTo>
                  <a:lnTo>
                    <a:pt x="169291" y="22987"/>
                  </a:lnTo>
                  <a:lnTo>
                    <a:pt x="246507" y="22987"/>
                  </a:lnTo>
                  <a:lnTo>
                    <a:pt x="246400" y="63156"/>
                  </a:lnTo>
                  <a:lnTo>
                    <a:pt x="246316" y="68568"/>
                  </a:lnTo>
                  <a:lnTo>
                    <a:pt x="245745" y="80517"/>
                  </a:lnTo>
                  <a:lnTo>
                    <a:pt x="244792" y="92086"/>
                  </a:lnTo>
                  <a:lnTo>
                    <a:pt x="243459" y="103250"/>
                  </a:lnTo>
                  <a:lnTo>
                    <a:pt x="254126" y="103250"/>
                  </a:lnTo>
                  <a:lnTo>
                    <a:pt x="255553" y="88822"/>
                  </a:lnTo>
                  <a:lnTo>
                    <a:pt x="256587" y="75453"/>
                  </a:lnTo>
                  <a:lnTo>
                    <a:pt x="257216" y="63156"/>
                  </a:lnTo>
                  <a:lnTo>
                    <a:pt x="257347" y="56261"/>
                  </a:lnTo>
                  <a:lnTo>
                    <a:pt x="257428" y="13207"/>
                  </a:lnTo>
                  <a:close/>
                </a:path>
                <a:path w="419734" h="135255">
                  <a:moveTo>
                    <a:pt x="130556" y="110489"/>
                  </a:moveTo>
                  <a:lnTo>
                    <a:pt x="0" y="110489"/>
                  </a:lnTo>
                  <a:lnTo>
                    <a:pt x="0" y="120268"/>
                  </a:lnTo>
                  <a:lnTo>
                    <a:pt x="130556" y="120268"/>
                  </a:lnTo>
                  <a:lnTo>
                    <a:pt x="130556" y="110489"/>
                  </a:lnTo>
                  <a:close/>
                </a:path>
                <a:path w="419734" h="135255">
                  <a:moveTo>
                    <a:pt x="70866" y="84962"/>
                  </a:moveTo>
                  <a:lnTo>
                    <a:pt x="59944" y="84962"/>
                  </a:lnTo>
                  <a:lnTo>
                    <a:pt x="59944" y="110489"/>
                  </a:lnTo>
                  <a:lnTo>
                    <a:pt x="70866" y="110489"/>
                  </a:lnTo>
                  <a:lnTo>
                    <a:pt x="70866" y="84962"/>
                  </a:lnTo>
                  <a:close/>
                </a:path>
                <a:path w="419734" h="135255">
                  <a:moveTo>
                    <a:pt x="110236" y="12191"/>
                  </a:moveTo>
                  <a:lnTo>
                    <a:pt x="20066" y="12191"/>
                  </a:lnTo>
                  <a:lnTo>
                    <a:pt x="20066" y="21716"/>
                  </a:lnTo>
                  <a:lnTo>
                    <a:pt x="99314" y="21716"/>
                  </a:lnTo>
                  <a:lnTo>
                    <a:pt x="99314" y="42544"/>
                  </a:lnTo>
                  <a:lnTo>
                    <a:pt x="19685" y="42544"/>
                  </a:lnTo>
                  <a:lnTo>
                    <a:pt x="19685" y="84962"/>
                  </a:lnTo>
                  <a:lnTo>
                    <a:pt x="114300" y="84962"/>
                  </a:lnTo>
                  <a:lnTo>
                    <a:pt x="114300" y="75184"/>
                  </a:lnTo>
                  <a:lnTo>
                    <a:pt x="30861" y="75184"/>
                  </a:lnTo>
                  <a:lnTo>
                    <a:pt x="30861" y="51942"/>
                  </a:lnTo>
                  <a:lnTo>
                    <a:pt x="110236" y="51942"/>
                  </a:lnTo>
                  <a:lnTo>
                    <a:pt x="110236" y="12191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8041131" y="1718310"/>
              <a:ext cx="419734" cy="135255"/>
            </a:xfrm>
            <a:custGeom>
              <a:avLst/>
              <a:gdLst/>
              <a:ahLst/>
              <a:cxnLst/>
              <a:rect l="l" t="t" r="r" b="b"/>
              <a:pathLst>
                <a:path w="419734" h="135255">
                  <a:moveTo>
                    <a:pt x="327025" y="89535"/>
                  </a:moveTo>
                  <a:lnTo>
                    <a:pt x="337947" y="89535"/>
                  </a:lnTo>
                  <a:lnTo>
                    <a:pt x="337947" y="125349"/>
                  </a:lnTo>
                  <a:lnTo>
                    <a:pt x="419481" y="125349"/>
                  </a:lnTo>
                  <a:lnTo>
                    <a:pt x="419481" y="135254"/>
                  </a:lnTo>
                  <a:lnTo>
                    <a:pt x="327025" y="135254"/>
                  </a:lnTo>
                  <a:lnTo>
                    <a:pt x="327025" y="89535"/>
                  </a:lnTo>
                  <a:close/>
                </a:path>
                <a:path w="419734" h="135255">
                  <a:moveTo>
                    <a:pt x="346201" y="15112"/>
                  </a:moveTo>
                  <a:lnTo>
                    <a:pt x="338582" y="15112"/>
                  </a:lnTo>
                  <a:lnTo>
                    <a:pt x="332359" y="17399"/>
                  </a:lnTo>
                  <a:lnTo>
                    <a:pt x="327533" y="22098"/>
                  </a:lnTo>
                  <a:lnTo>
                    <a:pt x="322707" y="26797"/>
                  </a:lnTo>
                  <a:lnTo>
                    <a:pt x="320294" y="33147"/>
                  </a:lnTo>
                  <a:lnTo>
                    <a:pt x="320294" y="41020"/>
                  </a:lnTo>
                  <a:lnTo>
                    <a:pt x="320294" y="48894"/>
                  </a:lnTo>
                  <a:lnTo>
                    <a:pt x="322707" y="55244"/>
                  </a:lnTo>
                  <a:lnTo>
                    <a:pt x="327406" y="59943"/>
                  </a:lnTo>
                  <a:lnTo>
                    <a:pt x="332232" y="64642"/>
                  </a:lnTo>
                  <a:lnTo>
                    <a:pt x="338454" y="67055"/>
                  </a:lnTo>
                  <a:lnTo>
                    <a:pt x="346201" y="67055"/>
                  </a:lnTo>
                  <a:lnTo>
                    <a:pt x="353949" y="67055"/>
                  </a:lnTo>
                  <a:lnTo>
                    <a:pt x="360172" y="64642"/>
                  </a:lnTo>
                  <a:lnTo>
                    <a:pt x="364998" y="59943"/>
                  </a:lnTo>
                  <a:lnTo>
                    <a:pt x="369824" y="55244"/>
                  </a:lnTo>
                  <a:lnTo>
                    <a:pt x="372237" y="48894"/>
                  </a:lnTo>
                  <a:lnTo>
                    <a:pt x="372237" y="41020"/>
                  </a:lnTo>
                  <a:lnTo>
                    <a:pt x="372237" y="33147"/>
                  </a:lnTo>
                  <a:lnTo>
                    <a:pt x="369824" y="26797"/>
                  </a:lnTo>
                  <a:lnTo>
                    <a:pt x="364998" y="22098"/>
                  </a:lnTo>
                  <a:lnTo>
                    <a:pt x="360172" y="17399"/>
                  </a:lnTo>
                  <a:lnTo>
                    <a:pt x="353949" y="15112"/>
                  </a:lnTo>
                  <a:lnTo>
                    <a:pt x="346201" y="15112"/>
                  </a:lnTo>
                  <a:close/>
                </a:path>
                <a:path w="419734" h="135255">
                  <a:moveTo>
                    <a:pt x="169291" y="13207"/>
                  </a:moveTo>
                  <a:lnTo>
                    <a:pt x="257428" y="13207"/>
                  </a:lnTo>
                  <a:lnTo>
                    <a:pt x="257428" y="51942"/>
                  </a:lnTo>
                  <a:lnTo>
                    <a:pt x="257216" y="63156"/>
                  </a:lnTo>
                  <a:lnTo>
                    <a:pt x="256587" y="75453"/>
                  </a:lnTo>
                  <a:lnTo>
                    <a:pt x="255553" y="88822"/>
                  </a:lnTo>
                  <a:lnTo>
                    <a:pt x="254126" y="103250"/>
                  </a:lnTo>
                  <a:lnTo>
                    <a:pt x="279908" y="103250"/>
                  </a:lnTo>
                  <a:lnTo>
                    <a:pt x="279908" y="113029"/>
                  </a:lnTo>
                  <a:lnTo>
                    <a:pt x="149351" y="113029"/>
                  </a:lnTo>
                  <a:lnTo>
                    <a:pt x="149351" y="103250"/>
                  </a:lnTo>
                  <a:lnTo>
                    <a:pt x="243459" y="103250"/>
                  </a:lnTo>
                  <a:lnTo>
                    <a:pt x="244792" y="92086"/>
                  </a:lnTo>
                  <a:lnTo>
                    <a:pt x="245745" y="80517"/>
                  </a:lnTo>
                  <a:lnTo>
                    <a:pt x="246316" y="68568"/>
                  </a:lnTo>
                  <a:lnTo>
                    <a:pt x="246507" y="56261"/>
                  </a:lnTo>
                  <a:lnTo>
                    <a:pt x="246507" y="22987"/>
                  </a:lnTo>
                  <a:lnTo>
                    <a:pt x="169291" y="22987"/>
                  </a:lnTo>
                  <a:lnTo>
                    <a:pt x="169291" y="13207"/>
                  </a:lnTo>
                  <a:close/>
                </a:path>
                <a:path w="419734" h="135255">
                  <a:moveTo>
                    <a:pt x="20066" y="12191"/>
                  </a:moveTo>
                  <a:lnTo>
                    <a:pt x="110236" y="12191"/>
                  </a:lnTo>
                  <a:lnTo>
                    <a:pt x="110236" y="51942"/>
                  </a:lnTo>
                  <a:lnTo>
                    <a:pt x="30861" y="51942"/>
                  </a:lnTo>
                  <a:lnTo>
                    <a:pt x="30861" y="75184"/>
                  </a:lnTo>
                  <a:lnTo>
                    <a:pt x="114300" y="75184"/>
                  </a:lnTo>
                  <a:lnTo>
                    <a:pt x="114300" y="84962"/>
                  </a:lnTo>
                  <a:lnTo>
                    <a:pt x="70866" y="84962"/>
                  </a:lnTo>
                  <a:lnTo>
                    <a:pt x="70866" y="110489"/>
                  </a:lnTo>
                  <a:lnTo>
                    <a:pt x="130556" y="110489"/>
                  </a:lnTo>
                  <a:lnTo>
                    <a:pt x="130556" y="120268"/>
                  </a:lnTo>
                  <a:lnTo>
                    <a:pt x="0" y="120268"/>
                  </a:lnTo>
                  <a:lnTo>
                    <a:pt x="0" y="110489"/>
                  </a:lnTo>
                  <a:lnTo>
                    <a:pt x="59944" y="110489"/>
                  </a:lnTo>
                  <a:lnTo>
                    <a:pt x="59944" y="84962"/>
                  </a:lnTo>
                  <a:lnTo>
                    <a:pt x="19685" y="84962"/>
                  </a:lnTo>
                  <a:lnTo>
                    <a:pt x="19685" y="42544"/>
                  </a:lnTo>
                  <a:lnTo>
                    <a:pt x="99314" y="42544"/>
                  </a:lnTo>
                  <a:lnTo>
                    <a:pt x="99314" y="21716"/>
                  </a:lnTo>
                  <a:lnTo>
                    <a:pt x="20066" y="21716"/>
                  </a:lnTo>
                  <a:lnTo>
                    <a:pt x="20066" y="12191"/>
                  </a:lnTo>
                  <a:close/>
                </a:path>
                <a:path w="419734" h="135255">
                  <a:moveTo>
                    <a:pt x="346201" y="5334"/>
                  </a:moveTo>
                  <a:lnTo>
                    <a:pt x="380380" y="26558"/>
                  </a:lnTo>
                  <a:lnTo>
                    <a:pt x="383032" y="41020"/>
                  </a:lnTo>
                  <a:lnTo>
                    <a:pt x="382367" y="48567"/>
                  </a:lnTo>
                  <a:lnTo>
                    <a:pt x="353774" y="76088"/>
                  </a:lnTo>
                  <a:lnTo>
                    <a:pt x="346201" y="76707"/>
                  </a:lnTo>
                  <a:lnTo>
                    <a:pt x="338683" y="76088"/>
                  </a:lnTo>
                  <a:lnTo>
                    <a:pt x="310018" y="48567"/>
                  </a:lnTo>
                  <a:lnTo>
                    <a:pt x="309372" y="41020"/>
                  </a:lnTo>
                  <a:lnTo>
                    <a:pt x="310018" y="33474"/>
                  </a:lnTo>
                  <a:lnTo>
                    <a:pt x="338629" y="5953"/>
                  </a:lnTo>
                  <a:lnTo>
                    <a:pt x="346201" y="5334"/>
                  </a:lnTo>
                  <a:close/>
                </a:path>
                <a:path w="419734" h="135255">
                  <a:moveTo>
                    <a:pt x="404749" y="0"/>
                  </a:moveTo>
                  <a:lnTo>
                    <a:pt x="415671" y="0"/>
                  </a:lnTo>
                  <a:lnTo>
                    <a:pt x="415671" y="102742"/>
                  </a:lnTo>
                  <a:lnTo>
                    <a:pt x="404749" y="102742"/>
                  </a:lnTo>
                  <a:lnTo>
                    <a:pt x="404749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1" name="object 101" descr="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8539860" y="1713738"/>
            <a:ext cx="125730" cy="146558"/>
          </a:xfrm>
          <a:prstGeom prst="rect">
            <a:avLst/>
          </a:prstGeom>
        </p:spPr>
      </p:pic>
      <p:grpSp>
        <p:nvGrpSpPr>
          <p:cNvPr id="102" name="object 102" descr=""/>
          <p:cNvGrpSpPr/>
          <p:nvPr/>
        </p:nvGrpSpPr>
        <p:grpSpPr>
          <a:xfrm>
            <a:off x="8737600" y="1713738"/>
            <a:ext cx="277495" cy="149860"/>
            <a:chOff x="8737600" y="1713738"/>
            <a:chExt cx="277495" cy="149860"/>
          </a:xfrm>
        </p:grpSpPr>
        <p:sp>
          <p:nvSpPr>
            <p:cNvPr id="103" name="object 103" descr=""/>
            <p:cNvSpPr/>
            <p:nvPr/>
          </p:nvSpPr>
          <p:spPr>
            <a:xfrm>
              <a:off x="8742172" y="1718310"/>
              <a:ext cx="267970" cy="140970"/>
            </a:xfrm>
            <a:custGeom>
              <a:avLst/>
              <a:gdLst/>
              <a:ahLst/>
              <a:cxnLst/>
              <a:rect l="l" t="t" r="r" b="b"/>
              <a:pathLst>
                <a:path w="267970" h="140969">
                  <a:moveTo>
                    <a:pt x="247014" y="103250"/>
                  </a:moveTo>
                  <a:lnTo>
                    <a:pt x="240063" y="103725"/>
                  </a:lnTo>
                  <a:lnTo>
                    <a:pt x="230266" y="104187"/>
                  </a:lnTo>
                  <a:lnTo>
                    <a:pt x="202183" y="105028"/>
                  </a:lnTo>
                  <a:lnTo>
                    <a:pt x="149732" y="105663"/>
                  </a:lnTo>
                  <a:lnTo>
                    <a:pt x="150749" y="115062"/>
                  </a:lnTo>
                  <a:lnTo>
                    <a:pt x="202564" y="114426"/>
                  </a:lnTo>
                  <a:lnTo>
                    <a:pt x="230679" y="113585"/>
                  </a:lnTo>
                  <a:lnTo>
                    <a:pt x="240551" y="113123"/>
                  </a:lnTo>
                  <a:lnTo>
                    <a:pt x="247650" y="112649"/>
                  </a:lnTo>
                  <a:lnTo>
                    <a:pt x="247014" y="103250"/>
                  </a:lnTo>
                  <a:close/>
                </a:path>
                <a:path w="267970" h="140969">
                  <a:moveTo>
                    <a:pt x="32384" y="97281"/>
                  </a:moveTo>
                  <a:lnTo>
                    <a:pt x="21589" y="97281"/>
                  </a:lnTo>
                  <a:lnTo>
                    <a:pt x="21589" y="135889"/>
                  </a:lnTo>
                  <a:lnTo>
                    <a:pt x="112013" y="135889"/>
                  </a:lnTo>
                  <a:lnTo>
                    <a:pt x="112013" y="126237"/>
                  </a:lnTo>
                  <a:lnTo>
                    <a:pt x="32384" y="126237"/>
                  </a:lnTo>
                  <a:lnTo>
                    <a:pt x="32384" y="97281"/>
                  </a:lnTo>
                  <a:close/>
                </a:path>
                <a:path w="267970" h="140969">
                  <a:moveTo>
                    <a:pt x="197230" y="10667"/>
                  </a:moveTo>
                  <a:lnTo>
                    <a:pt x="162671" y="31067"/>
                  </a:lnTo>
                  <a:lnTo>
                    <a:pt x="160020" y="44195"/>
                  </a:lnTo>
                  <a:lnTo>
                    <a:pt x="160704" y="51180"/>
                  </a:lnTo>
                  <a:lnTo>
                    <a:pt x="189636" y="77128"/>
                  </a:lnTo>
                  <a:lnTo>
                    <a:pt x="197230" y="77724"/>
                  </a:lnTo>
                  <a:lnTo>
                    <a:pt x="204825" y="77128"/>
                  </a:lnTo>
                  <a:lnTo>
                    <a:pt x="211788" y="75342"/>
                  </a:lnTo>
                  <a:lnTo>
                    <a:pt x="218108" y="72366"/>
                  </a:lnTo>
                  <a:lnTo>
                    <a:pt x="223774" y="68199"/>
                  </a:lnTo>
                  <a:lnTo>
                    <a:pt x="189992" y="68072"/>
                  </a:lnTo>
                  <a:lnTo>
                    <a:pt x="183896" y="65912"/>
                  </a:lnTo>
                  <a:lnTo>
                    <a:pt x="178816" y="61467"/>
                  </a:lnTo>
                  <a:lnTo>
                    <a:pt x="173735" y="56895"/>
                  </a:lnTo>
                  <a:lnTo>
                    <a:pt x="171196" y="51180"/>
                  </a:lnTo>
                  <a:lnTo>
                    <a:pt x="171252" y="37084"/>
                  </a:lnTo>
                  <a:lnTo>
                    <a:pt x="173735" y="31495"/>
                  </a:lnTo>
                  <a:lnTo>
                    <a:pt x="183642" y="22605"/>
                  </a:lnTo>
                  <a:lnTo>
                    <a:pt x="189737" y="20319"/>
                  </a:lnTo>
                  <a:lnTo>
                    <a:pt x="223478" y="20319"/>
                  </a:lnTo>
                  <a:lnTo>
                    <a:pt x="218001" y="16186"/>
                  </a:lnTo>
                  <a:lnTo>
                    <a:pt x="211724" y="13128"/>
                  </a:lnTo>
                  <a:lnTo>
                    <a:pt x="204805" y="11285"/>
                  </a:lnTo>
                  <a:lnTo>
                    <a:pt x="197230" y="10667"/>
                  </a:lnTo>
                  <a:close/>
                </a:path>
                <a:path w="267970" h="140969">
                  <a:moveTo>
                    <a:pt x="223478" y="20319"/>
                  </a:moveTo>
                  <a:lnTo>
                    <a:pt x="204597" y="20319"/>
                  </a:lnTo>
                  <a:lnTo>
                    <a:pt x="210820" y="22478"/>
                  </a:lnTo>
                  <a:lnTo>
                    <a:pt x="220725" y="31368"/>
                  </a:lnTo>
                  <a:lnTo>
                    <a:pt x="223266" y="37084"/>
                  </a:lnTo>
                  <a:lnTo>
                    <a:pt x="223266" y="51180"/>
                  </a:lnTo>
                  <a:lnTo>
                    <a:pt x="220725" y="56895"/>
                  </a:lnTo>
                  <a:lnTo>
                    <a:pt x="210693" y="65912"/>
                  </a:lnTo>
                  <a:lnTo>
                    <a:pt x="204470" y="68072"/>
                  </a:lnTo>
                  <a:lnTo>
                    <a:pt x="223890" y="68072"/>
                  </a:lnTo>
                  <a:lnTo>
                    <a:pt x="228367" y="63180"/>
                  </a:lnTo>
                  <a:lnTo>
                    <a:pt x="231678" y="57435"/>
                  </a:lnTo>
                  <a:lnTo>
                    <a:pt x="233651" y="51125"/>
                  </a:lnTo>
                  <a:lnTo>
                    <a:pt x="234314" y="44195"/>
                  </a:lnTo>
                  <a:lnTo>
                    <a:pt x="233648" y="37413"/>
                  </a:lnTo>
                  <a:lnTo>
                    <a:pt x="231647" y="31178"/>
                  </a:lnTo>
                  <a:lnTo>
                    <a:pt x="228314" y="25515"/>
                  </a:lnTo>
                  <a:lnTo>
                    <a:pt x="223647" y="20447"/>
                  </a:lnTo>
                  <a:lnTo>
                    <a:pt x="223478" y="20319"/>
                  </a:lnTo>
                  <a:close/>
                </a:path>
                <a:path w="267970" h="140969">
                  <a:moveTo>
                    <a:pt x="130555" y="76326"/>
                  </a:moveTo>
                  <a:lnTo>
                    <a:pt x="0" y="76326"/>
                  </a:lnTo>
                  <a:lnTo>
                    <a:pt x="0" y="85851"/>
                  </a:lnTo>
                  <a:lnTo>
                    <a:pt x="130555" y="85851"/>
                  </a:lnTo>
                  <a:lnTo>
                    <a:pt x="130555" y="76326"/>
                  </a:lnTo>
                  <a:close/>
                </a:path>
                <a:path w="267970" h="140969">
                  <a:moveTo>
                    <a:pt x="70866" y="57785"/>
                  </a:moveTo>
                  <a:lnTo>
                    <a:pt x="59817" y="57785"/>
                  </a:lnTo>
                  <a:lnTo>
                    <a:pt x="59817" y="76326"/>
                  </a:lnTo>
                  <a:lnTo>
                    <a:pt x="70866" y="76326"/>
                  </a:lnTo>
                  <a:lnTo>
                    <a:pt x="70866" y="57785"/>
                  </a:lnTo>
                  <a:close/>
                </a:path>
                <a:path w="267970" h="140969">
                  <a:moveTo>
                    <a:pt x="116331" y="48132"/>
                  </a:moveTo>
                  <a:lnTo>
                    <a:pt x="14224" y="48132"/>
                  </a:lnTo>
                  <a:lnTo>
                    <a:pt x="14224" y="57785"/>
                  </a:lnTo>
                  <a:lnTo>
                    <a:pt x="116331" y="57785"/>
                  </a:lnTo>
                  <a:lnTo>
                    <a:pt x="116331" y="48132"/>
                  </a:lnTo>
                  <a:close/>
                </a:path>
                <a:path w="267970" h="140969">
                  <a:moveTo>
                    <a:pt x="44196" y="19812"/>
                  </a:moveTo>
                  <a:lnTo>
                    <a:pt x="33527" y="19812"/>
                  </a:lnTo>
                  <a:lnTo>
                    <a:pt x="34925" y="48132"/>
                  </a:lnTo>
                  <a:lnTo>
                    <a:pt x="45720" y="48132"/>
                  </a:lnTo>
                  <a:lnTo>
                    <a:pt x="44196" y="19812"/>
                  </a:lnTo>
                  <a:close/>
                </a:path>
                <a:path w="267970" h="140969">
                  <a:moveTo>
                    <a:pt x="97154" y="19812"/>
                  </a:moveTo>
                  <a:lnTo>
                    <a:pt x="86359" y="19812"/>
                  </a:lnTo>
                  <a:lnTo>
                    <a:pt x="84835" y="48132"/>
                  </a:lnTo>
                  <a:lnTo>
                    <a:pt x="95630" y="48132"/>
                  </a:lnTo>
                  <a:lnTo>
                    <a:pt x="97154" y="19812"/>
                  </a:lnTo>
                  <a:close/>
                </a:path>
                <a:path w="267970" h="140969">
                  <a:moveTo>
                    <a:pt x="114680" y="5079"/>
                  </a:moveTo>
                  <a:lnTo>
                    <a:pt x="16001" y="5079"/>
                  </a:lnTo>
                  <a:lnTo>
                    <a:pt x="16001" y="14731"/>
                  </a:lnTo>
                  <a:lnTo>
                    <a:pt x="114680" y="14731"/>
                  </a:lnTo>
                  <a:lnTo>
                    <a:pt x="114680" y="5079"/>
                  </a:lnTo>
                  <a:close/>
                </a:path>
                <a:path w="267970" h="140969">
                  <a:moveTo>
                    <a:pt x="267843" y="0"/>
                  </a:moveTo>
                  <a:lnTo>
                    <a:pt x="256921" y="0"/>
                  </a:lnTo>
                  <a:lnTo>
                    <a:pt x="256921" y="140588"/>
                  </a:lnTo>
                  <a:lnTo>
                    <a:pt x="267843" y="140588"/>
                  </a:lnTo>
                  <a:lnTo>
                    <a:pt x="267843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4" name="object 104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737600" y="1713738"/>
              <a:ext cx="276987" cy="149733"/>
            </a:xfrm>
            <a:prstGeom prst="rect">
              <a:avLst/>
            </a:prstGeom>
          </p:spPr>
        </p:pic>
      </p:grpSp>
      <p:grpSp>
        <p:nvGrpSpPr>
          <p:cNvPr id="105" name="object 105" descr=""/>
          <p:cNvGrpSpPr/>
          <p:nvPr/>
        </p:nvGrpSpPr>
        <p:grpSpPr>
          <a:xfrm>
            <a:off x="9091421" y="1713738"/>
            <a:ext cx="318770" cy="156845"/>
            <a:chOff x="9091421" y="1713738"/>
            <a:chExt cx="318770" cy="156845"/>
          </a:xfrm>
        </p:grpSpPr>
        <p:sp>
          <p:nvSpPr>
            <p:cNvPr id="106" name="object 106" descr=""/>
            <p:cNvSpPr/>
            <p:nvPr/>
          </p:nvSpPr>
          <p:spPr>
            <a:xfrm>
              <a:off x="9095993" y="1718310"/>
              <a:ext cx="276860" cy="140970"/>
            </a:xfrm>
            <a:custGeom>
              <a:avLst/>
              <a:gdLst/>
              <a:ahLst/>
              <a:cxnLst/>
              <a:rect l="l" t="t" r="r" b="b"/>
              <a:pathLst>
                <a:path w="276859" h="140969">
                  <a:moveTo>
                    <a:pt x="68579" y="83185"/>
                  </a:moveTo>
                  <a:lnTo>
                    <a:pt x="26415" y="96012"/>
                  </a:lnTo>
                  <a:lnTo>
                    <a:pt x="22478" y="102742"/>
                  </a:lnTo>
                  <a:lnTo>
                    <a:pt x="22478" y="118872"/>
                  </a:lnTo>
                  <a:lnTo>
                    <a:pt x="58171" y="138203"/>
                  </a:lnTo>
                  <a:lnTo>
                    <a:pt x="68579" y="138684"/>
                  </a:lnTo>
                  <a:lnTo>
                    <a:pt x="79009" y="138203"/>
                  </a:lnTo>
                  <a:lnTo>
                    <a:pt x="88201" y="136747"/>
                  </a:lnTo>
                  <a:lnTo>
                    <a:pt x="96154" y="134290"/>
                  </a:lnTo>
                  <a:lnTo>
                    <a:pt x="102870" y="130810"/>
                  </a:lnTo>
                  <a:lnTo>
                    <a:pt x="105211" y="129286"/>
                  </a:lnTo>
                  <a:lnTo>
                    <a:pt x="68579" y="129286"/>
                  </a:lnTo>
                  <a:lnTo>
                    <a:pt x="60696" y="128972"/>
                  </a:lnTo>
                  <a:lnTo>
                    <a:pt x="33908" y="105537"/>
                  </a:lnTo>
                  <a:lnTo>
                    <a:pt x="36956" y="101218"/>
                  </a:lnTo>
                  <a:lnTo>
                    <a:pt x="68579" y="92582"/>
                  </a:lnTo>
                  <a:lnTo>
                    <a:pt x="105384" y="92582"/>
                  </a:lnTo>
                  <a:lnTo>
                    <a:pt x="102742" y="90931"/>
                  </a:lnTo>
                  <a:lnTo>
                    <a:pt x="96101" y="87524"/>
                  </a:lnTo>
                  <a:lnTo>
                    <a:pt x="88185" y="85105"/>
                  </a:lnTo>
                  <a:lnTo>
                    <a:pt x="79007" y="83663"/>
                  </a:lnTo>
                  <a:lnTo>
                    <a:pt x="68579" y="83185"/>
                  </a:lnTo>
                  <a:close/>
                </a:path>
                <a:path w="276859" h="140969">
                  <a:moveTo>
                    <a:pt x="105384" y="92582"/>
                  </a:moveTo>
                  <a:lnTo>
                    <a:pt x="68579" y="92582"/>
                  </a:lnTo>
                  <a:lnTo>
                    <a:pt x="76319" y="92894"/>
                  </a:lnTo>
                  <a:lnTo>
                    <a:pt x="83153" y="93837"/>
                  </a:lnTo>
                  <a:lnTo>
                    <a:pt x="89082" y="95422"/>
                  </a:lnTo>
                  <a:lnTo>
                    <a:pt x="94106" y="97662"/>
                  </a:lnTo>
                  <a:lnTo>
                    <a:pt x="100202" y="101091"/>
                  </a:lnTo>
                  <a:lnTo>
                    <a:pt x="103250" y="105537"/>
                  </a:lnTo>
                  <a:lnTo>
                    <a:pt x="103250" y="116204"/>
                  </a:lnTo>
                  <a:lnTo>
                    <a:pt x="68579" y="129286"/>
                  </a:lnTo>
                  <a:lnTo>
                    <a:pt x="105211" y="129286"/>
                  </a:lnTo>
                  <a:lnTo>
                    <a:pt x="110871" y="125602"/>
                  </a:lnTo>
                  <a:lnTo>
                    <a:pt x="114934" y="118872"/>
                  </a:lnTo>
                  <a:lnTo>
                    <a:pt x="114934" y="102742"/>
                  </a:lnTo>
                  <a:lnTo>
                    <a:pt x="110871" y="96012"/>
                  </a:lnTo>
                  <a:lnTo>
                    <a:pt x="105384" y="92582"/>
                  </a:lnTo>
                  <a:close/>
                </a:path>
                <a:path w="276859" h="140969">
                  <a:moveTo>
                    <a:pt x="71627" y="7365"/>
                  </a:moveTo>
                  <a:lnTo>
                    <a:pt x="9271" y="7365"/>
                  </a:lnTo>
                  <a:lnTo>
                    <a:pt x="9271" y="17144"/>
                  </a:lnTo>
                  <a:lnTo>
                    <a:pt x="58927" y="17144"/>
                  </a:lnTo>
                  <a:lnTo>
                    <a:pt x="56211" y="26697"/>
                  </a:lnTo>
                  <a:lnTo>
                    <a:pt x="29539" y="59713"/>
                  </a:lnTo>
                  <a:lnTo>
                    <a:pt x="0" y="74929"/>
                  </a:lnTo>
                  <a:lnTo>
                    <a:pt x="7747" y="83565"/>
                  </a:lnTo>
                  <a:lnTo>
                    <a:pt x="41572" y="63277"/>
                  </a:lnTo>
                  <a:lnTo>
                    <a:pt x="65801" y="32130"/>
                  </a:lnTo>
                  <a:lnTo>
                    <a:pt x="69792" y="20129"/>
                  </a:lnTo>
                  <a:lnTo>
                    <a:pt x="71627" y="7365"/>
                  </a:lnTo>
                  <a:close/>
                </a:path>
                <a:path w="276859" h="140969">
                  <a:moveTo>
                    <a:pt x="113664" y="0"/>
                  </a:moveTo>
                  <a:lnTo>
                    <a:pt x="102742" y="0"/>
                  </a:lnTo>
                  <a:lnTo>
                    <a:pt x="102742" y="25145"/>
                  </a:lnTo>
                  <a:lnTo>
                    <a:pt x="74675" y="25145"/>
                  </a:lnTo>
                  <a:lnTo>
                    <a:pt x="74675" y="35051"/>
                  </a:lnTo>
                  <a:lnTo>
                    <a:pt x="102742" y="35051"/>
                  </a:lnTo>
                  <a:lnTo>
                    <a:pt x="102742" y="54990"/>
                  </a:lnTo>
                  <a:lnTo>
                    <a:pt x="73278" y="54990"/>
                  </a:lnTo>
                  <a:lnTo>
                    <a:pt x="73278" y="64769"/>
                  </a:lnTo>
                  <a:lnTo>
                    <a:pt x="102742" y="64769"/>
                  </a:lnTo>
                  <a:lnTo>
                    <a:pt x="102742" y="82423"/>
                  </a:lnTo>
                  <a:lnTo>
                    <a:pt x="113664" y="82423"/>
                  </a:lnTo>
                  <a:lnTo>
                    <a:pt x="113664" y="0"/>
                  </a:lnTo>
                  <a:close/>
                </a:path>
                <a:path w="276859" h="140969">
                  <a:moveTo>
                    <a:pt x="216915" y="87756"/>
                  </a:moveTo>
                  <a:lnTo>
                    <a:pt x="205994" y="87756"/>
                  </a:lnTo>
                  <a:lnTo>
                    <a:pt x="205994" y="140588"/>
                  </a:lnTo>
                  <a:lnTo>
                    <a:pt x="216915" y="140588"/>
                  </a:lnTo>
                  <a:lnTo>
                    <a:pt x="216915" y="87756"/>
                  </a:lnTo>
                  <a:close/>
                </a:path>
                <a:path w="276859" h="140969">
                  <a:moveTo>
                    <a:pt x="276605" y="78104"/>
                  </a:moveTo>
                  <a:lnTo>
                    <a:pt x="146050" y="78104"/>
                  </a:lnTo>
                  <a:lnTo>
                    <a:pt x="146050" y="87756"/>
                  </a:lnTo>
                  <a:lnTo>
                    <a:pt x="276605" y="87756"/>
                  </a:lnTo>
                  <a:lnTo>
                    <a:pt x="276605" y="78104"/>
                  </a:lnTo>
                  <a:close/>
                </a:path>
                <a:path w="276859" h="140969">
                  <a:moveTo>
                    <a:pt x="211327" y="2286"/>
                  </a:moveTo>
                  <a:lnTo>
                    <a:pt x="169925" y="16128"/>
                  </a:lnTo>
                  <a:lnTo>
                    <a:pt x="165988" y="23494"/>
                  </a:lnTo>
                  <a:lnTo>
                    <a:pt x="165988" y="41655"/>
                  </a:lnTo>
                  <a:lnTo>
                    <a:pt x="201160" y="61981"/>
                  </a:lnTo>
                  <a:lnTo>
                    <a:pt x="211327" y="62484"/>
                  </a:lnTo>
                  <a:lnTo>
                    <a:pt x="221642" y="61981"/>
                  </a:lnTo>
                  <a:lnTo>
                    <a:pt x="230695" y="60467"/>
                  </a:lnTo>
                  <a:lnTo>
                    <a:pt x="238509" y="57929"/>
                  </a:lnTo>
                  <a:lnTo>
                    <a:pt x="245109" y="54355"/>
                  </a:lnTo>
                  <a:lnTo>
                    <a:pt x="246443" y="53466"/>
                  </a:lnTo>
                  <a:lnTo>
                    <a:pt x="211327" y="53466"/>
                  </a:lnTo>
                  <a:lnTo>
                    <a:pt x="203757" y="53109"/>
                  </a:lnTo>
                  <a:lnTo>
                    <a:pt x="177291" y="38862"/>
                  </a:lnTo>
                  <a:lnTo>
                    <a:pt x="177291" y="26035"/>
                  </a:lnTo>
                  <a:lnTo>
                    <a:pt x="211327" y="11429"/>
                  </a:lnTo>
                  <a:lnTo>
                    <a:pt x="246564" y="11429"/>
                  </a:lnTo>
                  <a:lnTo>
                    <a:pt x="245109" y="10413"/>
                  </a:lnTo>
                  <a:lnTo>
                    <a:pt x="238509" y="6840"/>
                  </a:lnTo>
                  <a:lnTo>
                    <a:pt x="230695" y="4302"/>
                  </a:lnTo>
                  <a:lnTo>
                    <a:pt x="221642" y="2788"/>
                  </a:lnTo>
                  <a:lnTo>
                    <a:pt x="211327" y="2286"/>
                  </a:lnTo>
                  <a:close/>
                </a:path>
                <a:path w="276859" h="140969">
                  <a:moveTo>
                    <a:pt x="246564" y="11429"/>
                  </a:moveTo>
                  <a:lnTo>
                    <a:pt x="211327" y="11429"/>
                  </a:lnTo>
                  <a:lnTo>
                    <a:pt x="218953" y="11787"/>
                  </a:lnTo>
                  <a:lnTo>
                    <a:pt x="225663" y="12858"/>
                  </a:lnTo>
                  <a:lnTo>
                    <a:pt x="231491" y="14644"/>
                  </a:lnTo>
                  <a:lnTo>
                    <a:pt x="236474" y="17144"/>
                  </a:lnTo>
                  <a:lnTo>
                    <a:pt x="242442" y="20827"/>
                  </a:lnTo>
                  <a:lnTo>
                    <a:pt x="245363" y="26035"/>
                  </a:lnTo>
                  <a:lnTo>
                    <a:pt x="245363" y="38862"/>
                  </a:lnTo>
                  <a:lnTo>
                    <a:pt x="211327" y="53466"/>
                  </a:lnTo>
                  <a:lnTo>
                    <a:pt x="246443" y="53466"/>
                  </a:lnTo>
                  <a:lnTo>
                    <a:pt x="253110" y="49022"/>
                  </a:lnTo>
                  <a:lnTo>
                    <a:pt x="257048" y="41655"/>
                  </a:lnTo>
                  <a:lnTo>
                    <a:pt x="257048" y="23240"/>
                  </a:lnTo>
                  <a:lnTo>
                    <a:pt x="253110" y="16001"/>
                  </a:lnTo>
                  <a:lnTo>
                    <a:pt x="246564" y="11429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9095993" y="1718310"/>
              <a:ext cx="276860" cy="140970"/>
            </a:xfrm>
            <a:custGeom>
              <a:avLst/>
              <a:gdLst/>
              <a:ahLst/>
              <a:cxnLst/>
              <a:rect l="l" t="t" r="r" b="b"/>
              <a:pathLst>
                <a:path w="276859" h="140969">
                  <a:moveTo>
                    <a:pt x="68579" y="92582"/>
                  </a:moveTo>
                  <a:lnTo>
                    <a:pt x="33908" y="105537"/>
                  </a:lnTo>
                  <a:lnTo>
                    <a:pt x="33908" y="110870"/>
                  </a:lnTo>
                  <a:lnTo>
                    <a:pt x="33908" y="116077"/>
                  </a:lnTo>
                  <a:lnTo>
                    <a:pt x="68579" y="129286"/>
                  </a:lnTo>
                  <a:lnTo>
                    <a:pt x="76410" y="128972"/>
                  </a:lnTo>
                  <a:lnTo>
                    <a:pt x="103250" y="116204"/>
                  </a:lnTo>
                  <a:lnTo>
                    <a:pt x="103250" y="110870"/>
                  </a:lnTo>
                  <a:lnTo>
                    <a:pt x="103250" y="105537"/>
                  </a:lnTo>
                  <a:lnTo>
                    <a:pt x="76319" y="92894"/>
                  </a:lnTo>
                  <a:lnTo>
                    <a:pt x="68579" y="92582"/>
                  </a:lnTo>
                  <a:close/>
                </a:path>
                <a:path w="276859" h="140969">
                  <a:moveTo>
                    <a:pt x="68579" y="83185"/>
                  </a:moveTo>
                  <a:lnTo>
                    <a:pt x="110871" y="96012"/>
                  </a:lnTo>
                  <a:lnTo>
                    <a:pt x="114934" y="102742"/>
                  </a:lnTo>
                  <a:lnTo>
                    <a:pt x="114934" y="110870"/>
                  </a:lnTo>
                  <a:lnTo>
                    <a:pt x="114934" y="118872"/>
                  </a:lnTo>
                  <a:lnTo>
                    <a:pt x="79009" y="138203"/>
                  </a:lnTo>
                  <a:lnTo>
                    <a:pt x="68579" y="138684"/>
                  </a:lnTo>
                  <a:lnTo>
                    <a:pt x="58171" y="138203"/>
                  </a:lnTo>
                  <a:lnTo>
                    <a:pt x="22478" y="118872"/>
                  </a:lnTo>
                  <a:lnTo>
                    <a:pt x="22478" y="110870"/>
                  </a:lnTo>
                  <a:lnTo>
                    <a:pt x="22478" y="102742"/>
                  </a:lnTo>
                  <a:lnTo>
                    <a:pt x="58171" y="83663"/>
                  </a:lnTo>
                  <a:lnTo>
                    <a:pt x="68579" y="83185"/>
                  </a:lnTo>
                  <a:close/>
                </a:path>
                <a:path w="276859" h="140969">
                  <a:moveTo>
                    <a:pt x="146050" y="78104"/>
                  </a:moveTo>
                  <a:lnTo>
                    <a:pt x="276605" y="78104"/>
                  </a:lnTo>
                  <a:lnTo>
                    <a:pt x="276605" y="87756"/>
                  </a:lnTo>
                  <a:lnTo>
                    <a:pt x="216915" y="87756"/>
                  </a:lnTo>
                  <a:lnTo>
                    <a:pt x="216915" y="140588"/>
                  </a:lnTo>
                  <a:lnTo>
                    <a:pt x="205994" y="140588"/>
                  </a:lnTo>
                  <a:lnTo>
                    <a:pt x="205994" y="87756"/>
                  </a:lnTo>
                  <a:lnTo>
                    <a:pt x="146050" y="87756"/>
                  </a:lnTo>
                  <a:lnTo>
                    <a:pt x="146050" y="78104"/>
                  </a:lnTo>
                  <a:close/>
                </a:path>
                <a:path w="276859" h="140969">
                  <a:moveTo>
                    <a:pt x="211327" y="11429"/>
                  </a:moveTo>
                  <a:lnTo>
                    <a:pt x="177291" y="26035"/>
                  </a:lnTo>
                  <a:lnTo>
                    <a:pt x="177291" y="32512"/>
                  </a:lnTo>
                  <a:lnTo>
                    <a:pt x="177291" y="38862"/>
                  </a:lnTo>
                  <a:lnTo>
                    <a:pt x="211327" y="53466"/>
                  </a:lnTo>
                  <a:lnTo>
                    <a:pt x="218953" y="53109"/>
                  </a:lnTo>
                  <a:lnTo>
                    <a:pt x="245363" y="38862"/>
                  </a:lnTo>
                  <a:lnTo>
                    <a:pt x="245363" y="32512"/>
                  </a:lnTo>
                  <a:lnTo>
                    <a:pt x="245363" y="26035"/>
                  </a:lnTo>
                  <a:lnTo>
                    <a:pt x="218953" y="11787"/>
                  </a:lnTo>
                  <a:lnTo>
                    <a:pt x="211327" y="11429"/>
                  </a:lnTo>
                  <a:close/>
                </a:path>
                <a:path w="276859" h="140969">
                  <a:moveTo>
                    <a:pt x="9271" y="7365"/>
                  </a:moveTo>
                  <a:lnTo>
                    <a:pt x="71627" y="7365"/>
                  </a:lnTo>
                  <a:lnTo>
                    <a:pt x="69792" y="20129"/>
                  </a:lnTo>
                  <a:lnTo>
                    <a:pt x="51307" y="53848"/>
                  </a:lnTo>
                  <a:lnTo>
                    <a:pt x="19768" y="78136"/>
                  </a:lnTo>
                  <a:lnTo>
                    <a:pt x="7747" y="83565"/>
                  </a:lnTo>
                  <a:lnTo>
                    <a:pt x="0" y="74929"/>
                  </a:lnTo>
                  <a:lnTo>
                    <a:pt x="10402" y="70953"/>
                  </a:lnTo>
                  <a:lnTo>
                    <a:pt x="20256" y="65881"/>
                  </a:lnTo>
                  <a:lnTo>
                    <a:pt x="51863" y="35750"/>
                  </a:lnTo>
                  <a:lnTo>
                    <a:pt x="58927" y="17144"/>
                  </a:lnTo>
                  <a:lnTo>
                    <a:pt x="9271" y="17144"/>
                  </a:lnTo>
                  <a:lnTo>
                    <a:pt x="9271" y="7365"/>
                  </a:lnTo>
                  <a:close/>
                </a:path>
                <a:path w="276859" h="140969">
                  <a:moveTo>
                    <a:pt x="211327" y="2286"/>
                  </a:moveTo>
                  <a:lnTo>
                    <a:pt x="253110" y="16001"/>
                  </a:lnTo>
                  <a:lnTo>
                    <a:pt x="257048" y="23240"/>
                  </a:lnTo>
                  <a:lnTo>
                    <a:pt x="257048" y="32512"/>
                  </a:lnTo>
                  <a:lnTo>
                    <a:pt x="257048" y="41655"/>
                  </a:lnTo>
                  <a:lnTo>
                    <a:pt x="221642" y="61981"/>
                  </a:lnTo>
                  <a:lnTo>
                    <a:pt x="211327" y="62484"/>
                  </a:lnTo>
                  <a:lnTo>
                    <a:pt x="201160" y="61981"/>
                  </a:lnTo>
                  <a:lnTo>
                    <a:pt x="165988" y="41655"/>
                  </a:lnTo>
                  <a:lnTo>
                    <a:pt x="165988" y="32512"/>
                  </a:lnTo>
                  <a:lnTo>
                    <a:pt x="165988" y="23494"/>
                  </a:lnTo>
                  <a:lnTo>
                    <a:pt x="201179" y="2790"/>
                  </a:lnTo>
                  <a:lnTo>
                    <a:pt x="211327" y="2286"/>
                  </a:lnTo>
                  <a:close/>
                </a:path>
                <a:path w="276859" h="140969">
                  <a:moveTo>
                    <a:pt x="102742" y="0"/>
                  </a:moveTo>
                  <a:lnTo>
                    <a:pt x="113664" y="0"/>
                  </a:lnTo>
                  <a:lnTo>
                    <a:pt x="113664" y="82423"/>
                  </a:lnTo>
                  <a:lnTo>
                    <a:pt x="102742" y="82423"/>
                  </a:lnTo>
                  <a:lnTo>
                    <a:pt x="102742" y="64769"/>
                  </a:lnTo>
                  <a:lnTo>
                    <a:pt x="73278" y="64769"/>
                  </a:lnTo>
                  <a:lnTo>
                    <a:pt x="73278" y="54990"/>
                  </a:lnTo>
                  <a:lnTo>
                    <a:pt x="102742" y="54990"/>
                  </a:lnTo>
                  <a:lnTo>
                    <a:pt x="102742" y="35051"/>
                  </a:lnTo>
                  <a:lnTo>
                    <a:pt x="74675" y="35051"/>
                  </a:lnTo>
                  <a:lnTo>
                    <a:pt x="74675" y="25145"/>
                  </a:lnTo>
                  <a:lnTo>
                    <a:pt x="102742" y="25145"/>
                  </a:lnTo>
                  <a:lnTo>
                    <a:pt x="102742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9384918" y="1828927"/>
              <a:ext cx="20320" cy="36830"/>
            </a:xfrm>
            <a:custGeom>
              <a:avLst/>
              <a:gdLst/>
              <a:ahLst/>
              <a:cxnLst/>
              <a:rect l="l" t="t" r="r" b="b"/>
              <a:pathLst>
                <a:path w="20320" h="36830">
                  <a:moveTo>
                    <a:pt x="20192" y="0"/>
                  </a:moveTo>
                  <a:lnTo>
                    <a:pt x="8889" y="0"/>
                  </a:lnTo>
                  <a:lnTo>
                    <a:pt x="0" y="36702"/>
                  </a:lnTo>
                  <a:lnTo>
                    <a:pt x="8127" y="36702"/>
                  </a:lnTo>
                  <a:lnTo>
                    <a:pt x="2019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9384918" y="1828927"/>
              <a:ext cx="20320" cy="36830"/>
            </a:xfrm>
            <a:custGeom>
              <a:avLst/>
              <a:gdLst/>
              <a:ahLst/>
              <a:cxnLst/>
              <a:rect l="l" t="t" r="r" b="b"/>
              <a:pathLst>
                <a:path w="20320" h="36830">
                  <a:moveTo>
                    <a:pt x="8889" y="0"/>
                  </a:moveTo>
                  <a:lnTo>
                    <a:pt x="20192" y="0"/>
                  </a:lnTo>
                  <a:lnTo>
                    <a:pt x="8127" y="36702"/>
                  </a:lnTo>
                  <a:lnTo>
                    <a:pt x="0" y="36702"/>
                  </a:lnTo>
                  <a:lnTo>
                    <a:pt x="8889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10" name="object 110" descr="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5687821" y="1983485"/>
            <a:ext cx="2022982" cy="149733"/>
          </a:xfrm>
          <a:prstGeom prst="rect">
            <a:avLst/>
          </a:prstGeom>
        </p:spPr>
      </p:pic>
      <p:grpSp>
        <p:nvGrpSpPr>
          <p:cNvPr id="111" name="object 111" descr=""/>
          <p:cNvGrpSpPr/>
          <p:nvPr/>
        </p:nvGrpSpPr>
        <p:grpSpPr>
          <a:xfrm>
            <a:off x="7780019" y="1983485"/>
            <a:ext cx="589915" cy="149860"/>
            <a:chOff x="7780019" y="1983485"/>
            <a:chExt cx="589915" cy="149860"/>
          </a:xfrm>
        </p:grpSpPr>
        <p:sp>
          <p:nvSpPr>
            <p:cNvPr id="112" name="object 112" descr=""/>
            <p:cNvSpPr/>
            <p:nvPr/>
          </p:nvSpPr>
          <p:spPr>
            <a:xfrm>
              <a:off x="7784591" y="1988057"/>
              <a:ext cx="581025" cy="140970"/>
            </a:xfrm>
            <a:custGeom>
              <a:avLst/>
              <a:gdLst/>
              <a:ahLst/>
              <a:cxnLst/>
              <a:rect l="l" t="t" r="r" b="b"/>
              <a:pathLst>
                <a:path w="581025" h="140969">
                  <a:moveTo>
                    <a:pt x="431291" y="109092"/>
                  </a:moveTo>
                  <a:lnTo>
                    <a:pt x="300735" y="109092"/>
                  </a:lnTo>
                  <a:lnTo>
                    <a:pt x="300735" y="118744"/>
                  </a:lnTo>
                  <a:lnTo>
                    <a:pt x="431291" y="118744"/>
                  </a:lnTo>
                  <a:lnTo>
                    <a:pt x="431291" y="109092"/>
                  </a:lnTo>
                  <a:close/>
                </a:path>
                <a:path w="581025" h="140969">
                  <a:moveTo>
                    <a:pt x="193421" y="92328"/>
                  </a:moveTo>
                  <a:lnTo>
                    <a:pt x="182499" y="92328"/>
                  </a:lnTo>
                  <a:lnTo>
                    <a:pt x="182499" y="136651"/>
                  </a:lnTo>
                  <a:lnTo>
                    <a:pt x="272796" y="136651"/>
                  </a:lnTo>
                  <a:lnTo>
                    <a:pt x="272796" y="126872"/>
                  </a:lnTo>
                  <a:lnTo>
                    <a:pt x="193421" y="126872"/>
                  </a:lnTo>
                  <a:lnTo>
                    <a:pt x="193421" y="92328"/>
                  </a:lnTo>
                  <a:close/>
                </a:path>
                <a:path w="581025" h="140969">
                  <a:moveTo>
                    <a:pt x="268604" y="63245"/>
                  </a:moveTo>
                  <a:lnTo>
                    <a:pt x="257555" y="63245"/>
                  </a:lnTo>
                  <a:lnTo>
                    <a:pt x="257555" y="102742"/>
                  </a:lnTo>
                  <a:lnTo>
                    <a:pt x="268604" y="102742"/>
                  </a:lnTo>
                  <a:lnTo>
                    <a:pt x="268604" y="63245"/>
                  </a:lnTo>
                  <a:close/>
                </a:path>
                <a:path w="581025" h="140969">
                  <a:moveTo>
                    <a:pt x="229488" y="7874"/>
                  </a:moveTo>
                  <a:lnTo>
                    <a:pt x="164973" y="7874"/>
                  </a:lnTo>
                  <a:lnTo>
                    <a:pt x="164973" y="77088"/>
                  </a:lnTo>
                  <a:lnTo>
                    <a:pt x="229488" y="77088"/>
                  </a:lnTo>
                  <a:lnTo>
                    <a:pt x="229488" y="67309"/>
                  </a:lnTo>
                  <a:lnTo>
                    <a:pt x="175894" y="67309"/>
                  </a:lnTo>
                  <a:lnTo>
                    <a:pt x="175894" y="17652"/>
                  </a:lnTo>
                  <a:lnTo>
                    <a:pt x="229488" y="17652"/>
                  </a:lnTo>
                  <a:lnTo>
                    <a:pt x="229488" y="7874"/>
                  </a:lnTo>
                  <a:close/>
                </a:path>
                <a:path w="581025" h="140969">
                  <a:moveTo>
                    <a:pt x="229488" y="17652"/>
                  </a:moveTo>
                  <a:lnTo>
                    <a:pt x="218693" y="17652"/>
                  </a:lnTo>
                  <a:lnTo>
                    <a:pt x="218693" y="67309"/>
                  </a:lnTo>
                  <a:lnTo>
                    <a:pt x="229488" y="67309"/>
                  </a:lnTo>
                  <a:lnTo>
                    <a:pt x="229488" y="63245"/>
                  </a:lnTo>
                  <a:lnTo>
                    <a:pt x="268604" y="63245"/>
                  </a:lnTo>
                  <a:lnTo>
                    <a:pt x="268604" y="53847"/>
                  </a:lnTo>
                  <a:lnTo>
                    <a:pt x="229488" y="53847"/>
                  </a:lnTo>
                  <a:lnTo>
                    <a:pt x="229488" y="31114"/>
                  </a:lnTo>
                  <a:lnTo>
                    <a:pt x="268604" y="31114"/>
                  </a:lnTo>
                  <a:lnTo>
                    <a:pt x="268604" y="21716"/>
                  </a:lnTo>
                  <a:lnTo>
                    <a:pt x="229488" y="21716"/>
                  </a:lnTo>
                  <a:lnTo>
                    <a:pt x="229488" y="17652"/>
                  </a:lnTo>
                  <a:close/>
                </a:path>
                <a:path w="581025" h="140969">
                  <a:moveTo>
                    <a:pt x="268604" y="31114"/>
                  </a:moveTo>
                  <a:lnTo>
                    <a:pt x="257555" y="31114"/>
                  </a:lnTo>
                  <a:lnTo>
                    <a:pt x="257555" y="53847"/>
                  </a:lnTo>
                  <a:lnTo>
                    <a:pt x="268604" y="53847"/>
                  </a:lnTo>
                  <a:lnTo>
                    <a:pt x="268604" y="31114"/>
                  </a:lnTo>
                  <a:close/>
                </a:path>
                <a:path w="581025" h="140969">
                  <a:moveTo>
                    <a:pt x="268604" y="0"/>
                  </a:moveTo>
                  <a:lnTo>
                    <a:pt x="257555" y="0"/>
                  </a:lnTo>
                  <a:lnTo>
                    <a:pt x="257555" y="21716"/>
                  </a:lnTo>
                  <a:lnTo>
                    <a:pt x="268604" y="21716"/>
                  </a:lnTo>
                  <a:lnTo>
                    <a:pt x="268604" y="0"/>
                  </a:lnTo>
                  <a:close/>
                </a:path>
                <a:path w="581025" h="140969">
                  <a:moveTo>
                    <a:pt x="47751" y="35687"/>
                  </a:moveTo>
                  <a:lnTo>
                    <a:pt x="12318" y="53975"/>
                  </a:lnTo>
                  <a:lnTo>
                    <a:pt x="12318" y="68325"/>
                  </a:lnTo>
                  <a:lnTo>
                    <a:pt x="42290" y="86994"/>
                  </a:lnTo>
                  <a:lnTo>
                    <a:pt x="42290" y="107061"/>
                  </a:lnTo>
                  <a:lnTo>
                    <a:pt x="0" y="107568"/>
                  </a:lnTo>
                  <a:lnTo>
                    <a:pt x="1015" y="117093"/>
                  </a:lnTo>
                  <a:lnTo>
                    <a:pt x="28257" y="116951"/>
                  </a:lnTo>
                  <a:lnTo>
                    <a:pt x="53212" y="116522"/>
                  </a:lnTo>
                  <a:lnTo>
                    <a:pt x="75882" y="115808"/>
                  </a:lnTo>
                  <a:lnTo>
                    <a:pt x="96265" y="114807"/>
                  </a:lnTo>
                  <a:lnTo>
                    <a:pt x="95733" y="106933"/>
                  </a:lnTo>
                  <a:lnTo>
                    <a:pt x="53085" y="106933"/>
                  </a:lnTo>
                  <a:lnTo>
                    <a:pt x="53085" y="86867"/>
                  </a:lnTo>
                  <a:lnTo>
                    <a:pt x="62610" y="85978"/>
                  </a:lnTo>
                  <a:lnTo>
                    <a:pt x="69976" y="83184"/>
                  </a:lnTo>
                  <a:lnTo>
                    <a:pt x="75762" y="77977"/>
                  </a:lnTo>
                  <a:lnTo>
                    <a:pt x="40131" y="77977"/>
                  </a:lnTo>
                  <a:lnTo>
                    <a:pt x="34162" y="76453"/>
                  </a:lnTo>
                  <a:lnTo>
                    <a:pt x="25526" y="70357"/>
                  </a:lnTo>
                  <a:lnTo>
                    <a:pt x="23367" y="66420"/>
                  </a:lnTo>
                  <a:lnTo>
                    <a:pt x="23367" y="56641"/>
                  </a:lnTo>
                  <a:lnTo>
                    <a:pt x="25526" y="52577"/>
                  </a:lnTo>
                  <a:lnTo>
                    <a:pt x="29844" y="49529"/>
                  </a:lnTo>
                  <a:lnTo>
                    <a:pt x="34289" y="46481"/>
                  </a:lnTo>
                  <a:lnTo>
                    <a:pt x="40258" y="44830"/>
                  </a:lnTo>
                  <a:lnTo>
                    <a:pt x="76278" y="44830"/>
                  </a:lnTo>
                  <a:lnTo>
                    <a:pt x="73532" y="42799"/>
                  </a:lnTo>
                  <a:lnTo>
                    <a:pt x="68361" y="39651"/>
                  </a:lnTo>
                  <a:lnTo>
                    <a:pt x="62356" y="37433"/>
                  </a:lnTo>
                  <a:lnTo>
                    <a:pt x="55495" y="36119"/>
                  </a:lnTo>
                  <a:lnTo>
                    <a:pt x="47751" y="35687"/>
                  </a:lnTo>
                  <a:close/>
                </a:path>
                <a:path w="581025" h="140969">
                  <a:moveTo>
                    <a:pt x="95630" y="105409"/>
                  </a:moveTo>
                  <a:lnTo>
                    <a:pt x="86625" y="105933"/>
                  </a:lnTo>
                  <a:lnTo>
                    <a:pt x="76549" y="106362"/>
                  </a:lnTo>
                  <a:lnTo>
                    <a:pt x="65377" y="106695"/>
                  </a:lnTo>
                  <a:lnTo>
                    <a:pt x="53085" y="106933"/>
                  </a:lnTo>
                  <a:lnTo>
                    <a:pt x="95733" y="106933"/>
                  </a:lnTo>
                  <a:lnTo>
                    <a:pt x="95630" y="105409"/>
                  </a:lnTo>
                  <a:close/>
                </a:path>
                <a:path w="581025" h="140969">
                  <a:moveTo>
                    <a:pt x="76278" y="44830"/>
                  </a:moveTo>
                  <a:lnTo>
                    <a:pt x="55244" y="44830"/>
                  </a:lnTo>
                  <a:lnTo>
                    <a:pt x="61213" y="46481"/>
                  </a:lnTo>
                  <a:lnTo>
                    <a:pt x="65658" y="49529"/>
                  </a:lnTo>
                  <a:lnTo>
                    <a:pt x="69976" y="52577"/>
                  </a:lnTo>
                  <a:lnTo>
                    <a:pt x="72135" y="56641"/>
                  </a:lnTo>
                  <a:lnTo>
                    <a:pt x="72135" y="66420"/>
                  </a:lnTo>
                  <a:lnTo>
                    <a:pt x="69976" y="70357"/>
                  </a:lnTo>
                  <a:lnTo>
                    <a:pt x="61340" y="76453"/>
                  </a:lnTo>
                  <a:lnTo>
                    <a:pt x="55372" y="77977"/>
                  </a:lnTo>
                  <a:lnTo>
                    <a:pt x="75762" y="77977"/>
                  </a:lnTo>
                  <a:lnTo>
                    <a:pt x="80390" y="73913"/>
                  </a:lnTo>
                  <a:lnTo>
                    <a:pt x="83057" y="67944"/>
                  </a:lnTo>
                  <a:lnTo>
                    <a:pt x="83057" y="53466"/>
                  </a:lnTo>
                  <a:lnTo>
                    <a:pt x="79882" y="47497"/>
                  </a:lnTo>
                  <a:lnTo>
                    <a:pt x="76278" y="44830"/>
                  </a:lnTo>
                  <a:close/>
                </a:path>
                <a:path w="581025" h="140969">
                  <a:moveTo>
                    <a:pt x="366013" y="10287"/>
                  </a:moveTo>
                  <a:lnTo>
                    <a:pt x="326183" y="24431"/>
                  </a:lnTo>
                  <a:lnTo>
                    <a:pt x="318897" y="44576"/>
                  </a:lnTo>
                  <a:lnTo>
                    <a:pt x="319706" y="52244"/>
                  </a:lnTo>
                  <a:lnTo>
                    <a:pt x="355943" y="78908"/>
                  </a:lnTo>
                  <a:lnTo>
                    <a:pt x="366013" y="79501"/>
                  </a:lnTo>
                  <a:lnTo>
                    <a:pt x="376084" y="78908"/>
                  </a:lnTo>
                  <a:lnTo>
                    <a:pt x="385143" y="77136"/>
                  </a:lnTo>
                  <a:lnTo>
                    <a:pt x="393178" y="74197"/>
                  </a:lnTo>
                  <a:lnTo>
                    <a:pt x="400176" y="70103"/>
                  </a:lnTo>
                  <a:lnTo>
                    <a:pt x="400600" y="69722"/>
                  </a:lnTo>
                  <a:lnTo>
                    <a:pt x="366013" y="69722"/>
                  </a:lnTo>
                  <a:lnTo>
                    <a:pt x="358302" y="69296"/>
                  </a:lnTo>
                  <a:lnTo>
                    <a:pt x="330200" y="52324"/>
                  </a:lnTo>
                  <a:lnTo>
                    <a:pt x="330200" y="36956"/>
                  </a:lnTo>
                  <a:lnTo>
                    <a:pt x="366013" y="19812"/>
                  </a:lnTo>
                  <a:lnTo>
                    <a:pt x="400487" y="19812"/>
                  </a:lnTo>
                  <a:lnTo>
                    <a:pt x="400050" y="19430"/>
                  </a:lnTo>
                  <a:lnTo>
                    <a:pt x="393070" y="15430"/>
                  </a:lnTo>
                  <a:lnTo>
                    <a:pt x="385079" y="12573"/>
                  </a:lnTo>
                  <a:lnTo>
                    <a:pt x="376064" y="10858"/>
                  </a:lnTo>
                  <a:lnTo>
                    <a:pt x="366013" y="10287"/>
                  </a:lnTo>
                  <a:close/>
                </a:path>
                <a:path w="581025" h="140969">
                  <a:moveTo>
                    <a:pt x="400487" y="19812"/>
                  </a:moveTo>
                  <a:lnTo>
                    <a:pt x="366013" y="19812"/>
                  </a:lnTo>
                  <a:lnTo>
                    <a:pt x="373705" y="20218"/>
                  </a:lnTo>
                  <a:lnTo>
                    <a:pt x="380587" y="21447"/>
                  </a:lnTo>
                  <a:lnTo>
                    <a:pt x="386659" y="23508"/>
                  </a:lnTo>
                  <a:lnTo>
                    <a:pt x="391922" y="26415"/>
                  </a:lnTo>
                  <a:lnTo>
                    <a:pt x="398399" y="30861"/>
                  </a:lnTo>
                  <a:lnTo>
                    <a:pt x="401700" y="36956"/>
                  </a:lnTo>
                  <a:lnTo>
                    <a:pt x="401700" y="52324"/>
                  </a:lnTo>
                  <a:lnTo>
                    <a:pt x="366013" y="69722"/>
                  </a:lnTo>
                  <a:lnTo>
                    <a:pt x="400600" y="69722"/>
                  </a:lnTo>
                  <a:lnTo>
                    <a:pt x="405844" y="65008"/>
                  </a:lnTo>
                  <a:lnTo>
                    <a:pt x="409892" y="59054"/>
                  </a:lnTo>
                  <a:lnTo>
                    <a:pt x="412321" y="52244"/>
                  </a:lnTo>
                  <a:lnTo>
                    <a:pt x="413130" y="44576"/>
                  </a:lnTo>
                  <a:lnTo>
                    <a:pt x="412302" y="36956"/>
                  </a:lnTo>
                  <a:lnTo>
                    <a:pt x="409876" y="30289"/>
                  </a:lnTo>
                  <a:lnTo>
                    <a:pt x="405790" y="24431"/>
                  </a:lnTo>
                  <a:lnTo>
                    <a:pt x="400487" y="19812"/>
                  </a:lnTo>
                  <a:close/>
                </a:path>
                <a:path w="581025" h="140969">
                  <a:moveTo>
                    <a:pt x="580643" y="110489"/>
                  </a:moveTo>
                  <a:lnTo>
                    <a:pt x="450087" y="110489"/>
                  </a:lnTo>
                  <a:lnTo>
                    <a:pt x="450087" y="120268"/>
                  </a:lnTo>
                  <a:lnTo>
                    <a:pt x="580643" y="120268"/>
                  </a:lnTo>
                  <a:lnTo>
                    <a:pt x="580643" y="110489"/>
                  </a:lnTo>
                  <a:close/>
                </a:path>
                <a:path w="581025" h="140969">
                  <a:moveTo>
                    <a:pt x="520953" y="84962"/>
                  </a:moveTo>
                  <a:lnTo>
                    <a:pt x="510031" y="84962"/>
                  </a:lnTo>
                  <a:lnTo>
                    <a:pt x="510031" y="110489"/>
                  </a:lnTo>
                  <a:lnTo>
                    <a:pt x="520953" y="110489"/>
                  </a:lnTo>
                  <a:lnTo>
                    <a:pt x="520953" y="84962"/>
                  </a:lnTo>
                  <a:close/>
                </a:path>
                <a:path w="581025" h="140969">
                  <a:moveTo>
                    <a:pt x="560324" y="12191"/>
                  </a:moveTo>
                  <a:lnTo>
                    <a:pt x="470153" y="12191"/>
                  </a:lnTo>
                  <a:lnTo>
                    <a:pt x="470153" y="21716"/>
                  </a:lnTo>
                  <a:lnTo>
                    <a:pt x="549401" y="21716"/>
                  </a:lnTo>
                  <a:lnTo>
                    <a:pt x="549401" y="42544"/>
                  </a:lnTo>
                  <a:lnTo>
                    <a:pt x="469773" y="42544"/>
                  </a:lnTo>
                  <a:lnTo>
                    <a:pt x="469773" y="84962"/>
                  </a:lnTo>
                  <a:lnTo>
                    <a:pt x="564387" y="84962"/>
                  </a:lnTo>
                  <a:lnTo>
                    <a:pt x="564387" y="75183"/>
                  </a:lnTo>
                  <a:lnTo>
                    <a:pt x="480949" y="75183"/>
                  </a:lnTo>
                  <a:lnTo>
                    <a:pt x="480949" y="51942"/>
                  </a:lnTo>
                  <a:lnTo>
                    <a:pt x="560324" y="51942"/>
                  </a:lnTo>
                  <a:lnTo>
                    <a:pt x="560324" y="12191"/>
                  </a:lnTo>
                  <a:close/>
                </a:path>
                <a:path w="581025" h="140969">
                  <a:moveTo>
                    <a:pt x="89788" y="18922"/>
                  </a:moveTo>
                  <a:lnTo>
                    <a:pt x="5714" y="18922"/>
                  </a:lnTo>
                  <a:lnTo>
                    <a:pt x="5714" y="28575"/>
                  </a:lnTo>
                  <a:lnTo>
                    <a:pt x="89788" y="28575"/>
                  </a:lnTo>
                  <a:lnTo>
                    <a:pt x="89788" y="18922"/>
                  </a:lnTo>
                  <a:close/>
                </a:path>
                <a:path w="581025" h="140969">
                  <a:moveTo>
                    <a:pt x="53085" y="507"/>
                  </a:moveTo>
                  <a:lnTo>
                    <a:pt x="42417" y="507"/>
                  </a:lnTo>
                  <a:lnTo>
                    <a:pt x="42417" y="18922"/>
                  </a:lnTo>
                  <a:lnTo>
                    <a:pt x="53085" y="18922"/>
                  </a:lnTo>
                  <a:lnTo>
                    <a:pt x="53085" y="507"/>
                  </a:lnTo>
                  <a:close/>
                </a:path>
                <a:path w="581025" h="140969">
                  <a:moveTo>
                    <a:pt x="114680" y="0"/>
                  </a:moveTo>
                  <a:lnTo>
                    <a:pt x="103758" y="0"/>
                  </a:lnTo>
                  <a:lnTo>
                    <a:pt x="103758" y="140588"/>
                  </a:lnTo>
                  <a:lnTo>
                    <a:pt x="114680" y="140588"/>
                  </a:lnTo>
                  <a:lnTo>
                    <a:pt x="114680" y="72389"/>
                  </a:lnTo>
                  <a:lnTo>
                    <a:pt x="136398" y="72389"/>
                  </a:lnTo>
                  <a:lnTo>
                    <a:pt x="136398" y="62737"/>
                  </a:lnTo>
                  <a:lnTo>
                    <a:pt x="114680" y="62737"/>
                  </a:lnTo>
                  <a:lnTo>
                    <a:pt x="114680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 descr=""/>
            <p:cNvSpPr/>
            <p:nvPr/>
          </p:nvSpPr>
          <p:spPr>
            <a:xfrm>
              <a:off x="7784591" y="1988057"/>
              <a:ext cx="581025" cy="140970"/>
            </a:xfrm>
            <a:custGeom>
              <a:avLst/>
              <a:gdLst/>
              <a:ahLst/>
              <a:cxnLst/>
              <a:rect l="l" t="t" r="r" b="b"/>
              <a:pathLst>
                <a:path w="581025" h="140969">
                  <a:moveTo>
                    <a:pt x="300735" y="109092"/>
                  </a:moveTo>
                  <a:lnTo>
                    <a:pt x="431291" y="109092"/>
                  </a:lnTo>
                  <a:lnTo>
                    <a:pt x="431291" y="118744"/>
                  </a:lnTo>
                  <a:lnTo>
                    <a:pt x="300735" y="118744"/>
                  </a:lnTo>
                  <a:lnTo>
                    <a:pt x="300735" y="109092"/>
                  </a:lnTo>
                  <a:close/>
                </a:path>
                <a:path w="581025" h="140969">
                  <a:moveTo>
                    <a:pt x="182499" y="92328"/>
                  </a:moveTo>
                  <a:lnTo>
                    <a:pt x="193421" y="92328"/>
                  </a:lnTo>
                  <a:lnTo>
                    <a:pt x="193421" y="126872"/>
                  </a:lnTo>
                  <a:lnTo>
                    <a:pt x="272796" y="126872"/>
                  </a:lnTo>
                  <a:lnTo>
                    <a:pt x="272796" y="136651"/>
                  </a:lnTo>
                  <a:lnTo>
                    <a:pt x="182499" y="136651"/>
                  </a:lnTo>
                  <a:lnTo>
                    <a:pt x="182499" y="92328"/>
                  </a:lnTo>
                  <a:close/>
                </a:path>
                <a:path w="581025" h="140969">
                  <a:moveTo>
                    <a:pt x="47751" y="44830"/>
                  </a:moveTo>
                  <a:lnTo>
                    <a:pt x="40258" y="44830"/>
                  </a:lnTo>
                  <a:lnTo>
                    <a:pt x="34289" y="46481"/>
                  </a:lnTo>
                  <a:lnTo>
                    <a:pt x="29844" y="49529"/>
                  </a:lnTo>
                  <a:lnTo>
                    <a:pt x="25526" y="52577"/>
                  </a:lnTo>
                  <a:lnTo>
                    <a:pt x="23367" y="56641"/>
                  </a:lnTo>
                  <a:lnTo>
                    <a:pt x="23367" y="61467"/>
                  </a:lnTo>
                  <a:lnTo>
                    <a:pt x="23367" y="66420"/>
                  </a:lnTo>
                  <a:lnTo>
                    <a:pt x="25526" y="70357"/>
                  </a:lnTo>
                  <a:lnTo>
                    <a:pt x="29844" y="73405"/>
                  </a:lnTo>
                  <a:lnTo>
                    <a:pt x="34162" y="76453"/>
                  </a:lnTo>
                  <a:lnTo>
                    <a:pt x="40131" y="77977"/>
                  </a:lnTo>
                  <a:lnTo>
                    <a:pt x="47751" y="77977"/>
                  </a:lnTo>
                  <a:lnTo>
                    <a:pt x="55372" y="77977"/>
                  </a:lnTo>
                  <a:lnTo>
                    <a:pt x="61340" y="76453"/>
                  </a:lnTo>
                  <a:lnTo>
                    <a:pt x="65658" y="73405"/>
                  </a:lnTo>
                  <a:lnTo>
                    <a:pt x="69976" y="70357"/>
                  </a:lnTo>
                  <a:lnTo>
                    <a:pt x="72135" y="66420"/>
                  </a:lnTo>
                  <a:lnTo>
                    <a:pt x="72135" y="61467"/>
                  </a:lnTo>
                  <a:lnTo>
                    <a:pt x="72135" y="56641"/>
                  </a:lnTo>
                  <a:lnTo>
                    <a:pt x="69976" y="52577"/>
                  </a:lnTo>
                  <a:lnTo>
                    <a:pt x="65658" y="49529"/>
                  </a:lnTo>
                  <a:lnTo>
                    <a:pt x="61213" y="46481"/>
                  </a:lnTo>
                  <a:lnTo>
                    <a:pt x="55244" y="44830"/>
                  </a:lnTo>
                  <a:lnTo>
                    <a:pt x="47751" y="44830"/>
                  </a:lnTo>
                  <a:close/>
                </a:path>
                <a:path w="581025" h="140969">
                  <a:moveTo>
                    <a:pt x="47751" y="35687"/>
                  </a:moveTo>
                  <a:lnTo>
                    <a:pt x="83057" y="53466"/>
                  </a:lnTo>
                  <a:lnTo>
                    <a:pt x="83057" y="60832"/>
                  </a:lnTo>
                  <a:lnTo>
                    <a:pt x="83057" y="67944"/>
                  </a:lnTo>
                  <a:lnTo>
                    <a:pt x="80390" y="73913"/>
                  </a:lnTo>
                  <a:lnTo>
                    <a:pt x="75183" y="78486"/>
                  </a:lnTo>
                  <a:lnTo>
                    <a:pt x="69976" y="83184"/>
                  </a:lnTo>
                  <a:lnTo>
                    <a:pt x="62610" y="85978"/>
                  </a:lnTo>
                  <a:lnTo>
                    <a:pt x="53085" y="86867"/>
                  </a:lnTo>
                  <a:lnTo>
                    <a:pt x="53085" y="106933"/>
                  </a:lnTo>
                  <a:lnTo>
                    <a:pt x="65377" y="106695"/>
                  </a:lnTo>
                  <a:lnTo>
                    <a:pt x="76549" y="106362"/>
                  </a:lnTo>
                  <a:lnTo>
                    <a:pt x="86625" y="105933"/>
                  </a:lnTo>
                  <a:lnTo>
                    <a:pt x="95630" y="105409"/>
                  </a:lnTo>
                  <a:lnTo>
                    <a:pt x="96265" y="114807"/>
                  </a:lnTo>
                  <a:lnTo>
                    <a:pt x="75882" y="115808"/>
                  </a:lnTo>
                  <a:lnTo>
                    <a:pt x="53212" y="116522"/>
                  </a:lnTo>
                  <a:lnTo>
                    <a:pt x="28257" y="116951"/>
                  </a:lnTo>
                  <a:lnTo>
                    <a:pt x="1015" y="117093"/>
                  </a:lnTo>
                  <a:lnTo>
                    <a:pt x="0" y="107568"/>
                  </a:lnTo>
                  <a:lnTo>
                    <a:pt x="9858" y="107525"/>
                  </a:lnTo>
                  <a:lnTo>
                    <a:pt x="20193" y="107410"/>
                  </a:lnTo>
                  <a:lnTo>
                    <a:pt x="31003" y="107247"/>
                  </a:lnTo>
                  <a:lnTo>
                    <a:pt x="42290" y="107061"/>
                  </a:lnTo>
                  <a:lnTo>
                    <a:pt x="42290" y="86994"/>
                  </a:lnTo>
                  <a:lnTo>
                    <a:pt x="32638" y="86105"/>
                  </a:lnTo>
                  <a:lnTo>
                    <a:pt x="25273" y="83438"/>
                  </a:lnTo>
                  <a:lnTo>
                    <a:pt x="20065" y="78739"/>
                  </a:lnTo>
                  <a:lnTo>
                    <a:pt x="14985" y="74040"/>
                  </a:lnTo>
                  <a:lnTo>
                    <a:pt x="12318" y="68325"/>
                  </a:lnTo>
                  <a:lnTo>
                    <a:pt x="12318" y="61467"/>
                  </a:lnTo>
                  <a:lnTo>
                    <a:pt x="12318" y="53975"/>
                  </a:lnTo>
                  <a:lnTo>
                    <a:pt x="39989" y="36139"/>
                  </a:lnTo>
                  <a:lnTo>
                    <a:pt x="47751" y="35687"/>
                  </a:lnTo>
                  <a:close/>
                </a:path>
                <a:path w="581025" h="140969">
                  <a:moveTo>
                    <a:pt x="229488" y="31114"/>
                  </a:moveTo>
                  <a:lnTo>
                    <a:pt x="229488" y="53847"/>
                  </a:lnTo>
                  <a:lnTo>
                    <a:pt x="257555" y="53847"/>
                  </a:lnTo>
                  <a:lnTo>
                    <a:pt x="257555" y="31114"/>
                  </a:lnTo>
                  <a:lnTo>
                    <a:pt x="229488" y="31114"/>
                  </a:lnTo>
                  <a:close/>
                </a:path>
                <a:path w="581025" h="140969">
                  <a:moveTo>
                    <a:pt x="366013" y="19812"/>
                  </a:moveTo>
                  <a:lnTo>
                    <a:pt x="330200" y="36956"/>
                  </a:lnTo>
                  <a:lnTo>
                    <a:pt x="330200" y="44576"/>
                  </a:lnTo>
                  <a:lnTo>
                    <a:pt x="330200" y="52324"/>
                  </a:lnTo>
                  <a:lnTo>
                    <a:pt x="366013" y="69722"/>
                  </a:lnTo>
                  <a:lnTo>
                    <a:pt x="373705" y="69296"/>
                  </a:lnTo>
                  <a:lnTo>
                    <a:pt x="401700" y="52324"/>
                  </a:lnTo>
                  <a:lnTo>
                    <a:pt x="401700" y="44576"/>
                  </a:lnTo>
                  <a:lnTo>
                    <a:pt x="401700" y="36956"/>
                  </a:lnTo>
                  <a:lnTo>
                    <a:pt x="373705" y="20218"/>
                  </a:lnTo>
                  <a:lnTo>
                    <a:pt x="366013" y="19812"/>
                  </a:lnTo>
                  <a:close/>
                </a:path>
                <a:path w="581025" h="140969">
                  <a:moveTo>
                    <a:pt x="175894" y="17652"/>
                  </a:moveTo>
                  <a:lnTo>
                    <a:pt x="175894" y="67309"/>
                  </a:lnTo>
                  <a:lnTo>
                    <a:pt x="218693" y="67309"/>
                  </a:lnTo>
                  <a:lnTo>
                    <a:pt x="218693" y="17652"/>
                  </a:lnTo>
                  <a:lnTo>
                    <a:pt x="175894" y="17652"/>
                  </a:lnTo>
                  <a:close/>
                </a:path>
                <a:path w="581025" h="140969">
                  <a:moveTo>
                    <a:pt x="470153" y="12191"/>
                  </a:moveTo>
                  <a:lnTo>
                    <a:pt x="560324" y="12191"/>
                  </a:lnTo>
                  <a:lnTo>
                    <a:pt x="560324" y="51942"/>
                  </a:lnTo>
                  <a:lnTo>
                    <a:pt x="480949" y="51942"/>
                  </a:lnTo>
                  <a:lnTo>
                    <a:pt x="480949" y="75183"/>
                  </a:lnTo>
                  <a:lnTo>
                    <a:pt x="564387" y="75183"/>
                  </a:lnTo>
                  <a:lnTo>
                    <a:pt x="564387" y="84962"/>
                  </a:lnTo>
                  <a:lnTo>
                    <a:pt x="520953" y="84962"/>
                  </a:lnTo>
                  <a:lnTo>
                    <a:pt x="520953" y="110489"/>
                  </a:lnTo>
                  <a:lnTo>
                    <a:pt x="580643" y="110489"/>
                  </a:lnTo>
                  <a:lnTo>
                    <a:pt x="580643" y="120268"/>
                  </a:lnTo>
                  <a:lnTo>
                    <a:pt x="450087" y="120268"/>
                  </a:lnTo>
                  <a:lnTo>
                    <a:pt x="450087" y="110489"/>
                  </a:lnTo>
                  <a:lnTo>
                    <a:pt x="510031" y="110489"/>
                  </a:lnTo>
                  <a:lnTo>
                    <a:pt x="510031" y="84962"/>
                  </a:lnTo>
                  <a:lnTo>
                    <a:pt x="469773" y="84962"/>
                  </a:lnTo>
                  <a:lnTo>
                    <a:pt x="469773" y="42544"/>
                  </a:lnTo>
                  <a:lnTo>
                    <a:pt x="549401" y="42544"/>
                  </a:lnTo>
                  <a:lnTo>
                    <a:pt x="549401" y="21716"/>
                  </a:lnTo>
                  <a:lnTo>
                    <a:pt x="470153" y="21716"/>
                  </a:lnTo>
                  <a:lnTo>
                    <a:pt x="470153" y="12191"/>
                  </a:lnTo>
                  <a:close/>
                </a:path>
                <a:path w="581025" h="140969">
                  <a:moveTo>
                    <a:pt x="366013" y="10287"/>
                  </a:moveTo>
                  <a:lnTo>
                    <a:pt x="405790" y="24431"/>
                  </a:lnTo>
                  <a:lnTo>
                    <a:pt x="413130" y="44576"/>
                  </a:lnTo>
                  <a:lnTo>
                    <a:pt x="412321" y="52244"/>
                  </a:lnTo>
                  <a:lnTo>
                    <a:pt x="376084" y="78908"/>
                  </a:lnTo>
                  <a:lnTo>
                    <a:pt x="366013" y="79501"/>
                  </a:lnTo>
                  <a:lnTo>
                    <a:pt x="355943" y="78908"/>
                  </a:lnTo>
                  <a:lnTo>
                    <a:pt x="322135" y="59054"/>
                  </a:lnTo>
                  <a:lnTo>
                    <a:pt x="318897" y="44576"/>
                  </a:lnTo>
                  <a:lnTo>
                    <a:pt x="319706" y="37004"/>
                  </a:lnTo>
                  <a:lnTo>
                    <a:pt x="355943" y="10858"/>
                  </a:lnTo>
                  <a:lnTo>
                    <a:pt x="366013" y="10287"/>
                  </a:lnTo>
                  <a:close/>
                </a:path>
                <a:path w="581025" h="140969">
                  <a:moveTo>
                    <a:pt x="42417" y="507"/>
                  </a:moveTo>
                  <a:lnTo>
                    <a:pt x="53085" y="507"/>
                  </a:lnTo>
                  <a:lnTo>
                    <a:pt x="53085" y="18922"/>
                  </a:lnTo>
                  <a:lnTo>
                    <a:pt x="89788" y="18922"/>
                  </a:lnTo>
                  <a:lnTo>
                    <a:pt x="89788" y="28575"/>
                  </a:lnTo>
                  <a:lnTo>
                    <a:pt x="5714" y="28575"/>
                  </a:lnTo>
                  <a:lnTo>
                    <a:pt x="5714" y="18922"/>
                  </a:lnTo>
                  <a:lnTo>
                    <a:pt x="42417" y="18922"/>
                  </a:lnTo>
                  <a:lnTo>
                    <a:pt x="42417" y="507"/>
                  </a:lnTo>
                  <a:close/>
                </a:path>
                <a:path w="581025" h="140969">
                  <a:moveTo>
                    <a:pt x="257555" y="0"/>
                  </a:moveTo>
                  <a:lnTo>
                    <a:pt x="268604" y="0"/>
                  </a:lnTo>
                  <a:lnTo>
                    <a:pt x="268604" y="102742"/>
                  </a:lnTo>
                  <a:lnTo>
                    <a:pt x="257555" y="102742"/>
                  </a:lnTo>
                  <a:lnTo>
                    <a:pt x="257555" y="63245"/>
                  </a:lnTo>
                  <a:lnTo>
                    <a:pt x="229488" y="63245"/>
                  </a:lnTo>
                  <a:lnTo>
                    <a:pt x="229488" y="77088"/>
                  </a:lnTo>
                  <a:lnTo>
                    <a:pt x="164973" y="77088"/>
                  </a:lnTo>
                  <a:lnTo>
                    <a:pt x="164973" y="7874"/>
                  </a:lnTo>
                  <a:lnTo>
                    <a:pt x="229488" y="7874"/>
                  </a:lnTo>
                  <a:lnTo>
                    <a:pt x="229488" y="21716"/>
                  </a:lnTo>
                  <a:lnTo>
                    <a:pt x="257555" y="21716"/>
                  </a:lnTo>
                  <a:lnTo>
                    <a:pt x="257555" y="0"/>
                  </a:lnTo>
                  <a:close/>
                </a:path>
                <a:path w="581025" h="140969">
                  <a:moveTo>
                    <a:pt x="103758" y="0"/>
                  </a:moveTo>
                  <a:lnTo>
                    <a:pt x="114680" y="0"/>
                  </a:lnTo>
                  <a:lnTo>
                    <a:pt x="114680" y="62737"/>
                  </a:lnTo>
                  <a:lnTo>
                    <a:pt x="136398" y="62737"/>
                  </a:lnTo>
                  <a:lnTo>
                    <a:pt x="136398" y="72389"/>
                  </a:lnTo>
                  <a:lnTo>
                    <a:pt x="114680" y="72389"/>
                  </a:lnTo>
                  <a:lnTo>
                    <a:pt x="114680" y="140588"/>
                  </a:lnTo>
                  <a:lnTo>
                    <a:pt x="103758" y="140588"/>
                  </a:lnTo>
                  <a:lnTo>
                    <a:pt x="103758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14" name="object 114" descr="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8441308" y="1983485"/>
            <a:ext cx="616712" cy="149733"/>
          </a:xfrm>
          <a:prstGeom prst="rect">
            <a:avLst/>
          </a:prstGeom>
        </p:spPr>
      </p:pic>
      <p:grpSp>
        <p:nvGrpSpPr>
          <p:cNvPr id="115" name="object 115" descr=""/>
          <p:cNvGrpSpPr/>
          <p:nvPr/>
        </p:nvGrpSpPr>
        <p:grpSpPr>
          <a:xfrm>
            <a:off x="0" y="32003"/>
            <a:ext cx="4083685" cy="677545"/>
            <a:chOff x="0" y="32003"/>
            <a:chExt cx="4083685" cy="677545"/>
          </a:xfrm>
        </p:grpSpPr>
        <p:pic>
          <p:nvPicPr>
            <p:cNvPr id="116" name="object 116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0" y="32003"/>
              <a:ext cx="913638" cy="677418"/>
            </a:xfrm>
            <a:prstGeom prst="rect">
              <a:avLst/>
            </a:prstGeom>
          </p:spPr>
        </p:pic>
        <p:pic>
          <p:nvPicPr>
            <p:cNvPr id="117" name="object 117" descr="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18744" y="32003"/>
              <a:ext cx="1832610" cy="677418"/>
            </a:xfrm>
            <a:prstGeom prst="rect">
              <a:avLst/>
            </a:prstGeom>
          </p:spPr>
        </p:pic>
        <p:pic>
          <p:nvPicPr>
            <p:cNvPr id="118" name="object 118" descr="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048255" y="32003"/>
              <a:ext cx="707898" cy="677418"/>
            </a:xfrm>
            <a:prstGeom prst="rect">
              <a:avLst/>
            </a:prstGeom>
          </p:spPr>
        </p:pic>
        <p:pic>
          <p:nvPicPr>
            <p:cNvPr id="119" name="object 119" descr="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461260" y="32003"/>
              <a:ext cx="1622298" cy="677418"/>
            </a:xfrm>
            <a:prstGeom prst="rect">
              <a:avLst/>
            </a:prstGeom>
          </p:spPr>
        </p:pic>
      </p:grpSp>
      <p:sp>
        <p:nvSpPr>
          <p:cNvPr id="120" name="object 12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신한 SOL Bank</a:t>
            </a:r>
            <a:r>
              <a:rPr dirty="0" spc="-10"/>
              <a:t> </a:t>
            </a:r>
            <a:r>
              <a:rPr dirty="0"/>
              <a:t>앱</a:t>
            </a:r>
            <a:r>
              <a:rPr dirty="0" spc="5"/>
              <a:t> </a:t>
            </a:r>
            <a:r>
              <a:rPr dirty="0" spc="-20"/>
              <a:t>신청하기</a:t>
            </a:r>
          </a:p>
        </p:txBody>
      </p:sp>
      <p:sp>
        <p:nvSpPr>
          <p:cNvPr id="122" name="object 122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121" name="object 121" descr=""/>
          <p:cNvSpPr txBox="1"/>
          <p:nvPr/>
        </p:nvSpPr>
        <p:spPr>
          <a:xfrm>
            <a:off x="78739" y="701421"/>
            <a:ext cx="34016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683C2D"/>
                </a:solidFill>
                <a:latin typeface="맑은 고딕"/>
                <a:cs typeface="맑은 고딕"/>
              </a:rPr>
              <a:t>STEP1. </a:t>
            </a:r>
            <a:r>
              <a:rPr dirty="0" sz="1800" b="1" i="1">
                <a:solidFill>
                  <a:srgbClr val="683C2D"/>
                </a:solidFill>
                <a:latin typeface="맑은 고딕"/>
                <a:cs typeface="맑은 고딕"/>
              </a:rPr>
              <a:t>신한 </a:t>
            </a:r>
            <a:r>
              <a:rPr dirty="0" sz="1800" b="1">
                <a:solidFill>
                  <a:srgbClr val="683C2D"/>
                </a:solidFill>
                <a:latin typeface="맑은 고딕"/>
                <a:cs typeface="맑은 고딕"/>
              </a:rPr>
              <a:t>SOL Bank</a:t>
            </a:r>
            <a:r>
              <a:rPr dirty="0" sz="1800" spc="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spc="-20" b="1" i="1">
                <a:solidFill>
                  <a:srgbClr val="683C2D"/>
                </a:solidFill>
                <a:latin typeface="맑은 고딕"/>
                <a:cs typeface="맑은 고딕"/>
              </a:rPr>
              <a:t>회원가입</a:t>
            </a:r>
            <a:endParaRPr sz="18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549908" y="2436495"/>
            <a:ext cx="1811020" cy="3242310"/>
            <a:chOff x="1549908" y="2436495"/>
            <a:chExt cx="1811020" cy="324231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12036" y="2446020"/>
              <a:ext cx="1287780" cy="322326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1807210" y="2441257"/>
              <a:ext cx="1297305" cy="3232785"/>
            </a:xfrm>
            <a:custGeom>
              <a:avLst/>
              <a:gdLst/>
              <a:ahLst/>
              <a:cxnLst/>
              <a:rect l="l" t="t" r="r" b="b"/>
              <a:pathLst>
                <a:path w="1297305" h="3232785">
                  <a:moveTo>
                    <a:pt x="0" y="3232785"/>
                  </a:moveTo>
                  <a:lnTo>
                    <a:pt x="1297305" y="3232785"/>
                  </a:lnTo>
                  <a:lnTo>
                    <a:pt x="1297305" y="0"/>
                  </a:lnTo>
                  <a:lnTo>
                    <a:pt x="0" y="0"/>
                  </a:lnTo>
                  <a:lnTo>
                    <a:pt x="0" y="323278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3150108" y="3727704"/>
              <a:ext cx="210820" cy="425450"/>
            </a:xfrm>
            <a:custGeom>
              <a:avLst/>
              <a:gdLst/>
              <a:ahLst/>
              <a:cxnLst/>
              <a:rect l="l" t="t" r="r" b="b"/>
              <a:pathLst>
                <a:path w="210820" h="425450">
                  <a:moveTo>
                    <a:pt x="105156" y="0"/>
                  </a:moveTo>
                  <a:lnTo>
                    <a:pt x="0" y="0"/>
                  </a:lnTo>
                  <a:lnTo>
                    <a:pt x="105156" y="212598"/>
                  </a:lnTo>
                  <a:lnTo>
                    <a:pt x="0" y="425196"/>
                  </a:lnTo>
                  <a:lnTo>
                    <a:pt x="105156" y="425196"/>
                  </a:lnTo>
                  <a:lnTo>
                    <a:pt x="210312" y="212598"/>
                  </a:lnTo>
                  <a:lnTo>
                    <a:pt x="105156" y="0"/>
                  </a:lnTo>
                  <a:close/>
                </a:path>
              </a:pathLst>
            </a:custGeom>
            <a:solidFill>
              <a:srgbClr val="998F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828800" y="3136392"/>
              <a:ext cx="1271270" cy="271780"/>
            </a:xfrm>
            <a:custGeom>
              <a:avLst/>
              <a:gdLst/>
              <a:ahLst/>
              <a:cxnLst/>
              <a:rect l="l" t="t" r="r" b="b"/>
              <a:pathLst>
                <a:path w="1271270" h="271779">
                  <a:moveTo>
                    <a:pt x="0" y="271272"/>
                  </a:moveTo>
                  <a:lnTo>
                    <a:pt x="1271015" y="271272"/>
                  </a:lnTo>
                  <a:lnTo>
                    <a:pt x="1271015" y="0"/>
                  </a:lnTo>
                  <a:lnTo>
                    <a:pt x="0" y="0"/>
                  </a:lnTo>
                  <a:lnTo>
                    <a:pt x="0" y="271272"/>
                  </a:lnTo>
                  <a:close/>
                </a:path>
              </a:pathLst>
            </a:custGeom>
            <a:ln w="761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23972" y="3293364"/>
              <a:ext cx="268224" cy="301751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1549908" y="3706368"/>
              <a:ext cx="212090" cy="425450"/>
            </a:xfrm>
            <a:custGeom>
              <a:avLst/>
              <a:gdLst/>
              <a:ahLst/>
              <a:cxnLst/>
              <a:rect l="l" t="t" r="r" b="b"/>
              <a:pathLst>
                <a:path w="212089" h="425450">
                  <a:moveTo>
                    <a:pt x="105917" y="0"/>
                  </a:moveTo>
                  <a:lnTo>
                    <a:pt x="0" y="0"/>
                  </a:lnTo>
                  <a:lnTo>
                    <a:pt x="105917" y="212597"/>
                  </a:lnTo>
                  <a:lnTo>
                    <a:pt x="0" y="425195"/>
                  </a:lnTo>
                  <a:lnTo>
                    <a:pt x="105917" y="425195"/>
                  </a:lnTo>
                  <a:lnTo>
                    <a:pt x="211835" y="212597"/>
                  </a:lnTo>
                  <a:lnTo>
                    <a:pt x="105917" y="0"/>
                  </a:lnTo>
                  <a:close/>
                </a:path>
              </a:pathLst>
            </a:custGeom>
            <a:solidFill>
              <a:srgbClr val="998F33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9" name="object 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6220" y="2747772"/>
            <a:ext cx="330708" cy="347472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9412" y="2756916"/>
            <a:ext cx="306324" cy="300227"/>
          </a:xfrm>
          <a:prstGeom prst="rect">
            <a:avLst/>
          </a:prstGeom>
        </p:spPr>
      </p:pic>
      <p:grpSp>
        <p:nvGrpSpPr>
          <p:cNvPr id="11" name="object 11" descr=""/>
          <p:cNvGrpSpPr/>
          <p:nvPr/>
        </p:nvGrpSpPr>
        <p:grpSpPr>
          <a:xfrm>
            <a:off x="179641" y="2441257"/>
            <a:ext cx="1315720" cy="3232785"/>
            <a:chOff x="179641" y="2441257"/>
            <a:chExt cx="1315720" cy="3232785"/>
          </a:xfrm>
        </p:grpSpPr>
        <p:pic>
          <p:nvPicPr>
            <p:cNvPr id="12" name="object 1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8220" y="2779776"/>
              <a:ext cx="278892" cy="275844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184404" y="2446020"/>
              <a:ext cx="1306195" cy="3223260"/>
            </a:xfrm>
            <a:custGeom>
              <a:avLst/>
              <a:gdLst/>
              <a:ahLst/>
              <a:cxnLst/>
              <a:rect l="l" t="t" r="r" b="b"/>
              <a:pathLst>
                <a:path w="1306195" h="3223260">
                  <a:moveTo>
                    <a:pt x="0" y="3223260"/>
                  </a:moveTo>
                  <a:lnTo>
                    <a:pt x="1306068" y="3223260"/>
                  </a:lnTo>
                  <a:lnTo>
                    <a:pt x="1306068" y="0"/>
                  </a:lnTo>
                  <a:lnTo>
                    <a:pt x="0" y="0"/>
                  </a:lnTo>
                  <a:lnTo>
                    <a:pt x="0" y="3223260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7180" y="2534031"/>
              <a:ext cx="759561" cy="123825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8498" y="3269869"/>
              <a:ext cx="1171714" cy="123825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4269" y="4023360"/>
              <a:ext cx="108597" cy="109220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440309" y="4013200"/>
              <a:ext cx="435609" cy="107950"/>
            </a:xfrm>
            <a:custGeom>
              <a:avLst/>
              <a:gdLst/>
              <a:ahLst/>
              <a:cxnLst/>
              <a:rect l="l" t="t" r="r" b="b"/>
              <a:pathLst>
                <a:path w="435609" h="107950">
                  <a:moveTo>
                    <a:pt x="435038" y="81661"/>
                  </a:moveTo>
                  <a:lnTo>
                    <a:pt x="335140" y="81661"/>
                  </a:lnTo>
                  <a:lnTo>
                    <a:pt x="335140" y="89026"/>
                  </a:lnTo>
                  <a:lnTo>
                    <a:pt x="435038" y="89026"/>
                  </a:lnTo>
                  <a:lnTo>
                    <a:pt x="435038" y="81661"/>
                  </a:lnTo>
                  <a:close/>
                </a:path>
                <a:path w="435609" h="107950">
                  <a:moveTo>
                    <a:pt x="131089" y="72517"/>
                  </a:moveTo>
                  <a:lnTo>
                    <a:pt x="122783" y="72517"/>
                  </a:lnTo>
                  <a:lnTo>
                    <a:pt x="122783" y="104267"/>
                  </a:lnTo>
                  <a:lnTo>
                    <a:pt x="192265" y="104267"/>
                  </a:lnTo>
                  <a:lnTo>
                    <a:pt x="192265" y="96900"/>
                  </a:lnTo>
                  <a:lnTo>
                    <a:pt x="131089" y="96900"/>
                  </a:lnTo>
                  <a:lnTo>
                    <a:pt x="131089" y="72517"/>
                  </a:lnTo>
                  <a:close/>
                </a:path>
                <a:path w="435609" h="107950">
                  <a:moveTo>
                    <a:pt x="161404" y="62356"/>
                  </a:moveTo>
                  <a:lnTo>
                    <a:pt x="153085" y="62356"/>
                  </a:lnTo>
                  <a:lnTo>
                    <a:pt x="153085" y="87122"/>
                  </a:lnTo>
                  <a:lnTo>
                    <a:pt x="161404" y="87122"/>
                  </a:lnTo>
                  <a:lnTo>
                    <a:pt x="161404" y="62356"/>
                  </a:lnTo>
                  <a:close/>
                </a:path>
                <a:path w="435609" h="107950">
                  <a:moveTo>
                    <a:pt x="206438" y="54737"/>
                  </a:moveTo>
                  <a:lnTo>
                    <a:pt x="106540" y="54737"/>
                  </a:lnTo>
                  <a:lnTo>
                    <a:pt x="106540" y="62356"/>
                  </a:lnTo>
                  <a:lnTo>
                    <a:pt x="206438" y="62356"/>
                  </a:lnTo>
                  <a:lnTo>
                    <a:pt x="206438" y="54737"/>
                  </a:lnTo>
                  <a:close/>
                </a:path>
                <a:path w="435609" h="107950">
                  <a:moveTo>
                    <a:pt x="418122" y="10032"/>
                  </a:moveTo>
                  <a:lnTo>
                    <a:pt x="352044" y="10032"/>
                  </a:lnTo>
                  <a:lnTo>
                    <a:pt x="352044" y="58547"/>
                  </a:lnTo>
                  <a:lnTo>
                    <a:pt x="419862" y="58547"/>
                  </a:lnTo>
                  <a:lnTo>
                    <a:pt x="419862" y="51054"/>
                  </a:lnTo>
                  <a:lnTo>
                    <a:pt x="360413" y="51054"/>
                  </a:lnTo>
                  <a:lnTo>
                    <a:pt x="360413" y="17525"/>
                  </a:lnTo>
                  <a:lnTo>
                    <a:pt x="418122" y="17525"/>
                  </a:lnTo>
                  <a:lnTo>
                    <a:pt x="418122" y="10032"/>
                  </a:lnTo>
                  <a:close/>
                </a:path>
                <a:path w="435609" h="107950">
                  <a:moveTo>
                    <a:pt x="50279" y="9525"/>
                  </a:moveTo>
                  <a:lnTo>
                    <a:pt x="0" y="9525"/>
                  </a:lnTo>
                  <a:lnTo>
                    <a:pt x="0" y="77216"/>
                  </a:lnTo>
                  <a:lnTo>
                    <a:pt x="32675" y="77055"/>
                  </a:lnTo>
                  <a:lnTo>
                    <a:pt x="45034" y="76835"/>
                  </a:lnTo>
                  <a:lnTo>
                    <a:pt x="51269" y="76326"/>
                  </a:lnTo>
                  <a:lnTo>
                    <a:pt x="57365" y="75564"/>
                  </a:lnTo>
                  <a:lnTo>
                    <a:pt x="56812" y="69723"/>
                  </a:lnTo>
                  <a:lnTo>
                    <a:pt x="8369" y="69723"/>
                  </a:lnTo>
                  <a:lnTo>
                    <a:pt x="8369" y="17018"/>
                  </a:lnTo>
                  <a:lnTo>
                    <a:pt x="50279" y="17018"/>
                  </a:lnTo>
                  <a:lnTo>
                    <a:pt x="50279" y="9525"/>
                  </a:lnTo>
                  <a:close/>
                </a:path>
                <a:path w="435609" h="107950">
                  <a:moveTo>
                    <a:pt x="56692" y="68452"/>
                  </a:moveTo>
                  <a:lnTo>
                    <a:pt x="50679" y="69026"/>
                  </a:lnTo>
                  <a:lnTo>
                    <a:pt x="40622" y="69421"/>
                  </a:lnTo>
                  <a:lnTo>
                    <a:pt x="26519" y="69649"/>
                  </a:lnTo>
                  <a:lnTo>
                    <a:pt x="8369" y="69723"/>
                  </a:lnTo>
                  <a:lnTo>
                    <a:pt x="56812" y="69723"/>
                  </a:lnTo>
                  <a:lnTo>
                    <a:pt x="56692" y="68452"/>
                  </a:lnTo>
                  <a:close/>
                </a:path>
                <a:path w="435609" h="107950">
                  <a:moveTo>
                    <a:pt x="320738" y="84708"/>
                  </a:moveTo>
                  <a:lnTo>
                    <a:pt x="220840" y="84708"/>
                  </a:lnTo>
                  <a:lnTo>
                    <a:pt x="220840" y="92075"/>
                  </a:lnTo>
                  <a:lnTo>
                    <a:pt x="320738" y="92075"/>
                  </a:lnTo>
                  <a:lnTo>
                    <a:pt x="320738" y="84708"/>
                  </a:lnTo>
                  <a:close/>
                </a:path>
                <a:path w="435609" h="107950">
                  <a:moveTo>
                    <a:pt x="275031" y="65024"/>
                  </a:moveTo>
                  <a:lnTo>
                    <a:pt x="266661" y="65024"/>
                  </a:lnTo>
                  <a:lnTo>
                    <a:pt x="266661" y="84708"/>
                  </a:lnTo>
                  <a:lnTo>
                    <a:pt x="275031" y="84708"/>
                  </a:lnTo>
                  <a:lnTo>
                    <a:pt x="275031" y="65024"/>
                  </a:lnTo>
                  <a:close/>
                </a:path>
                <a:path w="435609" h="107950">
                  <a:moveTo>
                    <a:pt x="305168" y="9398"/>
                  </a:moveTo>
                  <a:lnTo>
                    <a:pt x="236131" y="9398"/>
                  </a:lnTo>
                  <a:lnTo>
                    <a:pt x="236131" y="16763"/>
                  </a:lnTo>
                  <a:lnTo>
                    <a:pt x="296849" y="16763"/>
                  </a:lnTo>
                  <a:lnTo>
                    <a:pt x="296849" y="32638"/>
                  </a:lnTo>
                  <a:lnTo>
                    <a:pt x="235902" y="32638"/>
                  </a:lnTo>
                  <a:lnTo>
                    <a:pt x="235902" y="65024"/>
                  </a:lnTo>
                  <a:lnTo>
                    <a:pt x="308292" y="65024"/>
                  </a:lnTo>
                  <a:lnTo>
                    <a:pt x="308292" y="57657"/>
                  </a:lnTo>
                  <a:lnTo>
                    <a:pt x="244386" y="57657"/>
                  </a:lnTo>
                  <a:lnTo>
                    <a:pt x="244386" y="39877"/>
                  </a:lnTo>
                  <a:lnTo>
                    <a:pt x="305168" y="39877"/>
                  </a:lnTo>
                  <a:lnTo>
                    <a:pt x="305168" y="9398"/>
                  </a:lnTo>
                  <a:close/>
                </a:path>
                <a:path w="435609" h="107950">
                  <a:moveTo>
                    <a:pt x="156489" y="1777"/>
                  </a:moveTo>
                  <a:lnTo>
                    <a:pt x="122885" y="17018"/>
                  </a:lnTo>
                  <a:lnTo>
                    <a:pt x="122885" y="29718"/>
                  </a:lnTo>
                  <a:lnTo>
                    <a:pt x="156489" y="44831"/>
                  </a:lnTo>
                  <a:lnTo>
                    <a:pt x="164050" y="44451"/>
                  </a:lnTo>
                  <a:lnTo>
                    <a:pt x="170713" y="43322"/>
                  </a:lnTo>
                  <a:lnTo>
                    <a:pt x="176481" y="41455"/>
                  </a:lnTo>
                  <a:lnTo>
                    <a:pt x="181356" y="38862"/>
                  </a:lnTo>
                  <a:lnTo>
                    <a:pt x="183013" y="37718"/>
                  </a:lnTo>
                  <a:lnTo>
                    <a:pt x="148640" y="37718"/>
                  </a:lnTo>
                  <a:lnTo>
                    <a:pt x="142519" y="36449"/>
                  </a:lnTo>
                  <a:lnTo>
                    <a:pt x="138150" y="33781"/>
                  </a:lnTo>
                  <a:lnTo>
                    <a:pt x="133781" y="31242"/>
                  </a:lnTo>
                  <a:lnTo>
                    <a:pt x="131597" y="27686"/>
                  </a:lnTo>
                  <a:lnTo>
                    <a:pt x="131597" y="19050"/>
                  </a:lnTo>
                  <a:lnTo>
                    <a:pt x="133756" y="15493"/>
                  </a:lnTo>
                  <a:lnTo>
                    <a:pt x="138099" y="12826"/>
                  </a:lnTo>
                  <a:lnTo>
                    <a:pt x="142430" y="10287"/>
                  </a:lnTo>
                  <a:lnTo>
                    <a:pt x="148564" y="9017"/>
                  </a:lnTo>
                  <a:lnTo>
                    <a:pt x="183197" y="9017"/>
                  </a:lnTo>
                  <a:lnTo>
                    <a:pt x="181356" y="7747"/>
                  </a:lnTo>
                  <a:lnTo>
                    <a:pt x="176481" y="5153"/>
                  </a:lnTo>
                  <a:lnTo>
                    <a:pt x="170713" y="3286"/>
                  </a:lnTo>
                  <a:lnTo>
                    <a:pt x="164050" y="2157"/>
                  </a:lnTo>
                  <a:lnTo>
                    <a:pt x="156489" y="1777"/>
                  </a:lnTo>
                  <a:close/>
                </a:path>
                <a:path w="435609" h="107950">
                  <a:moveTo>
                    <a:pt x="183197" y="9017"/>
                  </a:moveTo>
                  <a:lnTo>
                    <a:pt x="164414" y="9017"/>
                  </a:lnTo>
                  <a:lnTo>
                    <a:pt x="170535" y="10287"/>
                  </a:lnTo>
                  <a:lnTo>
                    <a:pt x="174878" y="12826"/>
                  </a:lnTo>
                  <a:lnTo>
                    <a:pt x="179209" y="15493"/>
                  </a:lnTo>
                  <a:lnTo>
                    <a:pt x="181381" y="19050"/>
                  </a:lnTo>
                  <a:lnTo>
                    <a:pt x="181381" y="27686"/>
                  </a:lnTo>
                  <a:lnTo>
                    <a:pt x="179197" y="31242"/>
                  </a:lnTo>
                  <a:lnTo>
                    <a:pt x="174815" y="33781"/>
                  </a:lnTo>
                  <a:lnTo>
                    <a:pt x="170446" y="36449"/>
                  </a:lnTo>
                  <a:lnTo>
                    <a:pt x="164337" y="37718"/>
                  </a:lnTo>
                  <a:lnTo>
                    <a:pt x="183013" y="37718"/>
                  </a:lnTo>
                  <a:lnTo>
                    <a:pt x="187248" y="34798"/>
                  </a:lnTo>
                  <a:lnTo>
                    <a:pt x="190195" y="29718"/>
                  </a:lnTo>
                  <a:lnTo>
                    <a:pt x="190195" y="17018"/>
                  </a:lnTo>
                  <a:lnTo>
                    <a:pt x="187248" y="11811"/>
                  </a:lnTo>
                  <a:lnTo>
                    <a:pt x="183197" y="9017"/>
                  </a:lnTo>
                  <a:close/>
                </a:path>
                <a:path w="435609" h="107950">
                  <a:moveTo>
                    <a:pt x="76009" y="0"/>
                  </a:moveTo>
                  <a:lnTo>
                    <a:pt x="67690" y="0"/>
                  </a:lnTo>
                  <a:lnTo>
                    <a:pt x="67690" y="107695"/>
                  </a:lnTo>
                  <a:lnTo>
                    <a:pt x="76009" y="107695"/>
                  </a:lnTo>
                  <a:lnTo>
                    <a:pt x="76009" y="50037"/>
                  </a:lnTo>
                  <a:lnTo>
                    <a:pt x="94983" y="50037"/>
                  </a:lnTo>
                  <a:lnTo>
                    <a:pt x="94983" y="42418"/>
                  </a:lnTo>
                  <a:lnTo>
                    <a:pt x="76009" y="42418"/>
                  </a:lnTo>
                  <a:lnTo>
                    <a:pt x="76009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5737" y="4008628"/>
              <a:ext cx="444182" cy="116840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0604" y="3537204"/>
              <a:ext cx="1171956" cy="324611"/>
            </a:xfrm>
            <a:prstGeom prst="rect">
              <a:avLst/>
            </a:prstGeom>
          </p:spPr>
        </p:pic>
      </p:grpSp>
      <p:grpSp>
        <p:nvGrpSpPr>
          <p:cNvPr id="20" name="object 20" descr=""/>
          <p:cNvGrpSpPr/>
          <p:nvPr/>
        </p:nvGrpSpPr>
        <p:grpSpPr>
          <a:xfrm>
            <a:off x="3401123" y="2427351"/>
            <a:ext cx="1332865" cy="3260725"/>
            <a:chOff x="3401123" y="2427351"/>
            <a:chExt cx="1332865" cy="3260725"/>
          </a:xfrm>
        </p:grpSpPr>
        <p:pic>
          <p:nvPicPr>
            <p:cNvPr id="21" name="object 21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410711" y="2436876"/>
              <a:ext cx="1313688" cy="3220212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3405885" y="2432113"/>
              <a:ext cx="1323340" cy="3230245"/>
            </a:xfrm>
            <a:custGeom>
              <a:avLst/>
              <a:gdLst/>
              <a:ahLst/>
              <a:cxnLst/>
              <a:rect l="l" t="t" r="r" b="b"/>
              <a:pathLst>
                <a:path w="1323339" h="3230245">
                  <a:moveTo>
                    <a:pt x="0" y="3229737"/>
                  </a:moveTo>
                  <a:lnTo>
                    <a:pt x="1323213" y="3229737"/>
                  </a:lnTo>
                  <a:lnTo>
                    <a:pt x="1323213" y="0"/>
                  </a:lnTo>
                  <a:lnTo>
                    <a:pt x="0" y="0"/>
                  </a:lnTo>
                  <a:lnTo>
                    <a:pt x="0" y="3229737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441191" y="3749040"/>
              <a:ext cx="1264919" cy="1929383"/>
            </a:xfrm>
            <a:prstGeom prst="rect">
              <a:avLst/>
            </a:prstGeom>
          </p:spPr>
        </p:pic>
        <p:sp>
          <p:nvSpPr>
            <p:cNvPr id="24" name="object 24" descr=""/>
            <p:cNvSpPr/>
            <p:nvPr/>
          </p:nvSpPr>
          <p:spPr>
            <a:xfrm>
              <a:off x="3436365" y="3744277"/>
              <a:ext cx="1274445" cy="1939289"/>
            </a:xfrm>
            <a:custGeom>
              <a:avLst/>
              <a:gdLst/>
              <a:ahLst/>
              <a:cxnLst/>
              <a:rect l="l" t="t" r="r" b="b"/>
              <a:pathLst>
                <a:path w="1274445" h="1939289">
                  <a:moveTo>
                    <a:pt x="0" y="1938908"/>
                  </a:moveTo>
                  <a:lnTo>
                    <a:pt x="1274444" y="1938908"/>
                  </a:lnTo>
                  <a:lnTo>
                    <a:pt x="1274444" y="0"/>
                  </a:lnTo>
                  <a:lnTo>
                    <a:pt x="0" y="0"/>
                  </a:lnTo>
                  <a:lnTo>
                    <a:pt x="0" y="1938908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499484" y="4055745"/>
              <a:ext cx="162305" cy="185166"/>
            </a:xfrm>
            <a:prstGeom prst="rect">
              <a:avLst/>
            </a:prstGeom>
          </p:spPr>
        </p:pic>
      </p:grpSp>
      <p:grpSp>
        <p:nvGrpSpPr>
          <p:cNvPr id="26" name="object 26" descr=""/>
          <p:cNvGrpSpPr/>
          <p:nvPr/>
        </p:nvGrpSpPr>
        <p:grpSpPr>
          <a:xfrm>
            <a:off x="8433371" y="2427351"/>
            <a:ext cx="1332865" cy="3199765"/>
            <a:chOff x="8433371" y="2427351"/>
            <a:chExt cx="1332865" cy="3199765"/>
          </a:xfrm>
        </p:grpSpPr>
        <p:pic>
          <p:nvPicPr>
            <p:cNvPr id="27" name="object 27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442959" y="2436876"/>
              <a:ext cx="1313688" cy="3180588"/>
            </a:xfrm>
            <a:prstGeom prst="rect">
              <a:avLst/>
            </a:prstGeom>
          </p:spPr>
        </p:pic>
        <p:sp>
          <p:nvSpPr>
            <p:cNvPr id="28" name="object 28" descr=""/>
            <p:cNvSpPr/>
            <p:nvPr/>
          </p:nvSpPr>
          <p:spPr>
            <a:xfrm>
              <a:off x="8438133" y="2432113"/>
              <a:ext cx="1323340" cy="3190240"/>
            </a:xfrm>
            <a:custGeom>
              <a:avLst/>
              <a:gdLst/>
              <a:ahLst/>
              <a:cxnLst/>
              <a:rect l="l" t="t" r="r" b="b"/>
              <a:pathLst>
                <a:path w="1323340" h="3190240">
                  <a:moveTo>
                    <a:pt x="0" y="3190113"/>
                  </a:moveTo>
                  <a:lnTo>
                    <a:pt x="1323212" y="3190113"/>
                  </a:lnTo>
                  <a:lnTo>
                    <a:pt x="1323212" y="0"/>
                  </a:lnTo>
                  <a:lnTo>
                    <a:pt x="0" y="0"/>
                  </a:lnTo>
                  <a:lnTo>
                    <a:pt x="0" y="3190113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988551" y="5218176"/>
              <a:ext cx="272796" cy="295656"/>
            </a:xfrm>
            <a:prstGeom prst="rect">
              <a:avLst/>
            </a:prstGeom>
          </p:spPr>
        </p:pic>
      </p:grpSp>
      <p:sp>
        <p:nvSpPr>
          <p:cNvPr id="30" name="object 30" descr=""/>
          <p:cNvSpPr/>
          <p:nvPr/>
        </p:nvSpPr>
        <p:spPr>
          <a:xfrm>
            <a:off x="4796028" y="3715511"/>
            <a:ext cx="215265" cy="426720"/>
          </a:xfrm>
          <a:custGeom>
            <a:avLst/>
            <a:gdLst/>
            <a:ahLst/>
            <a:cxnLst/>
            <a:rect l="l" t="t" r="r" b="b"/>
            <a:pathLst>
              <a:path w="215264" h="426720">
                <a:moveTo>
                  <a:pt x="107442" y="0"/>
                </a:moveTo>
                <a:lnTo>
                  <a:pt x="0" y="0"/>
                </a:lnTo>
                <a:lnTo>
                  <a:pt x="107442" y="213360"/>
                </a:lnTo>
                <a:lnTo>
                  <a:pt x="0" y="426719"/>
                </a:lnTo>
                <a:lnTo>
                  <a:pt x="107442" y="426719"/>
                </a:lnTo>
                <a:lnTo>
                  <a:pt x="214884" y="213360"/>
                </a:lnTo>
                <a:lnTo>
                  <a:pt x="107442" y="0"/>
                </a:lnTo>
                <a:close/>
              </a:path>
            </a:pathLst>
          </a:custGeom>
          <a:solidFill>
            <a:srgbClr val="998F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 descr=""/>
          <p:cNvSpPr/>
          <p:nvPr/>
        </p:nvSpPr>
        <p:spPr>
          <a:xfrm>
            <a:off x="6473952" y="3715511"/>
            <a:ext cx="215265" cy="426720"/>
          </a:xfrm>
          <a:custGeom>
            <a:avLst/>
            <a:gdLst/>
            <a:ahLst/>
            <a:cxnLst/>
            <a:rect l="l" t="t" r="r" b="b"/>
            <a:pathLst>
              <a:path w="215265" h="426720">
                <a:moveTo>
                  <a:pt x="107442" y="0"/>
                </a:moveTo>
                <a:lnTo>
                  <a:pt x="0" y="0"/>
                </a:lnTo>
                <a:lnTo>
                  <a:pt x="107442" y="213360"/>
                </a:lnTo>
                <a:lnTo>
                  <a:pt x="0" y="426719"/>
                </a:lnTo>
                <a:lnTo>
                  <a:pt x="107442" y="426719"/>
                </a:lnTo>
                <a:lnTo>
                  <a:pt x="214883" y="213360"/>
                </a:lnTo>
                <a:lnTo>
                  <a:pt x="107442" y="0"/>
                </a:lnTo>
                <a:close/>
              </a:path>
            </a:pathLst>
          </a:custGeom>
          <a:solidFill>
            <a:srgbClr val="998F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 descr=""/>
          <p:cNvSpPr/>
          <p:nvPr/>
        </p:nvSpPr>
        <p:spPr>
          <a:xfrm>
            <a:off x="8132064" y="3689603"/>
            <a:ext cx="215265" cy="425450"/>
          </a:xfrm>
          <a:custGeom>
            <a:avLst/>
            <a:gdLst/>
            <a:ahLst/>
            <a:cxnLst/>
            <a:rect l="l" t="t" r="r" b="b"/>
            <a:pathLst>
              <a:path w="215265" h="425450">
                <a:moveTo>
                  <a:pt x="107441" y="0"/>
                </a:moveTo>
                <a:lnTo>
                  <a:pt x="0" y="0"/>
                </a:lnTo>
                <a:lnTo>
                  <a:pt x="107441" y="212598"/>
                </a:lnTo>
                <a:lnTo>
                  <a:pt x="0" y="425196"/>
                </a:lnTo>
                <a:lnTo>
                  <a:pt x="107441" y="425196"/>
                </a:lnTo>
                <a:lnTo>
                  <a:pt x="214883" y="212598"/>
                </a:lnTo>
                <a:lnTo>
                  <a:pt x="107441" y="0"/>
                </a:lnTo>
                <a:close/>
              </a:path>
            </a:pathLst>
          </a:custGeom>
          <a:solidFill>
            <a:srgbClr val="998F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 descr=""/>
          <p:cNvSpPr/>
          <p:nvPr/>
        </p:nvSpPr>
        <p:spPr>
          <a:xfrm>
            <a:off x="3412235" y="3343655"/>
            <a:ext cx="1312545" cy="325120"/>
          </a:xfrm>
          <a:custGeom>
            <a:avLst/>
            <a:gdLst/>
            <a:ahLst/>
            <a:cxnLst/>
            <a:rect l="l" t="t" r="r" b="b"/>
            <a:pathLst>
              <a:path w="1312545" h="325120">
                <a:moveTo>
                  <a:pt x="0" y="324611"/>
                </a:moveTo>
                <a:lnTo>
                  <a:pt x="1312164" y="324611"/>
                </a:lnTo>
                <a:lnTo>
                  <a:pt x="1312164" y="0"/>
                </a:lnTo>
                <a:lnTo>
                  <a:pt x="0" y="0"/>
                </a:lnTo>
                <a:lnTo>
                  <a:pt x="0" y="324611"/>
                </a:lnTo>
                <a:close/>
              </a:path>
            </a:pathLst>
          </a:custGeom>
          <a:ln w="761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 descr=""/>
          <p:cNvSpPr/>
          <p:nvPr/>
        </p:nvSpPr>
        <p:spPr>
          <a:xfrm>
            <a:off x="8449056" y="3156204"/>
            <a:ext cx="1313815" cy="462280"/>
          </a:xfrm>
          <a:custGeom>
            <a:avLst/>
            <a:gdLst/>
            <a:ahLst/>
            <a:cxnLst/>
            <a:rect l="l" t="t" r="r" b="b"/>
            <a:pathLst>
              <a:path w="1313815" h="462279">
                <a:moveTo>
                  <a:pt x="0" y="461772"/>
                </a:moveTo>
                <a:lnTo>
                  <a:pt x="1313688" y="461772"/>
                </a:lnTo>
                <a:lnTo>
                  <a:pt x="1313688" y="0"/>
                </a:lnTo>
                <a:lnTo>
                  <a:pt x="0" y="0"/>
                </a:lnTo>
                <a:lnTo>
                  <a:pt x="0" y="461772"/>
                </a:lnTo>
                <a:close/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 descr=""/>
          <p:cNvSpPr/>
          <p:nvPr/>
        </p:nvSpPr>
        <p:spPr>
          <a:xfrm>
            <a:off x="5291328" y="4887467"/>
            <a:ext cx="292735" cy="577850"/>
          </a:xfrm>
          <a:custGeom>
            <a:avLst/>
            <a:gdLst/>
            <a:ahLst/>
            <a:cxnLst/>
            <a:rect l="l" t="t" r="r" b="b"/>
            <a:pathLst>
              <a:path w="292735" h="577850">
                <a:moveTo>
                  <a:pt x="146304" y="0"/>
                </a:moveTo>
                <a:lnTo>
                  <a:pt x="0" y="0"/>
                </a:lnTo>
                <a:lnTo>
                  <a:pt x="146304" y="288797"/>
                </a:lnTo>
                <a:lnTo>
                  <a:pt x="0" y="577595"/>
                </a:lnTo>
                <a:lnTo>
                  <a:pt x="146304" y="577595"/>
                </a:lnTo>
                <a:lnTo>
                  <a:pt x="292608" y="288797"/>
                </a:lnTo>
                <a:lnTo>
                  <a:pt x="14630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6" name="object 36" descr=""/>
          <p:cNvGrpSpPr/>
          <p:nvPr/>
        </p:nvGrpSpPr>
        <p:grpSpPr>
          <a:xfrm>
            <a:off x="6761543" y="2428875"/>
            <a:ext cx="1332865" cy="3259454"/>
            <a:chOff x="6761543" y="2428875"/>
            <a:chExt cx="1332865" cy="3259454"/>
          </a:xfrm>
        </p:grpSpPr>
        <p:pic>
          <p:nvPicPr>
            <p:cNvPr id="37" name="object 37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771132" y="2438400"/>
              <a:ext cx="1313687" cy="3240024"/>
            </a:xfrm>
            <a:prstGeom prst="rect">
              <a:avLst/>
            </a:prstGeom>
          </p:spPr>
        </p:pic>
        <p:sp>
          <p:nvSpPr>
            <p:cNvPr id="38" name="object 38" descr=""/>
            <p:cNvSpPr/>
            <p:nvPr/>
          </p:nvSpPr>
          <p:spPr>
            <a:xfrm>
              <a:off x="6766306" y="2433637"/>
              <a:ext cx="1323340" cy="3249930"/>
            </a:xfrm>
            <a:custGeom>
              <a:avLst/>
              <a:gdLst/>
              <a:ahLst/>
              <a:cxnLst/>
              <a:rect l="l" t="t" r="r" b="b"/>
              <a:pathLst>
                <a:path w="1323340" h="3249929">
                  <a:moveTo>
                    <a:pt x="0" y="3249549"/>
                  </a:moveTo>
                  <a:lnTo>
                    <a:pt x="1323213" y="3249549"/>
                  </a:lnTo>
                  <a:lnTo>
                    <a:pt x="1323213" y="0"/>
                  </a:lnTo>
                  <a:lnTo>
                    <a:pt x="0" y="0"/>
                  </a:lnTo>
                  <a:lnTo>
                    <a:pt x="0" y="3249549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9" name="object 39" descr=""/>
          <p:cNvGrpSpPr/>
          <p:nvPr/>
        </p:nvGrpSpPr>
        <p:grpSpPr>
          <a:xfrm>
            <a:off x="5057711" y="2427351"/>
            <a:ext cx="1332865" cy="3239770"/>
            <a:chOff x="5057711" y="2427351"/>
            <a:chExt cx="1332865" cy="3239770"/>
          </a:xfrm>
        </p:grpSpPr>
        <p:pic>
          <p:nvPicPr>
            <p:cNvPr id="40" name="object 40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067299" y="2436876"/>
              <a:ext cx="1313688" cy="3179064"/>
            </a:xfrm>
            <a:prstGeom prst="rect">
              <a:avLst/>
            </a:prstGeom>
          </p:spPr>
        </p:pic>
        <p:sp>
          <p:nvSpPr>
            <p:cNvPr id="41" name="object 41" descr=""/>
            <p:cNvSpPr/>
            <p:nvPr/>
          </p:nvSpPr>
          <p:spPr>
            <a:xfrm>
              <a:off x="5062473" y="2432113"/>
              <a:ext cx="1323340" cy="3188970"/>
            </a:xfrm>
            <a:custGeom>
              <a:avLst/>
              <a:gdLst/>
              <a:ahLst/>
              <a:cxnLst/>
              <a:rect l="l" t="t" r="r" b="b"/>
              <a:pathLst>
                <a:path w="1323339" h="3188970">
                  <a:moveTo>
                    <a:pt x="0" y="3188589"/>
                  </a:moveTo>
                  <a:lnTo>
                    <a:pt x="1323213" y="3188589"/>
                  </a:lnTo>
                  <a:lnTo>
                    <a:pt x="1323213" y="0"/>
                  </a:lnTo>
                  <a:lnTo>
                    <a:pt x="0" y="0"/>
                  </a:lnTo>
                  <a:lnTo>
                    <a:pt x="0" y="3188589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067299" y="4840224"/>
              <a:ext cx="1313688" cy="816863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5062473" y="4835461"/>
              <a:ext cx="1323340" cy="826769"/>
            </a:xfrm>
            <a:custGeom>
              <a:avLst/>
              <a:gdLst/>
              <a:ahLst/>
              <a:cxnLst/>
              <a:rect l="l" t="t" r="r" b="b"/>
              <a:pathLst>
                <a:path w="1323339" h="826770">
                  <a:moveTo>
                    <a:pt x="0" y="826388"/>
                  </a:moveTo>
                  <a:lnTo>
                    <a:pt x="1323213" y="826388"/>
                  </a:lnTo>
                  <a:lnTo>
                    <a:pt x="1323213" y="0"/>
                  </a:lnTo>
                  <a:lnTo>
                    <a:pt x="0" y="0"/>
                  </a:lnTo>
                  <a:lnTo>
                    <a:pt x="0" y="826388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4" name="object 44" descr=""/>
          <p:cNvSpPr/>
          <p:nvPr/>
        </p:nvSpPr>
        <p:spPr>
          <a:xfrm>
            <a:off x="8723376" y="4657344"/>
            <a:ext cx="646430" cy="120650"/>
          </a:xfrm>
          <a:custGeom>
            <a:avLst/>
            <a:gdLst/>
            <a:ahLst/>
            <a:cxnLst/>
            <a:rect l="l" t="t" r="r" b="b"/>
            <a:pathLst>
              <a:path w="646429" h="120650">
                <a:moveTo>
                  <a:pt x="646176" y="0"/>
                </a:moveTo>
                <a:lnTo>
                  <a:pt x="0" y="0"/>
                </a:lnTo>
                <a:lnTo>
                  <a:pt x="0" y="120395"/>
                </a:lnTo>
                <a:lnTo>
                  <a:pt x="646176" y="120395"/>
                </a:lnTo>
                <a:lnTo>
                  <a:pt x="646176" y="0"/>
                </a:lnTo>
                <a:close/>
              </a:path>
            </a:pathLst>
          </a:custGeom>
          <a:solidFill>
            <a:srgbClr val="F8F8FC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5" name="object 45" descr=""/>
          <p:cNvGrpSpPr/>
          <p:nvPr/>
        </p:nvGrpSpPr>
        <p:grpSpPr>
          <a:xfrm>
            <a:off x="4715255" y="4771644"/>
            <a:ext cx="2139950" cy="1322070"/>
            <a:chOff x="4715255" y="4771644"/>
            <a:chExt cx="2139950" cy="1322070"/>
          </a:xfrm>
        </p:grpSpPr>
        <p:sp>
          <p:nvSpPr>
            <p:cNvPr id="46" name="object 46" descr=""/>
            <p:cNvSpPr/>
            <p:nvPr/>
          </p:nvSpPr>
          <p:spPr>
            <a:xfrm>
              <a:off x="5077967" y="4809744"/>
              <a:ext cx="1330960" cy="868680"/>
            </a:xfrm>
            <a:custGeom>
              <a:avLst/>
              <a:gdLst/>
              <a:ahLst/>
              <a:cxnLst/>
              <a:rect l="l" t="t" r="r" b="b"/>
              <a:pathLst>
                <a:path w="1330960" h="868679">
                  <a:moveTo>
                    <a:pt x="0" y="868679"/>
                  </a:moveTo>
                  <a:lnTo>
                    <a:pt x="1330452" y="868679"/>
                  </a:lnTo>
                  <a:lnTo>
                    <a:pt x="1330452" y="0"/>
                  </a:lnTo>
                  <a:lnTo>
                    <a:pt x="0" y="0"/>
                  </a:lnTo>
                  <a:lnTo>
                    <a:pt x="0" y="868679"/>
                  </a:lnTo>
                  <a:close/>
                </a:path>
              </a:pathLst>
            </a:custGeom>
            <a:ln w="761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4715255" y="5715000"/>
              <a:ext cx="2139950" cy="372110"/>
            </a:xfrm>
            <a:custGeom>
              <a:avLst/>
              <a:gdLst/>
              <a:ahLst/>
              <a:cxnLst/>
              <a:rect l="l" t="t" r="r" b="b"/>
              <a:pathLst>
                <a:path w="2139950" h="372110">
                  <a:moveTo>
                    <a:pt x="2051939" y="0"/>
                  </a:moveTo>
                  <a:lnTo>
                    <a:pt x="87757" y="0"/>
                  </a:lnTo>
                  <a:lnTo>
                    <a:pt x="53631" y="6901"/>
                  </a:lnTo>
                  <a:lnTo>
                    <a:pt x="25733" y="25720"/>
                  </a:lnTo>
                  <a:lnTo>
                    <a:pt x="6907" y="53631"/>
                  </a:lnTo>
                  <a:lnTo>
                    <a:pt x="0" y="87807"/>
                  </a:lnTo>
                  <a:lnTo>
                    <a:pt x="0" y="284048"/>
                  </a:lnTo>
                  <a:lnTo>
                    <a:pt x="6907" y="318224"/>
                  </a:lnTo>
                  <a:lnTo>
                    <a:pt x="25733" y="346135"/>
                  </a:lnTo>
                  <a:lnTo>
                    <a:pt x="53631" y="364954"/>
                  </a:lnTo>
                  <a:lnTo>
                    <a:pt x="87757" y="371856"/>
                  </a:lnTo>
                  <a:lnTo>
                    <a:pt x="2051939" y="371856"/>
                  </a:lnTo>
                  <a:lnTo>
                    <a:pt x="2086064" y="364954"/>
                  </a:lnTo>
                  <a:lnTo>
                    <a:pt x="2113962" y="346135"/>
                  </a:lnTo>
                  <a:lnTo>
                    <a:pt x="2132788" y="318224"/>
                  </a:lnTo>
                  <a:lnTo>
                    <a:pt x="2139696" y="284048"/>
                  </a:lnTo>
                  <a:lnTo>
                    <a:pt x="2139696" y="87807"/>
                  </a:lnTo>
                  <a:lnTo>
                    <a:pt x="2132788" y="53631"/>
                  </a:lnTo>
                  <a:lnTo>
                    <a:pt x="2113962" y="25720"/>
                  </a:lnTo>
                  <a:lnTo>
                    <a:pt x="2086064" y="6901"/>
                  </a:lnTo>
                  <a:lnTo>
                    <a:pt x="2051939" y="0"/>
                  </a:lnTo>
                  <a:close/>
                </a:path>
              </a:pathLst>
            </a:custGeom>
            <a:solidFill>
              <a:srgbClr val="F4F4E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4850399" y="5751258"/>
              <a:ext cx="345440" cy="119380"/>
            </a:xfrm>
            <a:custGeom>
              <a:avLst/>
              <a:gdLst/>
              <a:ahLst/>
              <a:cxnLst/>
              <a:rect l="l" t="t" r="r" b="b"/>
              <a:pathLst>
                <a:path w="345439" h="119379">
                  <a:moveTo>
                    <a:pt x="25384" y="67144"/>
                  </a:moveTo>
                  <a:lnTo>
                    <a:pt x="16367" y="67144"/>
                  </a:lnTo>
                  <a:lnTo>
                    <a:pt x="16367" y="115874"/>
                  </a:lnTo>
                  <a:lnTo>
                    <a:pt x="89646" y="115874"/>
                  </a:lnTo>
                  <a:lnTo>
                    <a:pt x="89646" y="107784"/>
                  </a:lnTo>
                  <a:lnTo>
                    <a:pt x="25384" y="107784"/>
                  </a:lnTo>
                  <a:lnTo>
                    <a:pt x="25384" y="92341"/>
                  </a:lnTo>
                  <a:lnTo>
                    <a:pt x="89646" y="92341"/>
                  </a:lnTo>
                  <a:lnTo>
                    <a:pt x="89646" y="84251"/>
                  </a:lnTo>
                  <a:lnTo>
                    <a:pt x="25384" y="84251"/>
                  </a:lnTo>
                  <a:lnTo>
                    <a:pt x="25384" y="67144"/>
                  </a:lnTo>
                  <a:close/>
                </a:path>
                <a:path w="345439" h="119379">
                  <a:moveTo>
                    <a:pt x="89646" y="92341"/>
                  </a:moveTo>
                  <a:lnTo>
                    <a:pt x="80502" y="92341"/>
                  </a:lnTo>
                  <a:lnTo>
                    <a:pt x="80502" y="107784"/>
                  </a:lnTo>
                  <a:lnTo>
                    <a:pt x="89646" y="107784"/>
                  </a:lnTo>
                  <a:lnTo>
                    <a:pt x="89646" y="92341"/>
                  </a:lnTo>
                  <a:close/>
                </a:path>
                <a:path w="345439" h="119379">
                  <a:moveTo>
                    <a:pt x="89646" y="67144"/>
                  </a:moveTo>
                  <a:lnTo>
                    <a:pt x="80502" y="67144"/>
                  </a:lnTo>
                  <a:lnTo>
                    <a:pt x="80502" y="84251"/>
                  </a:lnTo>
                  <a:lnTo>
                    <a:pt x="89646" y="84251"/>
                  </a:lnTo>
                  <a:lnTo>
                    <a:pt x="89646" y="67144"/>
                  </a:lnTo>
                  <a:close/>
                </a:path>
                <a:path w="345439" h="119379">
                  <a:moveTo>
                    <a:pt x="274685" y="84010"/>
                  </a:moveTo>
                  <a:lnTo>
                    <a:pt x="265414" y="84010"/>
                  </a:lnTo>
                  <a:lnTo>
                    <a:pt x="265414" y="116370"/>
                  </a:lnTo>
                  <a:lnTo>
                    <a:pt x="345170" y="116370"/>
                  </a:lnTo>
                  <a:lnTo>
                    <a:pt x="345170" y="108153"/>
                  </a:lnTo>
                  <a:lnTo>
                    <a:pt x="274685" y="108153"/>
                  </a:lnTo>
                  <a:lnTo>
                    <a:pt x="274685" y="84010"/>
                  </a:lnTo>
                  <a:close/>
                </a:path>
                <a:path w="345439" h="119379">
                  <a:moveTo>
                    <a:pt x="341487" y="0"/>
                  </a:moveTo>
                  <a:lnTo>
                    <a:pt x="332343" y="0"/>
                  </a:lnTo>
                  <a:lnTo>
                    <a:pt x="332343" y="88950"/>
                  </a:lnTo>
                  <a:lnTo>
                    <a:pt x="341487" y="88950"/>
                  </a:lnTo>
                  <a:lnTo>
                    <a:pt x="341487" y="0"/>
                  </a:lnTo>
                  <a:close/>
                </a:path>
                <a:path w="345439" h="119379">
                  <a:moveTo>
                    <a:pt x="291195" y="48856"/>
                  </a:moveTo>
                  <a:lnTo>
                    <a:pt x="282051" y="48856"/>
                  </a:lnTo>
                  <a:lnTo>
                    <a:pt x="282051" y="65912"/>
                  </a:lnTo>
                  <a:lnTo>
                    <a:pt x="246491" y="66154"/>
                  </a:lnTo>
                  <a:lnTo>
                    <a:pt x="247761" y="74866"/>
                  </a:lnTo>
                  <a:lnTo>
                    <a:pt x="266049" y="74726"/>
                  </a:lnTo>
                  <a:lnTo>
                    <a:pt x="284718" y="74307"/>
                  </a:lnTo>
                  <a:lnTo>
                    <a:pt x="303768" y="73612"/>
                  </a:lnTo>
                  <a:lnTo>
                    <a:pt x="323199" y="72643"/>
                  </a:lnTo>
                  <a:lnTo>
                    <a:pt x="322567" y="65785"/>
                  </a:lnTo>
                  <a:lnTo>
                    <a:pt x="291195" y="65785"/>
                  </a:lnTo>
                  <a:lnTo>
                    <a:pt x="291195" y="48856"/>
                  </a:lnTo>
                  <a:close/>
                </a:path>
                <a:path w="345439" h="119379">
                  <a:moveTo>
                    <a:pt x="322437" y="64363"/>
                  </a:moveTo>
                  <a:lnTo>
                    <a:pt x="317698" y="64751"/>
                  </a:lnTo>
                  <a:lnTo>
                    <a:pt x="310911" y="65117"/>
                  </a:lnTo>
                  <a:lnTo>
                    <a:pt x="291195" y="65785"/>
                  </a:lnTo>
                  <a:lnTo>
                    <a:pt x="322567" y="65785"/>
                  </a:lnTo>
                  <a:lnTo>
                    <a:pt x="322437" y="64363"/>
                  </a:lnTo>
                  <a:close/>
                </a:path>
                <a:path w="345439" h="119379">
                  <a:moveTo>
                    <a:pt x="313928" y="7353"/>
                  </a:moveTo>
                  <a:lnTo>
                    <a:pt x="256905" y="7353"/>
                  </a:lnTo>
                  <a:lnTo>
                    <a:pt x="256905" y="48856"/>
                  </a:lnTo>
                  <a:lnTo>
                    <a:pt x="315198" y="48856"/>
                  </a:lnTo>
                  <a:lnTo>
                    <a:pt x="315198" y="40589"/>
                  </a:lnTo>
                  <a:lnTo>
                    <a:pt x="266176" y="40589"/>
                  </a:lnTo>
                  <a:lnTo>
                    <a:pt x="266176" y="15697"/>
                  </a:lnTo>
                  <a:lnTo>
                    <a:pt x="313928" y="15697"/>
                  </a:lnTo>
                  <a:lnTo>
                    <a:pt x="313928" y="7353"/>
                  </a:lnTo>
                  <a:close/>
                </a:path>
                <a:path w="345439" h="119379">
                  <a:moveTo>
                    <a:pt x="216138" y="76898"/>
                  </a:moveTo>
                  <a:lnTo>
                    <a:pt x="138541" y="76898"/>
                  </a:lnTo>
                  <a:lnTo>
                    <a:pt x="138541" y="85115"/>
                  </a:lnTo>
                  <a:lnTo>
                    <a:pt x="206867" y="85115"/>
                  </a:lnTo>
                  <a:lnTo>
                    <a:pt x="206867" y="119151"/>
                  </a:lnTo>
                  <a:lnTo>
                    <a:pt x="216138" y="119151"/>
                  </a:lnTo>
                  <a:lnTo>
                    <a:pt x="216138" y="76898"/>
                  </a:lnTo>
                  <a:close/>
                </a:path>
                <a:path w="345439" h="119379">
                  <a:moveTo>
                    <a:pt x="38973" y="1917"/>
                  </a:moveTo>
                  <a:lnTo>
                    <a:pt x="21193" y="1917"/>
                  </a:lnTo>
                  <a:lnTo>
                    <a:pt x="13954" y="4533"/>
                  </a:lnTo>
                  <a:lnTo>
                    <a:pt x="2778" y="14998"/>
                  </a:lnTo>
                  <a:lnTo>
                    <a:pt x="0" y="21564"/>
                  </a:lnTo>
                  <a:lnTo>
                    <a:pt x="0" y="37655"/>
                  </a:lnTo>
                  <a:lnTo>
                    <a:pt x="2778" y="44272"/>
                  </a:lnTo>
                  <a:lnTo>
                    <a:pt x="13954" y="54813"/>
                  </a:lnTo>
                  <a:lnTo>
                    <a:pt x="21193" y="57442"/>
                  </a:lnTo>
                  <a:lnTo>
                    <a:pt x="38973" y="57442"/>
                  </a:lnTo>
                  <a:lnTo>
                    <a:pt x="46225" y="54813"/>
                  </a:lnTo>
                  <a:lnTo>
                    <a:pt x="52021" y="49479"/>
                  </a:lnTo>
                  <a:lnTo>
                    <a:pt x="23733" y="49479"/>
                  </a:lnTo>
                  <a:lnTo>
                    <a:pt x="18653" y="47637"/>
                  </a:lnTo>
                  <a:lnTo>
                    <a:pt x="11033" y="40271"/>
                  </a:lnTo>
                  <a:lnTo>
                    <a:pt x="9128" y="35483"/>
                  </a:lnTo>
                  <a:lnTo>
                    <a:pt x="9128" y="23748"/>
                  </a:lnTo>
                  <a:lnTo>
                    <a:pt x="11033" y="18999"/>
                  </a:lnTo>
                  <a:lnTo>
                    <a:pt x="18653" y="11709"/>
                  </a:lnTo>
                  <a:lnTo>
                    <a:pt x="23733" y="9893"/>
                  </a:lnTo>
                  <a:lnTo>
                    <a:pt x="52097" y="9893"/>
                  </a:lnTo>
                  <a:lnTo>
                    <a:pt x="46339" y="4521"/>
                  </a:lnTo>
                  <a:lnTo>
                    <a:pt x="38973" y="1917"/>
                  </a:lnTo>
                  <a:close/>
                </a:path>
                <a:path w="345439" h="119379">
                  <a:moveTo>
                    <a:pt x="52097" y="9893"/>
                  </a:moveTo>
                  <a:lnTo>
                    <a:pt x="36560" y="9893"/>
                  </a:lnTo>
                  <a:lnTo>
                    <a:pt x="41640" y="11709"/>
                  </a:lnTo>
                  <a:lnTo>
                    <a:pt x="49260" y="18999"/>
                  </a:lnTo>
                  <a:lnTo>
                    <a:pt x="51165" y="23748"/>
                  </a:lnTo>
                  <a:lnTo>
                    <a:pt x="51165" y="35483"/>
                  </a:lnTo>
                  <a:lnTo>
                    <a:pt x="49260" y="40271"/>
                  </a:lnTo>
                  <a:lnTo>
                    <a:pt x="41640" y="47637"/>
                  </a:lnTo>
                  <a:lnTo>
                    <a:pt x="36560" y="49479"/>
                  </a:lnTo>
                  <a:lnTo>
                    <a:pt x="52021" y="49479"/>
                  </a:lnTo>
                  <a:lnTo>
                    <a:pt x="57515" y="44322"/>
                  </a:lnTo>
                  <a:lnTo>
                    <a:pt x="60436" y="37655"/>
                  </a:lnTo>
                  <a:lnTo>
                    <a:pt x="60436" y="21564"/>
                  </a:lnTo>
                  <a:lnTo>
                    <a:pt x="57515" y="14947"/>
                  </a:lnTo>
                  <a:lnTo>
                    <a:pt x="52097" y="9893"/>
                  </a:lnTo>
                  <a:close/>
                </a:path>
                <a:path w="345439" h="119379">
                  <a:moveTo>
                    <a:pt x="177784" y="5194"/>
                  </a:moveTo>
                  <a:lnTo>
                    <a:pt x="128635" y="5194"/>
                  </a:lnTo>
                  <a:lnTo>
                    <a:pt x="128635" y="13284"/>
                  </a:lnTo>
                  <a:lnTo>
                    <a:pt x="168513" y="13284"/>
                  </a:lnTo>
                  <a:lnTo>
                    <a:pt x="168513" y="29959"/>
                  </a:lnTo>
                  <a:lnTo>
                    <a:pt x="128635" y="29959"/>
                  </a:lnTo>
                  <a:lnTo>
                    <a:pt x="128635" y="64922"/>
                  </a:lnTo>
                  <a:lnTo>
                    <a:pt x="172196" y="64300"/>
                  </a:lnTo>
                  <a:lnTo>
                    <a:pt x="184769" y="62636"/>
                  </a:lnTo>
                  <a:lnTo>
                    <a:pt x="183735" y="56832"/>
                  </a:lnTo>
                  <a:lnTo>
                    <a:pt x="137906" y="56832"/>
                  </a:lnTo>
                  <a:lnTo>
                    <a:pt x="137906" y="37807"/>
                  </a:lnTo>
                  <a:lnTo>
                    <a:pt x="177784" y="37807"/>
                  </a:lnTo>
                  <a:lnTo>
                    <a:pt x="177784" y="5194"/>
                  </a:lnTo>
                  <a:close/>
                </a:path>
                <a:path w="345439" h="119379">
                  <a:moveTo>
                    <a:pt x="183372" y="54787"/>
                  </a:moveTo>
                  <a:lnTo>
                    <a:pt x="177347" y="55680"/>
                  </a:lnTo>
                  <a:lnTo>
                    <a:pt x="170132" y="56319"/>
                  </a:lnTo>
                  <a:lnTo>
                    <a:pt x="161726" y="56704"/>
                  </a:lnTo>
                  <a:lnTo>
                    <a:pt x="152130" y="56832"/>
                  </a:lnTo>
                  <a:lnTo>
                    <a:pt x="183735" y="56832"/>
                  </a:lnTo>
                  <a:lnTo>
                    <a:pt x="183372" y="54787"/>
                  </a:lnTo>
                  <a:close/>
                </a:path>
                <a:path w="345439" h="119379">
                  <a:moveTo>
                    <a:pt x="216138" y="0"/>
                  </a:moveTo>
                  <a:lnTo>
                    <a:pt x="206867" y="0"/>
                  </a:lnTo>
                  <a:lnTo>
                    <a:pt x="206867" y="18478"/>
                  </a:lnTo>
                  <a:lnTo>
                    <a:pt x="185150" y="18478"/>
                  </a:lnTo>
                  <a:lnTo>
                    <a:pt x="185150" y="26441"/>
                  </a:lnTo>
                  <a:lnTo>
                    <a:pt x="206867" y="26441"/>
                  </a:lnTo>
                  <a:lnTo>
                    <a:pt x="206867" y="40830"/>
                  </a:lnTo>
                  <a:lnTo>
                    <a:pt x="184896" y="40830"/>
                  </a:lnTo>
                  <a:lnTo>
                    <a:pt x="184896" y="48856"/>
                  </a:lnTo>
                  <a:lnTo>
                    <a:pt x="206867" y="48856"/>
                  </a:lnTo>
                  <a:lnTo>
                    <a:pt x="206867" y="70357"/>
                  </a:lnTo>
                  <a:lnTo>
                    <a:pt x="216138" y="70357"/>
                  </a:lnTo>
                  <a:lnTo>
                    <a:pt x="216138" y="0"/>
                  </a:lnTo>
                  <a:close/>
                </a:path>
                <a:path w="345439" h="119379">
                  <a:moveTo>
                    <a:pt x="89646" y="0"/>
                  </a:moveTo>
                  <a:lnTo>
                    <a:pt x="80375" y="0"/>
                  </a:lnTo>
                  <a:lnTo>
                    <a:pt x="80375" y="60591"/>
                  </a:lnTo>
                  <a:lnTo>
                    <a:pt x="89646" y="60591"/>
                  </a:lnTo>
                  <a:lnTo>
                    <a:pt x="89646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4850383" y="5751258"/>
              <a:ext cx="345440" cy="119380"/>
            </a:xfrm>
            <a:custGeom>
              <a:avLst/>
              <a:gdLst/>
              <a:ahLst/>
              <a:cxnLst/>
              <a:rect l="l" t="t" r="r" b="b"/>
              <a:pathLst>
                <a:path w="345439" h="119379">
                  <a:moveTo>
                    <a:pt x="25400" y="92341"/>
                  </a:moveTo>
                  <a:lnTo>
                    <a:pt x="25400" y="107784"/>
                  </a:lnTo>
                  <a:lnTo>
                    <a:pt x="80517" y="107784"/>
                  </a:lnTo>
                  <a:lnTo>
                    <a:pt x="80517" y="92341"/>
                  </a:lnTo>
                  <a:lnTo>
                    <a:pt x="25400" y="92341"/>
                  </a:lnTo>
                  <a:close/>
                </a:path>
                <a:path w="345439" h="119379">
                  <a:moveTo>
                    <a:pt x="265429" y="84010"/>
                  </a:moveTo>
                  <a:lnTo>
                    <a:pt x="274700" y="84010"/>
                  </a:lnTo>
                  <a:lnTo>
                    <a:pt x="274700" y="108153"/>
                  </a:lnTo>
                  <a:lnTo>
                    <a:pt x="345186" y="108153"/>
                  </a:lnTo>
                  <a:lnTo>
                    <a:pt x="345186" y="116370"/>
                  </a:lnTo>
                  <a:lnTo>
                    <a:pt x="265429" y="116370"/>
                  </a:lnTo>
                  <a:lnTo>
                    <a:pt x="265429" y="84010"/>
                  </a:lnTo>
                  <a:close/>
                </a:path>
                <a:path w="345439" h="119379">
                  <a:moveTo>
                    <a:pt x="138556" y="76898"/>
                  </a:moveTo>
                  <a:lnTo>
                    <a:pt x="216153" y="76898"/>
                  </a:lnTo>
                  <a:lnTo>
                    <a:pt x="216153" y="119151"/>
                  </a:lnTo>
                  <a:lnTo>
                    <a:pt x="206882" y="119151"/>
                  </a:lnTo>
                  <a:lnTo>
                    <a:pt x="206882" y="85115"/>
                  </a:lnTo>
                  <a:lnTo>
                    <a:pt x="138556" y="85115"/>
                  </a:lnTo>
                  <a:lnTo>
                    <a:pt x="138556" y="76898"/>
                  </a:lnTo>
                  <a:close/>
                </a:path>
                <a:path w="345439" h="119379">
                  <a:moveTo>
                    <a:pt x="16382" y="67144"/>
                  </a:moveTo>
                  <a:lnTo>
                    <a:pt x="25400" y="67144"/>
                  </a:lnTo>
                  <a:lnTo>
                    <a:pt x="25400" y="84251"/>
                  </a:lnTo>
                  <a:lnTo>
                    <a:pt x="80517" y="84251"/>
                  </a:lnTo>
                  <a:lnTo>
                    <a:pt x="80517" y="67144"/>
                  </a:lnTo>
                  <a:lnTo>
                    <a:pt x="89662" y="67144"/>
                  </a:lnTo>
                  <a:lnTo>
                    <a:pt x="89662" y="115874"/>
                  </a:lnTo>
                  <a:lnTo>
                    <a:pt x="16382" y="115874"/>
                  </a:lnTo>
                  <a:lnTo>
                    <a:pt x="16382" y="67144"/>
                  </a:lnTo>
                  <a:close/>
                </a:path>
                <a:path w="345439" h="119379">
                  <a:moveTo>
                    <a:pt x="30099" y="9893"/>
                  </a:moveTo>
                  <a:lnTo>
                    <a:pt x="23749" y="9893"/>
                  </a:lnTo>
                  <a:lnTo>
                    <a:pt x="18668" y="11709"/>
                  </a:lnTo>
                  <a:lnTo>
                    <a:pt x="14858" y="15354"/>
                  </a:lnTo>
                  <a:lnTo>
                    <a:pt x="11049" y="18999"/>
                  </a:lnTo>
                  <a:lnTo>
                    <a:pt x="9143" y="23748"/>
                  </a:lnTo>
                  <a:lnTo>
                    <a:pt x="9143" y="29590"/>
                  </a:lnTo>
                  <a:lnTo>
                    <a:pt x="9143" y="35483"/>
                  </a:lnTo>
                  <a:lnTo>
                    <a:pt x="11049" y="40271"/>
                  </a:lnTo>
                  <a:lnTo>
                    <a:pt x="14858" y="43954"/>
                  </a:lnTo>
                  <a:lnTo>
                    <a:pt x="18668" y="47637"/>
                  </a:lnTo>
                  <a:lnTo>
                    <a:pt x="23749" y="49479"/>
                  </a:lnTo>
                  <a:lnTo>
                    <a:pt x="30099" y="49479"/>
                  </a:lnTo>
                  <a:lnTo>
                    <a:pt x="36575" y="49479"/>
                  </a:lnTo>
                  <a:lnTo>
                    <a:pt x="41655" y="47637"/>
                  </a:lnTo>
                  <a:lnTo>
                    <a:pt x="45465" y="43954"/>
                  </a:lnTo>
                  <a:lnTo>
                    <a:pt x="49275" y="40271"/>
                  </a:lnTo>
                  <a:lnTo>
                    <a:pt x="51180" y="35483"/>
                  </a:lnTo>
                  <a:lnTo>
                    <a:pt x="51180" y="29590"/>
                  </a:lnTo>
                  <a:lnTo>
                    <a:pt x="51180" y="23748"/>
                  </a:lnTo>
                  <a:lnTo>
                    <a:pt x="49275" y="18999"/>
                  </a:lnTo>
                  <a:lnTo>
                    <a:pt x="45465" y="15354"/>
                  </a:lnTo>
                  <a:lnTo>
                    <a:pt x="41655" y="11709"/>
                  </a:lnTo>
                  <a:lnTo>
                    <a:pt x="36575" y="9893"/>
                  </a:lnTo>
                  <a:lnTo>
                    <a:pt x="30099" y="9893"/>
                  </a:lnTo>
                  <a:close/>
                </a:path>
                <a:path w="345439" h="119379">
                  <a:moveTo>
                    <a:pt x="256920" y="7353"/>
                  </a:moveTo>
                  <a:lnTo>
                    <a:pt x="313943" y="7353"/>
                  </a:lnTo>
                  <a:lnTo>
                    <a:pt x="313943" y="15697"/>
                  </a:lnTo>
                  <a:lnTo>
                    <a:pt x="266191" y="15697"/>
                  </a:lnTo>
                  <a:lnTo>
                    <a:pt x="266191" y="40589"/>
                  </a:lnTo>
                  <a:lnTo>
                    <a:pt x="315213" y="40589"/>
                  </a:lnTo>
                  <a:lnTo>
                    <a:pt x="315213" y="48856"/>
                  </a:lnTo>
                  <a:lnTo>
                    <a:pt x="291211" y="48856"/>
                  </a:lnTo>
                  <a:lnTo>
                    <a:pt x="291211" y="65785"/>
                  </a:lnTo>
                  <a:lnTo>
                    <a:pt x="302093" y="65461"/>
                  </a:lnTo>
                  <a:lnTo>
                    <a:pt x="310927" y="65117"/>
                  </a:lnTo>
                  <a:lnTo>
                    <a:pt x="317714" y="64751"/>
                  </a:lnTo>
                  <a:lnTo>
                    <a:pt x="322452" y="64363"/>
                  </a:lnTo>
                  <a:lnTo>
                    <a:pt x="323214" y="72643"/>
                  </a:lnTo>
                  <a:lnTo>
                    <a:pt x="303783" y="73612"/>
                  </a:lnTo>
                  <a:lnTo>
                    <a:pt x="284733" y="74307"/>
                  </a:lnTo>
                  <a:lnTo>
                    <a:pt x="266064" y="74726"/>
                  </a:lnTo>
                  <a:lnTo>
                    <a:pt x="247776" y="74866"/>
                  </a:lnTo>
                  <a:lnTo>
                    <a:pt x="246506" y="66154"/>
                  </a:lnTo>
                  <a:lnTo>
                    <a:pt x="254527" y="66139"/>
                  </a:lnTo>
                  <a:lnTo>
                    <a:pt x="263143" y="66095"/>
                  </a:lnTo>
                  <a:lnTo>
                    <a:pt x="272331" y="66020"/>
                  </a:lnTo>
                  <a:lnTo>
                    <a:pt x="282066" y="65912"/>
                  </a:lnTo>
                  <a:lnTo>
                    <a:pt x="282066" y="48856"/>
                  </a:lnTo>
                  <a:lnTo>
                    <a:pt x="256920" y="48856"/>
                  </a:lnTo>
                  <a:lnTo>
                    <a:pt x="256920" y="7353"/>
                  </a:lnTo>
                  <a:close/>
                </a:path>
                <a:path w="345439" h="119379">
                  <a:moveTo>
                    <a:pt x="128650" y="5194"/>
                  </a:moveTo>
                  <a:lnTo>
                    <a:pt x="177800" y="5194"/>
                  </a:lnTo>
                  <a:lnTo>
                    <a:pt x="177800" y="37807"/>
                  </a:lnTo>
                  <a:lnTo>
                    <a:pt x="137921" y="37807"/>
                  </a:lnTo>
                  <a:lnTo>
                    <a:pt x="137921" y="56832"/>
                  </a:lnTo>
                  <a:lnTo>
                    <a:pt x="152145" y="56832"/>
                  </a:lnTo>
                  <a:lnTo>
                    <a:pt x="161742" y="56704"/>
                  </a:lnTo>
                  <a:lnTo>
                    <a:pt x="170148" y="56319"/>
                  </a:lnTo>
                  <a:lnTo>
                    <a:pt x="177363" y="55680"/>
                  </a:lnTo>
                  <a:lnTo>
                    <a:pt x="183387" y="54787"/>
                  </a:lnTo>
                  <a:lnTo>
                    <a:pt x="184785" y="62636"/>
                  </a:lnTo>
                  <a:lnTo>
                    <a:pt x="141630" y="64898"/>
                  </a:lnTo>
                  <a:lnTo>
                    <a:pt x="128650" y="64922"/>
                  </a:lnTo>
                  <a:lnTo>
                    <a:pt x="128650" y="29959"/>
                  </a:lnTo>
                  <a:lnTo>
                    <a:pt x="168528" y="29959"/>
                  </a:lnTo>
                  <a:lnTo>
                    <a:pt x="168528" y="13284"/>
                  </a:lnTo>
                  <a:lnTo>
                    <a:pt x="128650" y="13284"/>
                  </a:lnTo>
                  <a:lnTo>
                    <a:pt x="128650" y="5194"/>
                  </a:lnTo>
                  <a:close/>
                </a:path>
                <a:path w="345439" h="119379">
                  <a:moveTo>
                    <a:pt x="30099" y="1917"/>
                  </a:moveTo>
                  <a:lnTo>
                    <a:pt x="38988" y="1917"/>
                  </a:lnTo>
                  <a:lnTo>
                    <a:pt x="46354" y="4521"/>
                  </a:lnTo>
                  <a:lnTo>
                    <a:pt x="51942" y="9728"/>
                  </a:lnTo>
                  <a:lnTo>
                    <a:pt x="57530" y="14947"/>
                  </a:lnTo>
                  <a:lnTo>
                    <a:pt x="60451" y="21564"/>
                  </a:lnTo>
                  <a:lnTo>
                    <a:pt x="60451" y="29590"/>
                  </a:lnTo>
                  <a:lnTo>
                    <a:pt x="60451" y="37655"/>
                  </a:lnTo>
                  <a:lnTo>
                    <a:pt x="57530" y="44322"/>
                  </a:lnTo>
                  <a:lnTo>
                    <a:pt x="51942" y="49568"/>
                  </a:lnTo>
                  <a:lnTo>
                    <a:pt x="46227" y="54825"/>
                  </a:lnTo>
                  <a:lnTo>
                    <a:pt x="38988" y="57442"/>
                  </a:lnTo>
                  <a:lnTo>
                    <a:pt x="30099" y="57442"/>
                  </a:lnTo>
                  <a:lnTo>
                    <a:pt x="21208" y="57442"/>
                  </a:lnTo>
                  <a:lnTo>
                    <a:pt x="13969" y="54813"/>
                  </a:lnTo>
                  <a:lnTo>
                    <a:pt x="8381" y="49542"/>
                  </a:lnTo>
                  <a:lnTo>
                    <a:pt x="2793" y="44272"/>
                  </a:lnTo>
                  <a:lnTo>
                    <a:pt x="0" y="37617"/>
                  </a:lnTo>
                  <a:lnTo>
                    <a:pt x="0" y="29590"/>
                  </a:lnTo>
                  <a:lnTo>
                    <a:pt x="0" y="21602"/>
                  </a:lnTo>
                  <a:lnTo>
                    <a:pt x="2793" y="14998"/>
                  </a:lnTo>
                  <a:lnTo>
                    <a:pt x="8381" y="9766"/>
                  </a:lnTo>
                  <a:lnTo>
                    <a:pt x="13969" y="4533"/>
                  </a:lnTo>
                  <a:lnTo>
                    <a:pt x="21208" y="1917"/>
                  </a:lnTo>
                  <a:lnTo>
                    <a:pt x="30099" y="1917"/>
                  </a:lnTo>
                  <a:close/>
                </a:path>
                <a:path w="345439" h="119379">
                  <a:moveTo>
                    <a:pt x="332358" y="0"/>
                  </a:moveTo>
                  <a:lnTo>
                    <a:pt x="341502" y="0"/>
                  </a:lnTo>
                  <a:lnTo>
                    <a:pt x="341502" y="88950"/>
                  </a:lnTo>
                  <a:lnTo>
                    <a:pt x="332358" y="88950"/>
                  </a:lnTo>
                  <a:lnTo>
                    <a:pt x="332358" y="0"/>
                  </a:lnTo>
                  <a:close/>
                </a:path>
                <a:path w="345439" h="119379">
                  <a:moveTo>
                    <a:pt x="206882" y="0"/>
                  </a:moveTo>
                  <a:lnTo>
                    <a:pt x="216153" y="0"/>
                  </a:lnTo>
                  <a:lnTo>
                    <a:pt x="216153" y="70357"/>
                  </a:lnTo>
                  <a:lnTo>
                    <a:pt x="206882" y="70357"/>
                  </a:lnTo>
                  <a:lnTo>
                    <a:pt x="206882" y="48856"/>
                  </a:lnTo>
                  <a:lnTo>
                    <a:pt x="184912" y="48856"/>
                  </a:lnTo>
                  <a:lnTo>
                    <a:pt x="184912" y="40830"/>
                  </a:lnTo>
                  <a:lnTo>
                    <a:pt x="206882" y="40830"/>
                  </a:lnTo>
                  <a:lnTo>
                    <a:pt x="206882" y="26441"/>
                  </a:lnTo>
                  <a:lnTo>
                    <a:pt x="185165" y="26441"/>
                  </a:lnTo>
                  <a:lnTo>
                    <a:pt x="185165" y="18478"/>
                  </a:lnTo>
                  <a:lnTo>
                    <a:pt x="206882" y="18478"/>
                  </a:lnTo>
                  <a:lnTo>
                    <a:pt x="206882" y="0"/>
                  </a:lnTo>
                  <a:close/>
                </a:path>
                <a:path w="345439" h="119379">
                  <a:moveTo>
                    <a:pt x="80390" y="0"/>
                  </a:moveTo>
                  <a:lnTo>
                    <a:pt x="89662" y="0"/>
                  </a:lnTo>
                  <a:lnTo>
                    <a:pt x="89662" y="60591"/>
                  </a:lnTo>
                  <a:lnTo>
                    <a:pt x="80390" y="60591"/>
                  </a:lnTo>
                  <a:lnTo>
                    <a:pt x="80390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5266181" y="5751258"/>
              <a:ext cx="363855" cy="119380"/>
            </a:xfrm>
            <a:custGeom>
              <a:avLst/>
              <a:gdLst/>
              <a:ahLst/>
              <a:cxnLst/>
              <a:rect l="l" t="t" r="r" b="b"/>
              <a:pathLst>
                <a:path w="363854" h="119379">
                  <a:moveTo>
                    <a:pt x="26669" y="79679"/>
                  </a:moveTo>
                  <a:lnTo>
                    <a:pt x="17398" y="79679"/>
                  </a:lnTo>
                  <a:lnTo>
                    <a:pt x="17398" y="115379"/>
                  </a:lnTo>
                  <a:lnTo>
                    <a:pt x="94868" y="115379"/>
                  </a:lnTo>
                  <a:lnTo>
                    <a:pt x="94868" y="107162"/>
                  </a:lnTo>
                  <a:lnTo>
                    <a:pt x="26669" y="107162"/>
                  </a:lnTo>
                  <a:lnTo>
                    <a:pt x="26669" y="79679"/>
                  </a:lnTo>
                  <a:close/>
                </a:path>
                <a:path w="363854" h="119379">
                  <a:moveTo>
                    <a:pt x="60578" y="68808"/>
                  </a:moveTo>
                  <a:lnTo>
                    <a:pt x="51434" y="68808"/>
                  </a:lnTo>
                  <a:lnTo>
                    <a:pt x="51434" y="93332"/>
                  </a:lnTo>
                  <a:lnTo>
                    <a:pt x="60578" y="93332"/>
                  </a:lnTo>
                  <a:lnTo>
                    <a:pt x="60578" y="68808"/>
                  </a:lnTo>
                  <a:close/>
                </a:path>
                <a:path w="363854" h="119379">
                  <a:moveTo>
                    <a:pt x="110489" y="60591"/>
                  </a:moveTo>
                  <a:lnTo>
                    <a:pt x="0" y="60591"/>
                  </a:lnTo>
                  <a:lnTo>
                    <a:pt x="0" y="68808"/>
                  </a:lnTo>
                  <a:lnTo>
                    <a:pt x="110489" y="68808"/>
                  </a:lnTo>
                  <a:lnTo>
                    <a:pt x="110489" y="60591"/>
                  </a:lnTo>
                  <a:close/>
                </a:path>
                <a:path w="363854" h="119379">
                  <a:moveTo>
                    <a:pt x="345820" y="73748"/>
                  </a:moveTo>
                  <a:lnTo>
                    <a:pt x="270509" y="73748"/>
                  </a:lnTo>
                  <a:lnTo>
                    <a:pt x="270509" y="81597"/>
                  </a:lnTo>
                  <a:lnTo>
                    <a:pt x="336676" y="81597"/>
                  </a:lnTo>
                  <a:lnTo>
                    <a:pt x="336676" y="91846"/>
                  </a:lnTo>
                  <a:lnTo>
                    <a:pt x="270509" y="91846"/>
                  </a:lnTo>
                  <a:lnTo>
                    <a:pt x="270509" y="117919"/>
                  </a:lnTo>
                  <a:lnTo>
                    <a:pt x="348488" y="117919"/>
                  </a:lnTo>
                  <a:lnTo>
                    <a:pt x="348488" y="110070"/>
                  </a:lnTo>
                  <a:lnTo>
                    <a:pt x="279653" y="110070"/>
                  </a:lnTo>
                  <a:lnTo>
                    <a:pt x="279653" y="99199"/>
                  </a:lnTo>
                  <a:lnTo>
                    <a:pt x="345820" y="99199"/>
                  </a:lnTo>
                  <a:lnTo>
                    <a:pt x="345820" y="73748"/>
                  </a:lnTo>
                  <a:close/>
                </a:path>
                <a:path w="363854" h="119379">
                  <a:moveTo>
                    <a:pt x="363473" y="55905"/>
                  </a:moveTo>
                  <a:lnTo>
                    <a:pt x="252983" y="55905"/>
                  </a:lnTo>
                  <a:lnTo>
                    <a:pt x="252983" y="63741"/>
                  </a:lnTo>
                  <a:lnTo>
                    <a:pt x="363473" y="63741"/>
                  </a:lnTo>
                  <a:lnTo>
                    <a:pt x="363473" y="55905"/>
                  </a:lnTo>
                  <a:close/>
                </a:path>
                <a:path w="363854" h="119379">
                  <a:moveTo>
                    <a:pt x="91947" y="4330"/>
                  </a:moveTo>
                  <a:lnTo>
                    <a:pt x="18541" y="4330"/>
                  </a:lnTo>
                  <a:lnTo>
                    <a:pt x="18541" y="46824"/>
                  </a:lnTo>
                  <a:lnTo>
                    <a:pt x="91947" y="46824"/>
                  </a:lnTo>
                  <a:lnTo>
                    <a:pt x="91947" y="38734"/>
                  </a:lnTo>
                  <a:lnTo>
                    <a:pt x="27685" y="38734"/>
                  </a:lnTo>
                  <a:lnTo>
                    <a:pt x="27685" y="12547"/>
                  </a:lnTo>
                  <a:lnTo>
                    <a:pt x="91947" y="12547"/>
                  </a:lnTo>
                  <a:lnTo>
                    <a:pt x="91947" y="4330"/>
                  </a:lnTo>
                  <a:close/>
                </a:path>
                <a:path w="363854" h="119379">
                  <a:moveTo>
                    <a:pt x="91947" y="12547"/>
                  </a:moveTo>
                  <a:lnTo>
                    <a:pt x="82803" y="12547"/>
                  </a:lnTo>
                  <a:lnTo>
                    <a:pt x="82803" y="38734"/>
                  </a:lnTo>
                  <a:lnTo>
                    <a:pt x="91947" y="38734"/>
                  </a:lnTo>
                  <a:lnTo>
                    <a:pt x="91947" y="12547"/>
                  </a:lnTo>
                  <a:close/>
                </a:path>
                <a:path w="363854" h="119379">
                  <a:moveTo>
                    <a:pt x="167131" y="18592"/>
                  </a:moveTo>
                  <a:lnTo>
                    <a:pt x="158114" y="18592"/>
                  </a:lnTo>
                  <a:lnTo>
                    <a:pt x="158114" y="31140"/>
                  </a:lnTo>
                  <a:lnTo>
                    <a:pt x="157545" y="38441"/>
                  </a:lnTo>
                  <a:lnTo>
                    <a:pt x="139207" y="75237"/>
                  </a:lnTo>
                  <a:lnTo>
                    <a:pt x="127126" y="85610"/>
                  </a:lnTo>
                  <a:lnTo>
                    <a:pt x="134238" y="91719"/>
                  </a:lnTo>
                  <a:lnTo>
                    <a:pt x="161289" y="57899"/>
                  </a:lnTo>
                  <a:lnTo>
                    <a:pt x="162940" y="52260"/>
                  </a:lnTo>
                  <a:lnTo>
                    <a:pt x="172129" y="52260"/>
                  </a:lnTo>
                  <a:lnTo>
                    <a:pt x="169402" y="45127"/>
                  </a:lnTo>
                  <a:lnTo>
                    <a:pt x="167701" y="37799"/>
                  </a:lnTo>
                  <a:lnTo>
                    <a:pt x="167180" y="31140"/>
                  </a:lnTo>
                  <a:lnTo>
                    <a:pt x="167131" y="18592"/>
                  </a:lnTo>
                  <a:close/>
                </a:path>
                <a:path w="363854" h="119379">
                  <a:moveTo>
                    <a:pt x="172129" y="52260"/>
                  </a:moveTo>
                  <a:lnTo>
                    <a:pt x="162940" y="52260"/>
                  </a:lnTo>
                  <a:lnTo>
                    <a:pt x="164718" y="58140"/>
                  </a:lnTo>
                  <a:lnTo>
                    <a:pt x="168401" y="64795"/>
                  </a:lnTo>
                  <a:lnTo>
                    <a:pt x="174036" y="72275"/>
                  </a:lnTo>
                  <a:lnTo>
                    <a:pt x="179450" y="79616"/>
                  </a:lnTo>
                  <a:lnTo>
                    <a:pt x="185216" y="85610"/>
                  </a:lnTo>
                  <a:lnTo>
                    <a:pt x="191134" y="90055"/>
                  </a:lnTo>
                  <a:lnTo>
                    <a:pt x="197484" y="83134"/>
                  </a:lnTo>
                  <a:lnTo>
                    <a:pt x="191508" y="78560"/>
                  </a:lnTo>
                  <a:lnTo>
                    <a:pt x="185959" y="73164"/>
                  </a:lnTo>
                  <a:lnTo>
                    <a:pt x="180840" y="66950"/>
                  </a:lnTo>
                  <a:lnTo>
                    <a:pt x="176148" y="59918"/>
                  </a:lnTo>
                  <a:lnTo>
                    <a:pt x="172221" y="52501"/>
                  </a:lnTo>
                  <a:lnTo>
                    <a:pt x="172129" y="52260"/>
                  </a:lnTo>
                  <a:close/>
                </a:path>
                <a:path w="363854" h="119379">
                  <a:moveTo>
                    <a:pt x="193039" y="10388"/>
                  </a:moveTo>
                  <a:lnTo>
                    <a:pt x="131698" y="10388"/>
                  </a:lnTo>
                  <a:lnTo>
                    <a:pt x="131698" y="18592"/>
                  </a:lnTo>
                  <a:lnTo>
                    <a:pt x="193039" y="18592"/>
                  </a:lnTo>
                  <a:lnTo>
                    <a:pt x="193039" y="10388"/>
                  </a:lnTo>
                  <a:close/>
                </a:path>
                <a:path w="363854" h="119379">
                  <a:moveTo>
                    <a:pt x="345566" y="2044"/>
                  </a:moveTo>
                  <a:lnTo>
                    <a:pt x="270890" y="2044"/>
                  </a:lnTo>
                  <a:lnTo>
                    <a:pt x="270890" y="9893"/>
                  </a:lnTo>
                  <a:lnTo>
                    <a:pt x="336422" y="9893"/>
                  </a:lnTo>
                  <a:lnTo>
                    <a:pt x="336422" y="20142"/>
                  </a:lnTo>
                  <a:lnTo>
                    <a:pt x="270890" y="20142"/>
                  </a:lnTo>
                  <a:lnTo>
                    <a:pt x="270890" y="45897"/>
                  </a:lnTo>
                  <a:lnTo>
                    <a:pt x="348233" y="45897"/>
                  </a:lnTo>
                  <a:lnTo>
                    <a:pt x="348233" y="38049"/>
                  </a:lnTo>
                  <a:lnTo>
                    <a:pt x="280034" y="38049"/>
                  </a:lnTo>
                  <a:lnTo>
                    <a:pt x="280034" y="27304"/>
                  </a:lnTo>
                  <a:lnTo>
                    <a:pt x="345566" y="27304"/>
                  </a:lnTo>
                  <a:lnTo>
                    <a:pt x="345566" y="2044"/>
                  </a:lnTo>
                  <a:close/>
                </a:path>
                <a:path w="363854" h="119379">
                  <a:moveTo>
                    <a:pt x="219201" y="0"/>
                  </a:moveTo>
                  <a:lnTo>
                    <a:pt x="209930" y="0"/>
                  </a:lnTo>
                  <a:lnTo>
                    <a:pt x="209930" y="119151"/>
                  </a:lnTo>
                  <a:lnTo>
                    <a:pt x="219201" y="119151"/>
                  </a:lnTo>
                  <a:lnTo>
                    <a:pt x="219201" y="56641"/>
                  </a:lnTo>
                  <a:lnTo>
                    <a:pt x="239775" y="56641"/>
                  </a:lnTo>
                  <a:lnTo>
                    <a:pt x="239775" y="48425"/>
                  </a:lnTo>
                  <a:lnTo>
                    <a:pt x="219201" y="48425"/>
                  </a:lnTo>
                  <a:lnTo>
                    <a:pt x="219201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1" name="object 51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261609" y="5746686"/>
              <a:ext cx="372617" cy="128295"/>
            </a:xfrm>
            <a:prstGeom prst="rect">
              <a:avLst/>
            </a:prstGeom>
          </p:spPr>
        </p:pic>
        <p:sp>
          <p:nvSpPr>
            <p:cNvPr id="52" name="object 52" descr=""/>
            <p:cNvSpPr/>
            <p:nvPr/>
          </p:nvSpPr>
          <p:spPr>
            <a:xfrm>
              <a:off x="5691377" y="5751258"/>
              <a:ext cx="363855" cy="119380"/>
            </a:xfrm>
            <a:custGeom>
              <a:avLst/>
              <a:gdLst/>
              <a:ahLst/>
              <a:cxnLst/>
              <a:rect l="l" t="t" r="r" b="b"/>
              <a:pathLst>
                <a:path w="363854" h="119379">
                  <a:moveTo>
                    <a:pt x="110489" y="87528"/>
                  </a:moveTo>
                  <a:lnTo>
                    <a:pt x="0" y="87528"/>
                  </a:lnTo>
                  <a:lnTo>
                    <a:pt x="0" y="95745"/>
                  </a:lnTo>
                  <a:lnTo>
                    <a:pt x="110489" y="95745"/>
                  </a:lnTo>
                  <a:lnTo>
                    <a:pt x="110489" y="87528"/>
                  </a:lnTo>
                  <a:close/>
                </a:path>
                <a:path w="363854" h="119379">
                  <a:moveTo>
                    <a:pt x="91439" y="11252"/>
                  </a:moveTo>
                  <a:lnTo>
                    <a:pt x="16763" y="11252"/>
                  </a:lnTo>
                  <a:lnTo>
                    <a:pt x="16763" y="19456"/>
                  </a:lnTo>
                  <a:lnTo>
                    <a:pt x="82169" y="19456"/>
                  </a:lnTo>
                  <a:lnTo>
                    <a:pt x="82076" y="53547"/>
                  </a:lnTo>
                  <a:lnTo>
                    <a:pt x="82004" y="58122"/>
                  </a:lnTo>
                  <a:lnTo>
                    <a:pt x="81518" y="68241"/>
                  </a:lnTo>
                  <a:lnTo>
                    <a:pt x="80722" y="78044"/>
                  </a:lnTo>
                  <a:lnTo>
                    <a:pt x="79629" y="87528"/>
                  </a:lnTo>
                  <a:lnTo>
                    <a:pt x="88646" y="87528"/>
                  </a:lnTo>
                  <a:lnTo>
                    <a:pt x="89886" y="75288"/>
                  </a:lnTo>
                  <a:lnTo>
                    <a:pt x="90757" y="63961"/>
                  </a:lnTo>
                  <a:lnTo>
                    <a:pt x="91271" y="53547"/>
                  </a:lnTo>
                  <a:lnTo>
                    <a:pt x="91375" y="47688"/>
                  </a:lnTo>
                  <a:lnTo>
                    <a:pt x="91439" y="11252"/>
                  </a:lnTo>
                  <a:close/>
                </a:path>
                <a:path w="363854" h="119379">
                  <a:moveTo>
                    <a:pt x="180467" y="10502"/>
                  </a:moveTo>
                  <a:lnTo>
                    <a:pt x="134747" y="10502"/>
                  </a:lnTo>
                  <a:lnTo>
                    <a:pt x="134747" y="87033"/>
                  </a:lnTo>
                  <a:lnTo>
                    <a:pt x="150489" y="86921"/>
                  </a:lnTo>
                  <a:lnTo>
                    <a:pt x="164195" y="86585"/>
                  </a:lnTo>
                  <a:lnTo>
                    <a:pt x="175877" y="86025"/>
                  </a:lnTo>
                  <a:lnTo>
                    <a:pt x="185547" y="85242"/>
                  </a:lnTo>
                  <a:lnTo>
                    <a:pt x="185027" y="78816"/>
                  </a:lnTo>
                  <a:lnTo>
                    <a:pt x="143891" y="78816"/>
                  </a:lnTo>
                  <a:lnTo>
                    <a:pt x="143891" y="18719"/>
                  </a:lnTo>
                  <a:lnTo>
                    <a:pt x="180467" y="18719"/>
                  </a:lnTo>
                  <a:lnTo>
                    <a:pt x="180467" y="10502"/>
                  </a:lnTo>
                  <a:close/>
                </a:path>
                <a:path w="363854" h="119379">
                  <a:moveTo>
                    <a:pt x="184912" y="77393"/>
                  </a:moveTo>
                  <a:lnTo>
                    <a:pt x="178817" y="78017"/>
                  </a:lnTo>
                  <a:lnTo>
                    <a:pt x="171783" y="78462"/>
                  </a:lnTo>
                  <a:lnTo>
                    <a:pt x="163820" y="78727"/>
                  </a:lnTo>
                  <a:lnTo>
                    <a:pt x="154939" y="78816"/>
                  </a:lnTo>
                  <a:lnTo>
                    <a:pt x="185027" y="78816"/>
                  </a:lnTo>
                  <a:lnTo>
                    <a:pt x="184912" y="77393"/>
                  </a:lnTo>
                  <a:close/>
                </a:path>
                <a:path w="363854" h="119379">
                  <a:moveTo>
                    <a:pt x="363474" y="93637"/>
                  </a:moveTo>
                  <a:lnTo>
                    <a:pt x="252984" y="93637"/>
                  </a:lnTo>
                  <a:lnTo>
                    <a:pt x="252984" y="101853"/>
                  </a:lnTo>
                  <a:lnTo>
                    <a:pt x="363474" y="101853"/>
                  </a:lnTo>
                  <a:lnTo>
                    <a:pt x="363474" y="93637"/>
                  </a:lnTo>
                  <a:close/>
                </a:path>
                <a:path w="363854" h="119379">
                  <a:moveTo>
                    <a:pt x="312927" y="71958"/>
                  </a:moveTo>
                  <a:lnTo>
                    <a:pt x="303657" y="71958"/>
                  </a:lnTo>
                  <a:lnTo>
                    <a:pt x="303657" y="93637"/>
                  </a:lnTo>
                  <a:lnTo>
                    <a:pt x="312927" y="93637"/>
                  </a:lnTo>
                  <a:lnTo>
                    <a:pt x="312927" y="71958"/>
                  </a:lnTo>
                  <a:close/>
                </a:path>
                <a:path w="363854" h="119379">
                  <a:moveTo>
                    <a:pt x="346201" y="10388"/>
                  </a:moveTo>
                  <a:lnTo>
                    <a:pt x="269875" y="10388"/>
                  </a:lnTo>
                  <a:lnTo>
                    <a:pt x="269875" y="18478"/>
                  </a:lnTo>
                  <a:lnTo>
                    <a:pt x="337058" y="18478"/>
                  </a:lnTo>
                  <a:lnTo>
                    <a:pt x="337058" y="36080"/>
                  </a:lnTo>
                  <a:lnTo>
                    <a:pt x="269621" y="36080"/>
                  </a:lnTo>
                  <a:lnTo>
                    <a:pt x="269621" y="71958"/>
                  </a:lnTo>
                  <a:lnTo>
                    <a:pt x="349758" y="71958"/>
                  </a:lnTo>
                  <a:lnTo>
                    <a:pt x="349758" y="63741"/>
                  </a:lnTo>
                  <a:lnTo>
                    <a:pt x="279019" y="63741"/>
                  </a:lnTo>
                  <a:lnTo>
                    <a:pt x="279019" y="44043"/>
                  </a:lnTo>
                  <a:lnTo>
                    <a:pt x="346201" y="44043"/>
                  </a:lnTo>
                  <a:lnTo>
                    <a:pt x="346201" y="10388"/>
                  </a:lnTo>
                  <a:close/>
                </a:path>
                <a:path w="363854" h="119379">
                  <a:moveTo>
                    <a:pt x="227964" y="57200"/>
                  </a:moveTo>
                  <a:lnTo>
                    <a:pt x="218694" y="57200"/>
                  </a:lnTo>
                  <a:lnTo>
                    <a:pt x="218694" y="119151"/>
                  </a:lnTo>
                  <a:lnTo>
                    <a:pt x="227964" y="119151"/>
                  </a:lnTo>
                  <a:lnTo>
                    <a:pt x="227964" y="57200"/>
                  </a:lnTo>
                  <a:close/>
                </a:path>
                <a:path w="363854" h="119379">
                  <a:moveTo>
                    <a:pt x="203326" y="2412"/>
                  </a:moveTo>
                  <a:lnTo>
                    <a:pt x="194310" y="2412"/>
                  </a:lnTo>
                  <a:lnTo>
                    <a:pt x="194310" y="115506"/>
                  </a:lnTo>
                  <a:lnTo>
                    <a:pt x="203326" y="115506"/>
                  </a:lnTo>
                  <a:lnTo>
                    <a:pt x="203326" y="57200"/>
                  </a:lnTo>
                  <a:lnTo>
                    <a:pt x="227964" y="57200"/>
                  </a:lnTo>
                  <a:lnTo>
                    <a:pt x="227964" y="48983"/>
                  </a:lnTo>
                  <a:lnTo>
                    <a:pt x="203326" y="48983"/>
                  </a:lnTo>
                  <a:lnTo>
                    <a:pt x="203326" y="2412"/>
                  </a:lnTo>
                  <a:close/>
                </a:path>
                <a:path w="363854" h="119379">
                  <a:moveTo>
                    <a:pt x="227964" y="0"/>
                  </a:moveTo>
                  <a:lnTo>
                    <a:pt x="218694" y="0"/>
                  </a:lnTo>
                  <a:lnTo>
                    <a:pt x="218694" y="48983"/>
                  </a:lnTo>
                  <a:lnTo>
                    <a:pt x="227964" y="48983"/>
                  </a:lnTo>
                  <a:lnTo>
                    <a:pt x="227964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686805" y="5746686"/>
              <a:ext cx="372618" cy="128295"/>
            </a:xfrm>
            <a:prstGeom prst="rect">
              <a:avLst/>
            </a:prstGeom>
          </p:spPr>
        </p:pic>
        <p:sp>
          <p:nvSpPr>
            <p:cNvPr id="54" name="object 54" descr=""/>
            <p:cNvSpPr/>
            <p:nvPr/>
          </p:nvSpPr>
          <p:spPr>
            <a:xfrm>
              <a:off x="6116573" y="5751258"/>
              <a:ext cx="356235" cy="119380"/>
            </a:xfrm>
            <a:custGeom>
              <a:avLst/>
              <a:gdLst/>
              <a:ahLst/>
              <a:cxnLst/>
              <a:rect l="l" t="t" r="r" b="b"/>
              <a:pathLst>
                <a:path w="356235" h="119379">
                  <a:moveTo>
                    <a:pt x="288543" y="78193"/>
                  </a:moveTo>
                  <a:lnTo>
                    <a:pt x="279273" y="78193"/>
                  </a:lnTo>
                  <a:lnTo>
                    <a:pt x="279273" y="115747"/>
                  </a:lnTo>
                  <a:lnTo>
                    <a:pt x="355726" y="115747"/>
                  </a:lnTo>
                  <a:lnTo>
                    <a:pt x="355726" y="107530"/>
                  </a:lnTo>
                  <a:lnTo>
                    <a:pt x="288543" y="107530"/>
                  </a:lnTo>
                  <a:lnTo>
                    <a:pt x="288543" y="78193"/>
                  </a:lnTo>
                  <a:close/>
                </a:path>
                <a:path w="356235" h="119379">
                  <a:moveTo>
                    <a:pt x="352171" y="53619"/>
                  </a:moveTo>
                  <a:lnTo>
                    <a:pt x="342900" y="53619"/>
                  </a:lnTo>
                  <a:lnTo>
                    <a:pt x="342900" y="87033"/>
                  </a:lnTo>
                  <a:lnTo>
                    <a:pt x="352171" y="87033"/>
                  </a:lnTo>
                  <a:lnTo>
                    <a:pt x="352171" y="53619"/>
                  </a:lnTo>
                  <a:close/>
                </a:path>
                <a:path w="356235" h="119379">
                  <a:moveTo>
                    <a:pt x="319150" y="6743"/>
                  </a:moveTo>
                  <a:lnTo>
                    <a:pt x="264413" y="6743"/>
                  </a:lnTo>
                  <a:lnTo>
                    <a:pt x="264413" y="65290"/>
                  </a:lnTo>
                  <a:lnTo>
                    <a:pt x="319150" y="65290"/>
                  </a:lnTo>
                  <a:lnTo>
                    <a:pt x="319150" y="57073"/>
                  </a:lnTo>
                  <a:lnTo>
                    <a:pt x="273685" y="57073"/>
                  </a:lnTo>
                  <a:lnTo>
                    <a:pt x="273685" y="14947"/>
                  </a:lnTo>
                  <a:lnTo>
                    <a:pt x="319150" y="14947"/>
                  </a:lnTo>
                  <a:lnTo>
                    <a:pt x="319150" y="6743"/>
                  </a:lnTo>
                  <a:close/>
                </a:path>
                <a:path w="356235" h="119379">
                  <a:moveTo>
                    <a:pt x="319150" y="14947"/>
                  </a:moveTo>
                  <a:lnTo>
                    <a:pt x="309879" y="14947"/>
                  </a:lnTo>
                  <a:lnTo>
                    <a:pt x="309879" y="57073"/>
                  </a:lnTo>
                  <a:lnTo>
                    <a:pt x="319150" y="57073"/>
                  </a:lnTo>
                  <a:lnTo>
                    <a:pt x="319150" y="53619"/>
                  </a:lnTo>
                  <a:lnTo>
                    <a:pt x="352171" y="53619"/>
                  </a:lnTo>
                  <a:lnTo>
                    <a:pt x="352171" y="45643"/>
                  </a:lnTo>
                  <a:lnTo>
                    <a:pt x="319150" y="45643"/>
                  </a:lnTo>
                  <a:lnTo>
                    <a:pt x="319150" y="26441"/>
                  </a:lnTo>
                  <a:lnTo>
                    <a:pt x="352171" y="26441"/>
                  </a:lnTo>
                  <a:lnTo>
                    <a:pt x="352171" y="18478"/>
                  </a:lnTo>
                  <a:lnTo>
                    <a:pt x="319150" y="18478"/>
                  </a:lnTo>
                  <a:lnTo>
                    <a:pt x="319150" y="14947"/>
                  </a:lnTo>
                  <a:close/>
                </a:path>
                <a:path w="356235" h="119379">
                  <a:moveTo>
                    <a:pt x="352171" y="26441"/>
                  </a:moveTo>
                  <a:lnTo>
                    <a:pt x="342900" y="26441"/>
                  </a:lnTo>
                  <a:lnTo>
                    <a:pt x="342900" y="45643"/>
                  </a:lnTo>
                  <a:lnTo>
                    <a:pt x="352171" y="45643"/>
                  </a:lnTo>
                  <a:lnTo>
                    <a:pt x="352171" y="26441"/>
                  </a:lnTo>
                  <a:close/>
                </a:path>
                <a:path w="356235" h="119379">
                  <a:moveTo>
                    <a:pt x="352171" y="0"/>
                  </a:moveTo>
                  <a:lnTo>
                    <a:pt x="342900" y="0"/>
                  </a:lnTo>
                  <a:lnTo>
                    <a:pt x="342900" y="18478"/>
                  </a:lnTo>
                  <a:lnTo>
                    <a:pt x="352171" y="18478"/>
                  </a:lnTo>
                  <a:lnTo>
                    <a:pt x="352171" y="0"/>
                  </a:lnTo>
                  <a:close/>
                </a:path>
                <a:path w="356235" h="119379">
                  <a:moveTo>
                    <a:pt x="110489" y="93078"/>
                  </a:moveTo>
                  <a:lnTo>
                    <a:pt x="0" y="93078"/>
                  </a:lnTo>
                  <a:lnTo>
                    <a:pt x="0" y="101295"/>
                  </a:lnTo>
                  <a:lnTo>
                    <a:pt x="110489" y="101295"/>
                  </a:lnTo>
                  <a:lnTo>
                    <a:pt x="110489" y="93078"/>
                  </a:lnTo>
                  <a:close/>
                </a:path>
                <a:path w="356235" h="119379">
                  <a:moveTo>
                    <a:pt x="59943" y="67449"/>
                  </a:moveTo>
                  <a:lnTo>
                    <a:pt x="50546" y="67449"/>
                  </a:lnTo>
                  <a:lnTo>
                    <a:pt x="50546" y="93078"/>
                  </a:lnTo>
                  <a:lnTo>
                    <a:pt x="59943" y="93078"/>
                  </a:lnTo>
                  <a:lnTo>
                    <a:pt x="59943" y="67449"/>
                  </a:lnTo>
                  <a:close/>
                </a:path>
                <a:path w="356235" h="119379">
                  <a:moveTo>
                    <a:pt x="27050" y="10261"/>
                  </a:moveTo>
                  <a:lnTo>
                    <a:pt x="17779" y="10261"/>
                  </a:lnTo>
                  <a:lnTo>
                    <a:pt x="17779" y="67449"/>
                  </a:lnTo>
                  <a:lnTo>
                    <a:pt x="92583" y="67449"/>
                  </a:lnTo>
                  <a:lnTo>
                    <a:pt x="92583" y="59054"/>
                  </a:lnTo>
                  <a:lnTo>
                    <a:pt x="27050" y="59054"/>
                  </a:lnTo>
                  <a:lnTo>
                    <a:pt x="27050" y="39230"/>
                  </a:lnTo>
                  <a:lnTo>
                    <a:pt x="92583" y="39230"/>
                  </a:lnTo>
                  <a:lnTo>
                    <a:pt x="92583" y="30886"/>
                  </a:lnTo>
                  <a:lnTo>
                    <a:pt x="27050" y="30886"/>
                  </a:lnTo>
                  <a:lnTo>
                    <a:pt x="27050" y="10261"/>
                  </a:lnTo>
                  <a:close/>
                </a:path>
                <a:path w="356235" h="119379">
                  <a:moveTo>
                    <a:pt x="92583" y="39230"/>
                  </a:moveTo>
                  <a:lnTo>
                    <a:pt x="83438" y="39230"/>
                  </a:lnTo>
                  <a:lnTo>
                    <a:pt x="83438" y="59054"/>
                  </a:lnTo>
                  <a:lnTo>
                    <a:pt x="92583" y="59054"/>
                  </a:lnTo>
                  <a:lnTo>
                    <a:pt x="92583" y="39230"/>
                  </a:lnTo>
                  <a:close/>
                </a:path>
                <a:path w="356235" h="119379">
                  <a:moveTo>
                    <a:pt x="92583" y="10261"/>
                  </a:moveTo>
                  <a:lnTo>
                    <a:pt x="83438" y="10261"/>
                  </a:lnTo>
                  <a:lnTo>
                    <a:pt x="83438" y="30886"/>
                  </a:lnTo>
                  <a:lnTo>
                    <a:pt x="92583" y="30886"/>
                  </a:lnTo>
                  <a:lnTo>
                    <a:pt x="92583" y="10261"/>
                  </a:lnTo>
                  <a:close/>
                </a:path>
                <a:path w="356235" h="119379">
                  <a:moveTo>
                    <a:pt x="145034" y="9766"/>
                  </a:moveTo>
                  <a:lnTo>
                    <a:pt x="135889" y="9766"/>
                  </a:lnTo>
                  <a:lnTo>
                    <a:pt x="135889" y="85115"/>
                  </a:lnTo>
                  <a:lnTo>
                    <a:pt x="154416" y="84991"/>
                  </a:lnTo>
                  <a:lnTo>
                    <a:pt x="169037" y="84620"/>
                  </a:lnTo>
                  <a:lnTo>
                    <a:pt x="179752" y="84000"/>
                  </a:lnTo>
                  <a:lnTo>
                    <a:pt x="186562" y="83134"/>
                  </a:lnTo>
                  <a:lnTo>
                    <a:pt x="185866" y="76898"/>
                  </a:lnTo>
                  <a:lnTo>
                    <a:pt x="145034" y="76898"/>
                  </a:lnTo>
                  <a:lnTo>
                    <a:pt x="145034" y="9766"/>
                  </a:lnTo>
                  <a:close/>
                </a:path>
                <a:path w="356235" h="119379">
                  <a:moveTo>
                    <a:pt x="185674" y="75171"/>
                  </a:moveTo>
                  <a:lnTo>
                    <a:pt x="178127" y="75928"/>
                  </a:lnTo>
                  <a:lnTo>
                    <a:pt x="168830" y="76468"/>
                  </a:lnTo>
                  <a:lnTo>
                    <a:pt x="157795" y="76791"/>
                  </a:lnTo>
                  <a:lnTo>
                    <a:pt x="145034" y="76898"/>
                  </a:lnTo>
                  <a:lnTo>
                    <a:pt x="185866" y="76898"/>
                  </a:lnTo>
                  <a:lnTo>
                    <a:pt x="185674" y="75171"/>
                  </a:lnTo>
                  <a:close/>
                </a:path>
                <a:path w="356235" h="119379">
                  <a:moveTo>
                    <a:pt x="227456" y="59982"/>
                  </a:moveTo>
                  <a:lnTo>
                    <a:pt x="218312" y="59982"/>
                  </a:lnTo>
                  <a:lnTo>
                    <a:pt x="218312" y="119151"/>
                  </a:lnTo>
                  <a:lnTo>
                    <a:pt x="227456" y="119151"/>
                  </a:lnTo>
                  <a:lnTo>
                    <a:pt x="227456" y="59982"/>
                  </a:lnTo>
                  <a:close/>
                </a:path>
                <a:path w="356235" h="119379">
                  <a:moveTo>
                    <a:pt x="202564" y="2412"/>
                  </a:moveTo>
                  <a:lnTo>
                    <a:pt x="193293" y="2412"/>
                  </a:lnTo>
                  <a:lnTo>
                    <a:pt x="193293" y="115506"/>
                  </a:lnTo>
                  <a:lnTo>
                    <a:pt x="202564" y="115506"/>
                  </a:lnTo>
                  <a:lnTo>
                    <a:pt x="202564" y="59982"/>
                  </a:lnTo>
                  <a:lnTo>
                    <a:pt x="227456" y="59982"/>
                  </a:lnTo>
                  <a:lnTo>
                    <a:pt x="227456" y="51765"/>
                  </a:lnTo>
                  <a:lnTo>
                    <a:pt x="202564" y="51765"/>
                  </a:lnTo>
                  <a:lnTo>
                    <a:pt x="202564" y="2412"/>
                  </a:lnTo>
                  <a:close/>
                </a:path>
                <a:path w="356235" h="119379">
                  <a:moveTo>
                    <a:pt x="227456" y="0"/>
                  </a:moveTo>
                  <a:lnTo>
                    <a:pt x="218312" y="0"/>
                  </a:lnTo>
                  <a:lnTo>
                    <a:pt x="218312" y="51765"/>
                  </a:lnTo>
                  <a:lnTo>
                    <a:pt x="227456" y="51765"/>
                  </a:lnTo>
                  <a:lnTo>
                    <a:pt x="227456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6116573" y="5751258"/>
              <a:ext cx="356235" cy="119380"/>
            </a:xfrm>
            <a:custGeom>
              <a:avLst/>
              <a:gdLst/>
              <a:ahLst/>
              <a:cxnLst/>
              <a:rect l="l" t="t" r="r" b="b"/>
              <a:pathLst>
                <a:path w="356235" h="119379">
                  <a:moveTo>
                    <a:pt x="279273" y="78193"/>
                  </a:moveTo>
                  <a:lnTo>
                    <a:pt x="288543" y="78193"/>
                  </a:lnTo>
                  <a:lnTo>
                    <a:pt x="288543" y="107530"/>
                  </a:lnTo>
                  <a:lnTo>
                    <a:pt x="355726" y="107530"/>
                  </a:lnTo>
                  <a:lnTo>
                    <a:pt x="355726" y="115747"/>
                  </a:lnTo>
                  <a:lnTo>
                    <a:pt x="279273" y="115747"/>
                  </a:lnTo>
                  <a:lnTo>
                    <a:pt x="279273" y="78193"/>
                  </a:lnTo>
                  <a:close/>
                </a:path>
                <a:path w="356235" h="119379">
                  <a:moveTo>
                    <a:pt x="27050" y="39230"/>
                  </a:moveTo>
                  <a:lnTo>
                    <a:pt x="27050" y="59054"/>
                  </a:lnTo>
                  <a:lnTo>
                    <a:pt x="83438" y="59054"/>
                  </a:lnTo>
                  <a:lnTo>
                    <a:pt x="83438" y="39230"/>
                  </a:lnTo>
                  <a:lnTo>
                    <a:pt x="27050" y="39230"/>
                  </a:lnTo>
                  <a:close/>
                </a:path>
                <a:path w="356235" h="119379">
                  <a:moveTo>
                    <a:pt x="319150" y="26441"/>
                  </a:moveTo>
                  <a:lnTo>
                    <a:pt x="319150" y="45643"/>
                  </a:lnTo>
                  <a:lnTo>
                    <a:pt x="342900" y="45643"/>
                  </a:lnTo>
                  <a:lnTo>
                    <a:pt x="342900" y="26441"/>
                  </a:lnTo>
                  <a:lnTo>
                    <a:pt x="319150" y="26441"/>
                  </a:lnTo>
                  <a:close/>
                </a:path>
                <a:path w="356235" h="119379">
                  <a:moveTo>
                    <a:pt x="273685" y="14947"/>
                  </a:moveTo>
                  <a:lnTo>
                    <a:pt x="273685" y="57073"/>
                  </a:lnTo>
                  <a:lnTo>
                    <a:pt x="309879" y="57073"/>
                  </a:lnTo>
                  <a:lnTo>
                    <a:pt x="309879" y="14947"/>
                  </a:lnTo>
                  <a:lnTo>
                    <a:pt x="273685" y="14947"/>
                  </a:lnTo>
                  <a:close/>
                </a:path>
                <a:path w="356235" h="119379">
                  <a:moveTo>
                    <a:pt x="17779" y="10261"/>
                  </a:moveTo>
                  <a:lnTo>
                    <a:pt x="27050" y="10261"/>
                  </a:lnTo>
                  <a:lnTo>
                    <a:pt x="27050" y="30886"/>
                  </a:lnTo>
                  <a:lnTo>
                    <a:pt x="83438" y="30886"/>
                  </a:lnTo>
                  <a:lnTo>
                    <a:pt x="83438" y="10261"/>
                  </a:lnTo>
                  <a:lnTo>
                    <a:pt x="92583" y="10261"/>
                  </a:lnTo>
                  <a:lnTo>
                    <a:pt x="92583" y="67449"/>
                  </a:lnTo>
                  <a:lnTo>
                    <a:pt x="59943" y="67449"/>
                  </a:lnTo>
                  <a:lnTo>
                    <a:pt x="59943" y="93078"/>
                  </a:lnTo>
                  <a:lnTo>
                    <a:pt x="110489" y="93078"/>
                  </a:lnTo>
                  <a:lnTo>
                    <a:pt x="110489" y="101295"/>
                  </a:lnTo>
                  <a:lnTo>
                    <a:pt x="0" y="101295"/>
                  </a:lnTo>
                  <a:lnTo>
                    <a:pt x="0" y="93078"/>
                  </a:lnTo>
                  <a:lnTo>
                    <a:pt x="50546" y="93078"/>
                  </a:lnTo>
                  <a:lnTo>
                    <a:pt x="50546" y="67449"/>
                  </a:lnTo>
                  <a:lnTo>
                    <a:pt x="17779" y="67449"/>
                  </a:lnTo>
                  <a:lnTo>
                    <a:pt x="17779" y="10261"/>
                  </a:lnTo>
                  <a:close/>
                </a:path>
                <a:path w="356235" h="119379">
                  <a:moveTo>
                    <a:pt x="135889" y="9766"/>
                  </a:moveTo>
                  <a:lnTo>
                    <a:pt x="145034" y="9766"/>
                  </a:lnTo>
                  <a:lnTo>
                    <a:pt x="145034" y="76898"/>
                  </a:lnTo>
                  <a:lnTo>
                    <a:pt x="157795" y="76791"/>
                  </a:lnTo>
                  <a:lnTo>
                    <a:pt x="168830" y="76468"/>
                  </a:lnTo>
                  <a:lnTo>
                    <a:pt x="178127" y="75928"/>
                  </a:lnTo>
                  <a:lnTo>
                    <a:pt x="185674" y="75171"/>
                  </a:lnTo>
                  <a:lnTo>
                    <a:pt x="186562" y="83134"/>
                  </a:lnTo>
                  <a:lnTo>
                    <a:pt x="179752" y="84000"/>
                  </a:lnTo>
                  <a:lnTo>
                    <a:pt x="169037" y="84620"/>
                  </a:lnTo>
                  <a:lnTo>
                    <a:pt x="154416" y="84991"/>
                  </a:lnTo>
                  <a:lnTo>
                    <a:pt x="135889" y="85115"/>
                  </a:lnTo>
                  <a:lnTo>
                    <a:pt x="135889" y="9766"/>
                  </a:lnTo>
                  <a:close/>
                </a:path>
                <a:path w="356235" h="119379">
                  <a:moveTo>
                    <a:pt x="342900" y="0"/>
                  </a:moveTo>
                  <a:lnTo>
                    <a:pt x="352171" y="0"/>
                  </a:lnTo>
                  <a:lnTo>
                    <a:pt x="352171" y="87033"/>
                  </a:lnTo>
                  <a:lnTo>
                    <a:pt x="342900" y="87033"/>
                  </a:lnTo>
                  <a:lnTo>
                    <a:pt x="342900" y="53619"/>
                  </a:lnTo>
                  <a:lnTo>
                    <a:pt x="319150" y="53619"/>
                  </a:lnTo>
                  <a:lnTo>
                    <a:pt x="319150" y="65290"/>
                  </a:lnTo>
                  <a:lnTo>
                    <a:pt x="264413" y="65290"/>
                  </a:lnTo>
                  <a:lnTo>
                    <a:pt x="264413" y="6743"/>
                  </a:lnTo>
                  <a:lnTo>
                    <a:pt x="319150" y="6743"/>
                  </a:lnTo>
                  <a:lnTo>
                    <a:pt x="319150" y="18478"/>
                  </a:lnTo>
                  <a:lnTo>
                    <a:pt x="342900" y="18478"/>
                  </a:lnTo>
                  <a:lnTo>
                    <a:pt x="342900" y="0"/>
                  </a:lnTo>
                  <a:close/>
                </a:path>
                <a:path w="356235" h="119379">
                  <a:moveTo>
                    <a:pt x="218312" y="0"/>
                  </a:moveTo>
                  <a:lnTo>
                    <a:pt x="227456" y="0"/>
                  </a:lnTo>
                  <a:lnTo>
                    <a:pt x="227456" y="119151"/>
                  </a:lnTo>
                  <a:lnTo>
                    <a:pt x="218312" y="119151"/>
                  </a:lnTo>
                  <a:lnTo>
                    <a:pt x="218312" y="59982"/>
                  </a:lnTo>
                  <a:lnTo>
                    <a:pt x="202564" y="59982"/>
                  </a:lnTo>
                  <a:lnTo>
                    <a:pt x="202564" y="115506"/>
                  </a:lnTo>
                  <a:lnTo>
                    <a:pt x="193293" y="115506"/>
                  </a:lnTo>
                  <a:lnTo>
                    <a:pt x="193293" y="2412"/>
                  </a:lnTo>
                  <a:lnTo>
                    <a:pt x="202564" y="2412"/>
                  </a:lnTo>
                  <a:lnTo>
                    <a:pt x="202564" y="51765"/>
                  </a:lnTo>
                  <a:lnTo>
                    <a:pt x="218312" y="51765"/>
                  </a:lnTo>
                  <a:lnTo>
                    <a:pt x="218312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37451" y="5746686"/>
              <a:ext cx="111633" cy="128295"/>
            </a:xfrm>
            <a:prstGeom prst="rect">
              <a:avLst/>
            </a:prstGeom>
          </p:spPr>
        </p:pic>
        <p:pic>
          <p:nvPicPr>
            <p:cNvPr id="57" name="object 57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836413" y="5984125"/>
              <a:ext cx="152654" cy="109448"/>
            </a:xfrm>
            <a:prstGeom prst="rect">
              <a:avLst/>
            </a:prstGeom>
          </p:spPr>
        </p:pic>
      </p:grpSp>
      <p:grpSp>
        <p:nvGrpSpPr>
          <p:cNvPr id="58" name="object 58" descr=""/>
          <p:cNvGrpSpPr/>
          <p:nvPr/>
        </p:nvGrpSpPr>
        <p:grpSpPr>
          <a:xfrm>
            <a:off x="3543300" y="3829811"/>
            <a:ext cx="497205" cy="183515"/>
            <a:chOff x="3543300" y="3829811"/>
            <a:chExt cx="497205" cy="183515"/>
          </a:xfrm>
        </p:grpSpPr>
        <p:pic>
          <p:nvPicPr>
            <p:cNvPr id="59" name="object 59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543300" y="3829811"/>
              <a:ext cx="166115" cy="183261"/>
            </a:xfrm>
            <a:prstGeom prst="rect">
              <a:avLst/>
            </a:prstGeom>
          </p:spPr>
        </p:pic>
        <p:pic>
          <p:nvPicPr>
            <p:cNvPr id="60" name="object 60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710939" y="3829811"/>
              <a:ext cx="329184" cy="103631"/>
            </a:xfrm>
            <a:prstGeom prst="rect">
              <a:avLst/>
            </a:prstGeom>
          </p:spPr>
        </p:pic>
      </p:grpSp>
      <p:pic>
        <p:nvPicPr>
          <p:cNvPr id="61" name="object 61" descr="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8298180" y="5682996"/>
            <a:ext cx="1591055" cy="452627"/>
          </a:xfrm>
          <a:prstGeom prst="rect">
            <a:avLst/>
          </a:prstGeom>
        </p:spPr>
      </p:pic>
      <p:grpSp>
        <p:nvGrpSpPr>
          <p:cNvPr id="62" name="object 62" descr=""/>
          <p:cNvGrpSpPr/>
          <p:nvPr/>
        </p:nvGrpSpPr>
        <p:grpSpPr>
          <a:xfrm>
            <a:off x="126492" y="1504188"/>
            <a:ext cx="2638425" cy="329565"/>
            <a:chOff x="126492" y="1504188"/>
            <a:chExt cx="2638425" cy="329565"/>
          </a:xfrm>
        </p:grpSpPr>
        <p:sp>
          <p:nvSpPr>
            <p:cNvPr id="63" name="object 63" descr=""/>
            <p:cNvSpPr/>
            <p:nvPr/>
          </p:nvSpPr>
          <p:spPr>
            <a:xfrm>
              <a:off x="126492" y="1504188"/>
              <a:ext cx="2638425" cy="329565"/>
            </a:xfrm>
            <a:custGeom>
              <a:avLst/>
              <a:gdLst/>
              <a:ahLst/>
              <a:cxnLst/>
              <a:rect l="l" t="t" r="r" b="b"/>
              <a:pathLst>
                <a:path w="2638425" h="329564">
                  <a:moveTo>
                    <a:pt x="2583180" y="0"/>
                  </a:moveTo>
                  <a:lnTo>
                    <a:pt x="54863" y="0"/>
                  </a:lnTo>
                  <a:lnTo>
                    <a:pt x="33507" y="4304"/>
                  </a:lnTo>
                  <a:lnTo>
                    <a:pt x="16068" y="16049"/>
                  </a:lnTo>
                  <a:lnTo>
                    <a:pt x="4311" y="33486"/>
                  </a:lnTo>
                  <a:lnTo>
                    <a:pt x="0" y="54863"/>
                  </a:lnTo>
                  <a:lnTo>
                    <a:pt x="0" y="274320"/>
                  </a:lnTo>
                  <a:lnTo>
                    <a:pt x="4311" y="295697"/>
                  </a:lnTo>
                  <a:lnTo>
                    <a:pt x="16068" y="313134"/>
                  </a:lnTo>
                  <a:lnTo>
                    <a:pt x="33507" y="324879"/>
                  </a:lnTo>
                  <a:lnTo>
                    <a:pt x="54863" y="329184"/>
                  </a:lnTo>
                  <a:lnTo>
                    <a:pt x="2583180" y="329184"/>
                  </a:lnTo>
                  <a:lnTo>
                    <a:pt x="2604557" y="324879"/>
                  </a:lnTo>
                  <a:lnTo>
                    <a:pt x="2621994" y="313134"/>
                  </a:lnTo>
                  <a:lnTo>
                    <a:pt x="2633739" y="295697"/>
                  </a:lnTo>
                  <a:lnTo>
                    <a:pt x="2638044" y="274320"/>
                  </a:lnTo>
                  <a:lnTo>
                    <a:pt x="2638044" y="54863"/>
                  </a:lnTo>
                  <a:lnTo>
                    <a:pt x="2633739" y="33486"/>
                  </a:lnTo>
                  <a:lnTo>
                    <a:pt x="2621994" y="16049"/>
                  </a:lnTo>
                  <a:lnTo>
                    <a:pt x="2604557" y="4304"/>
                  </a:lnTo>
                  <a:lnTo>
                    <a:pt x="2583180" y="0"/>
                  </a:lnTo>
                  <a:close/>
                </a:path>
              </a:pathLst>
            </a:custGeom>
            <a:solidFill>
              <a:srgbClr val="0066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4" name="object 64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08711" y="1597787"/>
              <a:ext cx="177558" cy="177546"/>
            </a:xfrm>
            <a:prstGeom prst="rect">
              <a:avLst/>
            </a:prstGeom>
          </p:spPr>
        </p:pic>
        <p:sp>
          <p:nvSpPr>
            <p:cNvPr id="65" name="object 65" descr=""/>
            <p:cNvSpPr/>
            <p:nvPr/>
          </p:nvSpPr>
          <p:spPr>
            <a:xfrm>
              <a:off x="568375" y="1579626"/>
              <a:ext cx="1101090" cy="176530"/>
            </a:xfrm>
            <a:custGeom>
              <a:avLst/>
              <a:gdLst/>
              <a:ahLst/>
              <a:cxnLst/>
              <a:rect l="l" t="t" r="r" b="b"/>
              <a:pathLst>
                <a:path w="1101089" h="176530">
                  <a:moveTo>
                    <a:pt x="415544" y="122174"/>
                  </a:moveTo>
                  <a:lnTo>
                    <a:pt x="401904" y="122174"/>
                  </a:lnTo>
                  <a:lnTo>
                    <a:pt x="401904" y="170561"/>
                  </a:lnTo>
                  <a:lnTo>
                    <a:pt x="515492" y="170561"/>
                  </a:lnTo>
                  <a:lnTo>
                    <a:pt x="515492" y="158369"/>
                  </a:lnTo>
                  <a:lnTo>
                    <a:pt x="415544" y="158369"/>
                  </a:lnTo>
                  <a:lnTo>
                    <a:pt x="415544" y="122174"/>
                  </a:lnTo>
                  <a:close/>
                </a:path>
                <a:path w="1101089" h="176530">
                  <a:moveTo>
                    <a:pt x="615988" y="117094"/>
                  </a:moveTo>
                  <a:lnTo>
                    <a:pt x="602259" y="117094"/>
                  </a:lnTo>
                  <a:lnTo>
                    <a:pt x="602259" y="169799"/>
                  </a:lnTo>
                  <a:lnTo>
                    <a:pt x="715721" y="169799"/>
                  </a:lnTo>
                  <a:lnTo>
                    <a:pt x="715721" y="157479"/>
                  </a:lnTo>
                  <a:lnTo>
                    <a:pt x="615988" y="157479"/>
                  </a:lnTo>
                  <a:lnTo>
                    <a:pt x="615988" y="117094"/>
                  </a:lnTo>
                  <a:close/>
                </a:path>
                <a:path w="1101089" h="176530">
                  <a:moveTo>
                    <a:pt x="709117" y="61722"/>
                  </a:moveTo>
                  <a:lnTo>
                    <a:pt x="695439" y="61722"/>
                  </a:lnTo>
                  <a:lnTo>
                    <a:pt x="695439" y="128904"/>
                  </a:lnTo>
                  <a:lnTo>
                    <a:pt x="709117" y="128904"/>
                  </a:lnTo>
                  <a:lnTo>
                    <a:pt x="709117" y="61722"/>
                  </a:lnTo>
                  <a:close/>
                </a:path>
                <a:path w="1101089" h="176530">
                  <a:moveTo>
                    <a:pt x="594385" y="8254"/>
                  </a:moveTo>
                  <a:lnTo>
                    <a:pt x="580936" y="8254"/>
                  </a:lnTo>
                  <a:lnTo>
                    <a:pt x="580936" y="97789"/>
                  </a:lnTo>
                  <a:lnTo>
                    <a:pt x="662482" y="97789"/>
                  </a:lnTo>
                  <a:lnTo>
                    <a:pt x="662482" y="85851"/>
                  </a:lnTo>
                  <a:lnTo>
                    <a:pt x="594385" y="85851"/>
                  </a:lnTo>
                  <a:lnTo>
                    <a:pt x="594385" y="54228"/>
                  </a:lnTo>
                  <a:lnTo>
                    <a:pt x="709117" y="54228"/>
                  </a:lnTo>
                  <a:lnTo>
                    <a:pt x="709117" y="49529"/>
                  </a:lnTo>
                  <a:lnTo>
                    <a:pt x="662482" y="49529"/>
                  </a:lnTo>
                  <a:lnTo>
                    <a:pt x="662482" y="42037"/>
                  </a:lnTo>
                  <a:lnTo>
                    <a:pt x="594385" y="42037"/>
                  </a:lnTo>
                  <a:lnTo>
                    <a:pt x="594385" y="8254"/>
                  </a:lnTo>
                  <a:close/>
                </a:path>
                <a:path w="1101089" h="176530">
                  <a:moveTo>
                    <a:pt x="709117" y="54228"/>
                  </a:moveTo>
                  <a:lnTo>
                    <a:pt x="648754" y="54228"/>
                  </a:lnTo>
                  <a:lnTo>
                    <a:pt x="648754" y="85851"/>
                  </a:lnTo>
                  <a:lnTo>
                    <a:pt x="662482" y="85851"/>
                  </a:lnTo>
                  <a:lnTo>
                    <a:pt x="662482" y="61722"/>
                  </a:lnTo>
                  <a:lnTo>
                    <a:pt x="709117" y="61722"/>
                  </a:lnTo>
                  <a:lnTo>
                    <a:pt x="709117" y="54228"/>
                  </a:lnTo>
                  <a:close/>
                </a:path>
                <a:path w="1101089" h="176530">
                  <a:moveTo>
                    <a:pt x="709117" y="0"/>
                  </a:moveTo>
                  <a:lnTo>
                    <a:pt x="695439" y="0"/>
                  </a:lnTo>
                  <a:lnTo>
                    <a:pt x="695439" y="49529"/>
                  </a:lnTo>
                  <a:lnTo>
                    <a:pt x="709117" y="49529"/>
                  </a:lnTo>
                  <a:lnTo>
                    <a:pt x="709117" y="0"/>
                  </a:lnTo>
                  <a:close/>
                </a:path>
                <a:path w="1101089" h="176530">
                  <a:moveTo>
                    <a:pt x="662482" y="8254"/>
                  </a:moveTo>
                  <a:lnTo>
                    <a:pt x="648754" y="8254"/>
                  </a:lnTo>
                  <a:lnTo>
                    <a:pt x="648754" y="42037"/>
                  </a:lnTo>
                  <a:lnTo>
                    <a:pt x="662482" y="42037"/>
                  </a:lnTo>
                  <a:lnTo>
                    <a:pt x="662482" y="8254"/>
                  </a:lnTo>
                  <a:close/>
                </a:path>
                <a:path w="1101089" h="176530">
                  <a:moveTo>
                    <a:pt x="56019" y="123571"/>
                  </a:moveTo>
                  <a:lnTo>
                    <a:pt x="42379" y="123571"/>
                  </a:lnTo>
                  <a:lnTo>
                    <a:pt x="42379" y="176529"/>
                  </a:lnTo>
                  <a:lnTo>
                    <a:pt x="56019" y="176529"/>
                  </a:lnTo>
                  <a:lnTo>
                    <a:pt x="56019" y="123571"/>
                  </a:lnTo>
                  <a:close/>
                </a:path>
                <a:path w="1101089" h="176530">
                  <a:moveTo>
                    <a:pt x="121462" y="123571"/>
                  </a:moveTo>
                  <a:lnTo>
                    <a:pt x="107823" y="123571"/>
                  </a:lnTo>
                  <a:lnTo>
                    <a:pt x="107823" y="176529"/>
                  </a:lnTo>
                  <a:lnTo>
                    <a:pt x="121462" y="176529"/>
                  </a:lnTo>
                  <a:lnTo>
                    <a:pt x="121462" y="123571"/>
                  </a:lnTo>
                  <a:close/>
                </a:path>
                <a:path w="1101089" h="176530">
                  <a:moveTo>
                    <a:pt x="163842" y="111378"/>
                  </a:moveTo>
                  <a:lnTo>
                    <a:pt x="0" y="111378"/>
                  </a:lnTo>
                  <a:lnTo>
                    <a:pt x="0" y="123571"/>
                  </a:lnTo>
                  <a:lnTo>
                    <a:pt x="163842" y="123571"/>
                  </a:lnTo>
                  <a:lnTo>
                    <a:pt x="163842" y="111378"/>
                  </a:lnTo>
                  <a:close/>
                </a:path>
                <a:path w="1101089" h="176530">
                  <a:moveTo>
                    <a:pt x="913587" y="137540"/>
                  </a:moveTo>
                  <a:lnTo>
                    <a:pt x="749757" y="137540"/>
                  </a:lnTo>
                  <a:lnTo>
                    <a:pt x="749757" y="149606"/>
                  </a:lnTo>
                  <a:lnTo>
                    <a:pt x="913587" y="149606"/>
                  </a:lnTo>
                  <a:lnTo>
                    <a:pt x="913587" y="137540"/>
                  </a:lnTo>
                  <a:close/>
                </a:path>
                <a:path w="1101089" h="176530">
                  <a:moveTo>
                    <a:pt x="831672" y="44703"/>
                  </a:moveTo>
                  <a:lnTo>
                    <a:pt x="789254" y="54228"/>
                  </a:lnTo>
                  <a:lnTo>
                    <a:pt x="774395" y="78104"/>
                  </a:lnTo>
                  <a:lnTo>
                    <a:pt x="775208" y="84752"/>
                  </a:lnTo>
                  <a:lnTo>
                    <a:pt x="813606" y="110505"/>
                  </a:lnTo>
                  <a:lnTo>
                    <a:pt x="824941" y="111506"/>
                  </a:lnTo>
                  <a:lnTo>
                    <a:pt x="824941" y="137540"/>
                  </a:lnTo>
                  <a:lnTo>
                    <a:pt x="838530" y="137540"/>
                  </a:lnTo>
                  <a:lnTo>
                    <a:pt x="838530" y="111506"/>
                  </a:lnTo>
                  <a:lnTo>
                    <a:pt x="849789" y="110505"/>
                  </a:lnTo>
                  <a:lnTo>
                    <a:pt x="859739" y="108458"/>
                  </a:lnTo>
                  <a:lnTo>
                    <a:pt x="868355" y="105362"/>
                  </a:lnTo>
                  <a:lnTo>
                    <a:pt x="875614" y="101219"/>
                  </a:lnTo>
                  <a:lnTo>
                    <a:pt x="876965" y="100075"/>
                  </a:lnTo>
                  <a:lnTo>
                    <a:pt x="831672" y="100075"/>
                  </a:lnTo>
                  <a:lnTo>
                    <a:pt x="821833" y="99714"/>
                  </a:lnTo>
                  <a:lnTo>
                    <a:pt x="788746" y="84836"/>
                  </a:lnTo>
                  <a:lnTo>
                    <a:pt x="788746" y="71627"/>
                  </a:lnTo>
                  <a:lnTo>
                    <a:pt x="831672" y="56387"/>
                  </a:lnTo>
                  <a:lnTo>
                    <a:pt x="876968" y="56387"/>
                  </a:lnTo>
                  <a:lnTo>
                    <a:pt x="873963" y="54101"/>
                  </a:lnTo>
                  <a:lnTo>
                    <a:pt x="865747" y="50008"/>
                  </a:lnTo>
                  <a:lnTo>
                    <a:pt x="855960" y="47069"/>
                  </a:lnTo>
                  <a:lnTo>
                    <a:pt x="844602" y="45297"/>
                  </a:lnTo>
                  <a:lnTo>
                    <a:pt x="831672" y="44703"/>
                  </a:lnTo>
                  <a:close/>
                </a:path>
                <a:path w="1101089" h="176530">
                  <a:moveTo>
                    <a:pt x="876968" y="56387"/>
                  </a:moveTo>
                  <a:lnTo>
                    <a:pt x="831672" y="56387"/>
                  </a:lnTo>
                  <a:lnTo>
                    <a:pt x="841510" y="56749"/>
                  </a:lnTo>
                  <a:lnTo>
                    <a:pt x="850087" y="57848"/>
                  </a:lnTo>
                  <a:lnTo>
                    <a:pt x="857425" y="59709"/>
                  </a:lnTo>
                  <a:lnTo>
                    <a:pt x="863549" y="62357"/>
                  </a:lnTo>
                  <a:lnTo>
                    <a:pt x="870788" y="66294"/>
                  </a:lnTo>
                  <a:lnTo>
                    <a:pt x="874471" y="71627"/>
                  </a:lnTo>
                  <a:lnTo>
                    <a:pt x="874471" y="84836"/>
                  </a:lnTo>
                  <a:lnTo>
                    <a:pt x="831672" y="100075"/>
                  </a:lnTo>
                  <a:lnTo>
                    <a:pt x="876965" y="100075"/>
                  </a:lnTo>
                  <a:lnTo>
                    <a:pt x="881448" y="96285"/>
                  </a:lnTo>
                  <a:lnTo>
                    <a:pt x="885615" y="90804"/>
                  </a:lnTo>
                  <a:lnTo>
                    <a:pt x="888115" y="84752"/>
                  </a:lnTo>
                  <a:lnTo>
                    <a:pt x="888949" y="78104"/>
                  </a:lnTo>
                  <a:lnTo>
                    <a:pt x="888018" y="71104"/>
                  </a:lnTo>
                  <a:lnTo>
                    <a:pt x="885218" y="64770"/>
                  </a:lnTo>
                  <a:lnTo>
                    <a:pt x="880537" y="59102"/>
                  </a:lnTo>
                  <a:lnTo>
                    <a:pt x="876968" y="56387"/>
                  </a:lnTo>
                  <a:close/>
                </a:path>
                <a:path w="1101089" h="176530">
                  <a:moveTo>
                    <a:pt x="81915" y="38481"/>
                  </a:moveTo>
                  <a:lnTo>
                    <a:pt x="39179" y="46862"/>
                  </a:lnTo>
                  <a:lnTo>
                    <a:pt x="24168" y="68834"/>
                  </a:lnTo>
                  <a:lnTo>
                    <a:pt x="25101" y="75356"/>
                  </a:lnTo>
                  <a:lnTo>
                    <a:pt x="57307" y="97027"/>
                  </a:lnTo>
                  <a:lnTo>
                    <a:pt x="81915" y="99060"/>
                  </a:lnTo>
                  <a:lnTo>
                    <a:pt x="95059" y="98555"/>
                  </a:lnTo>
                  <a:lnTo>
                    <a:pt x="106565" y="97027"/>
                  </a:lnTo>
                  <a:lnTo>
                    <a:pt x="116433" y="94452"/>
                  </a:lnTo>
                  <a:lnTo>
                    <a:pt x="124663" y="90804"/>
                  </a:lnTo>
                  <a:lnTo>
                    <a:pt x="129397" y="87502"/>
                  </a:lnTo>
                  <a:lnTo>
                    <a:pt x="81737" y="87502"/>
                  </a:lnTo>
                  <a:lnTo>
                    <a:pt x="71979" y="87169"/>
                  </a:lnTo>
                  <a:lnTo>
                    <a:pt x="38442" y="74168"/>
                  </a:lnTo>
                  <a:lnTo>
                    <a:pt x="38442" y="63500"/>
                  </a:lnTo>
                  <a:lnTo>
                    <a:pt x="81737" y="50037"/>
                  </a:lnTo>
                  <a:lnTo>
                    <a:pt x="129173" y="50037"/>
                  </a:lnTo>
                  <a:lnTo>
                    <a:pt x="124574" y="46862"/>
                  </a:lnTo>
                  <a:lnTo>
                    <a:pt x="116313" y="43195"/>
                  </a:lnTo>
                  <a:lnTo>
                    <a:pt x="106449" y="40576"/>
                  </a:lnTo>
                  <a:lnTo>
                    <a:pt x="94983" y="39004"/>
                  </a:lnTo>
                  <a:lnTo>
                    <a:pt x="81915" y="38481"/>
                  </a:lnTo>
                  <a:close/>
                </a:path>
                <a:path w="1101089" h="176530">
                  <a:moveTo>
                    <a:pt x="129173" y="50037"/>
                  </a:moveTo>
                  <a:lnTo>
                    <a:pt x="81737" y="50037"/>
                  </a:lnTo>
                  <a:lnTo>
                    <a:pt x="91500" y="50373"/>
                  </a:lnTo>
                  <a:lnTo>
                    <a:pt x="100101" y="51387"/>
                  </a:lnTo>
                  <a:lnTo>
                    <a:pt x="107540" y="53091"/>
                  </a:lnTo>
                  <a:lnTo>
                    <a:pt x="113817" y="55499"/>
                  </a:lnTo>
                  <a:lnTo>
                    <a:pt x="121412" y="59054"/>
                  </a:lnTo>
                  <a:lnTo>
                    <a:pt x="125209" y="63500"/>
                  </a:lnTo>
                  <a:lnTo>
                    <a:pt x="125209" y="74168"/>
                  </a:lnTo>
                  <a:lnTo>
                    <a:pt x="81737" y="87502"/>
                  </a:lnTo>
                  <a:lnTo>
                    <a:pt x="129397" y="87502"/>
                  </a:lnTo>
                  <a:lnTo>
                    <a:pt x="131147" y="86282"/>
                  </a:lnTo>
                  <a:lnTo>
                    <a:pt x="135778" y="81105"/>
                  </a:lnTo>
                  <a:lnTo>
                    <a:pt x="138557" y="75285"/>
                  </a:lnTo>
                  <a:lnTo>
                    <a:pt x="139484" y="68834"/>
                  </a:lnTo>
                  <a:lnTo>
                    <a:pt x="138552" y="62329"/>
                  </a:lnTo>
                  <a:lnTo>
                    <a:pt x="135758" y="56514"/>
                  </a:lnTo>
                  <a:lnTo>
                    <a:pt x="131099" y="51367"/>
                  </a:lnTo>
                  <a:lnTo>
                    <a:pt x="129173" y="50037"/>
                  </a:lnTo>
                  <a:close/>
                </a:path>
                <a:path w="1101089" h="176530">
                  <a:moveTo>
                    <a:pt x="538746" y="95885"/>
                  </a:moveTo>
                  <a:lnTo>
                    <a:pt x="374904" y="95885"/>
                  </a:lnTo>
                  <a:lnTo>
                    <a:pt x="374904" y="107823"/>
                  </a:lnTo>
                  <a:lnTo>
                    <a:pt x="538746" y="107823"/>
                  </a:lnTo>
                  <a:lnTo>
                    <a:pt x="538746" y="95885"/>
                  </a:lnTo>
                  <a:close/>
                </a:path>
                <a:path w="1101089" h="176530">
                  <a:moveTo>
                    <a:pt x="463778" y="72516"/>
                  </a:moveTo>
                  <a:lnTo>
                    <a:pt x="449859" y="72516"/>
                  </a:lnTo>
                  <a:lnTo>
                    <a:pt x="449859" y="95885"/>
                  </a:lnTo>
                  <a:lnTo>
                    <a:pt x="463778" y="95885"/>
                  </a:lnTo>
                  <a:lnTo>
                    <a:pt x="463778" y="72516"/>
                  </a:lnTo>
                  <a:close/>
                </a:path>
                <a:path w="1101089" h="176530">
                  <a:moveTo>
                    <a:pt x="520890" y="60451"/>
                  </a:moveTo>
                  <a:lnTo>
                    <a:pt x="392747" y="60451"/>
                  </a:lnTo>
                  <a:lnTo>
                    <a:pt x="392747" y="72516"/>
                  </a:lnTo>
                  <a:lnTo>
                    <a:pt x="520890" y="72516"/>
                  </a:lnTo>
                  <a:lnTo>
                    <a:pt x="520890" y="60451"/>
                  </a:lnTo>
                  <a:close/>
                </a:path>
                <a:path w="1101089" h="176530">
                  <a:moveTo>
                    <a:pt x="430364" y="24891"/>
                  </a:moveTo>
                  <a:lnTo>
                    <a:pt x="416915" y="24891"/>
                  </a:lnTo>
                  <a:lnTo>
                    <a:pt x="418744" y="60451"/>
                  </a:lnTo>
                  <a:lnTo>
                    <a:pt x="432295" y="60451"/>
                  </a:lnTo>
                  <a:lnTo>
                    <a:pt x="430364" y="24891"/>
                  </a:lnTo>
                  <a:close/>
                </a:path>
                <a:path w="1101089" h="176530">
                  <a:moveTo>
                    <a:pt x="496722" y="24891"/>
                  </a:moveTo>
                  <a:lnTo>
                    <a:pt x="483273" y="24891"/>
                  </a:lnTo>
                  <a:lnTo>
                    <a:pt x="481355" y="60451"/>
                  </a:lnTo>
                  <a:lnTo>
                    <a:pt x="494893" y="60451"/>
                  </a:lnTo>
                  <a:lnTo>
                    <a:pt x="496722" y="24891"/>
                  </a:lnTo>
                  <a:close/>
                </a:path>
                <a:path w="1101089" h="176530">
                  <a:moveTo>
                    <a:pt x="267538" y="15494"/>
                  </a:moveTo>
                  <a:lnTo>
                    <a:pt x="199809" y="15494"/>
                  </a:lnTo>
                  <a:lnTo>
                    <a:pt x="199809" y="128904"/>
                  </a:lnTo>
                  <a:lnTo>
                    <a:pt x="223073" y="128740"/>
                  </a:lnTo>
                  <a:lnTo>
                    <a:pt x="243354" y="128254"/>
                  </a:lnTo>
                  <a:lnTo>
                    <a:pt x="260648" y="127458"/>
                  </a:lnTo>
                  <a:lnTo>
                    <a:pt x="274955" y="126364"/>
                  </a:lnTo>
                  <a:lnTo>
                    <a:pt x="274209" y="116839"/>
                  </a:lnTo>
                  <a:lnTo>
                    <a:pt x="213360" y="116839"/>
                  </a:lnTo>
                  <a:lnTo>
                    <a:pt x="213360" y="27686"/>
                  </a:lnTo>
                  <a:lnTo>
                    <a:pt x="267538" y="27686"/>
                  </a:lnTo>
                  <a:lnTo>
                    <a:pt x="267538" y="15494"/>
                  </a:lnTo>
                  <a:close/>
                </a:path>
                <a:path w="1101089" h="176530">
                  <a:moveTo>
                    <a:pt x="274040" y="114681"/>
                  </a:moveTo>
                  <a:lnTo>
                    <a:pt x="265015" y="115607"/>
                  </a:lnTo>
                  <a:lnTo>
                    <a:pt x="254608" y="116284"/>
                  </a:lnTo>
                  <a:lnTo>
                    <a:pt x="242817" y="116699"/>
                  </a:lnTo>
                  <a:lnTo>
                    <a:pt x="229641" y="116839"/>
                  </a:lnTo>
                  <a:lnTo>
                    <a:pt x="274209" y="116839"/>
                  </a:lnTo>
                  <a:lnTo>
                    <a:pt x="274040" y="114681"/>
                  </a:lnTo>
                  <a:close/>
                </a:path>
                <a:path w="1101089" h="176530">
                  <a:moveTo>
                    <a:pt x="1101039" y="138811"/>
                  </a:moveTo>
                  <a:lnTo>
                    <a:pt x="937209" y="138811"/>
                  </a:lnTo>
                  <a:lnTo>
                    <a:pt x="937209" y="150875"/>
                  </a:lnTo>
                  <a:lnTo>
                    <a:pt x="1101039" y="150875"/>
                  </a:lnTo>
                  <a:lnTo>
                    <a:pt x="1101039" y="138811"/>
                  </a:lnTo>
                  <a:close/>
                </a:path>
                <a:path w="1101089" h="176530">
                  <a:moveTo>
                    <a:pt x="1026109" y="106679"/>
                  </a:moveTo>
                  <a:lnTo>
                    <a:pt x="1012393" y="106679"/>
                  </a:lnTo>
                  <a:lnTo>
                    <a:pt x="1012393" y="138811"/>
                  </a:lnTo>
                  <a:lnTo>
                    <a:pt x="1026109" y="138811"/>
                  </a:lnTo>
                  <a:lnTo>
                    <a:pt x="1026109" y="106679"/>
                  </a:lnTo>
                  <a:close/>
                </a:path>
                <a:path w="1101089" h="176530">
                  <a:moveTo>
                    <a:pt x="1075512" y="15366"/>
                  </a:moveTo>
                  <a:lnTo>
                    <a:pt x="962355" y="15366"/>
                  </a:lnTo>
                  <a:lnTo>
                    <a:pt x="962355" y="27304"/>
                  </a:lnTo>
                  <a:lnTo>
                    <a:pt x="1061923" y="27304"/>
                  </a:lnTo>
                  <a:lnTo>
                    <a:pt x="1061923" y="53466"/>
                  </a:lnTo>
                  <a:lnTo>
                    <a:pt x="961974" y="53466"/>
                  </a:lnTo>
                  <a:lnTo>
                    <a:pt x="961974" y="106679"/>
                  </a:lnTo>
                  <a:lnTo>
                    <a:pt x="1080719" y="106679"/>
                  </a:lnTo>
                  <a:lnTo>
                    <a:pt x="1080719" y="94487"/>
                  </a:lnTo>
                  <a:lnTo>
                    <a:pt x="975944" y="94487"/>
                  </a:lnTo>
                  <a:lnTo>
                    <a:pt x="975944" y="65277"/>
                  </a:lnTo>
                  <a:lnTo>
                    <a:pt x="1075512" y="65277"/>
                  </a:lnTo>
                  <a:lnTo>
                    <a:pt x="1075512" y="15366"/>
                  </a:lnTo>
                  <a:close/>
                </a:path>
                <a:path w="1101089" h="176530">
                  <a:moveTo>
                    <a:pt x="518693" y="6350"/>
                  </a:moveTo>
                  <a:lnTo>
                    <a:pt x="394944" y="6350"/>
                  </a:lnTo>
                  <a:lnTo>
                    <a:pt x="394944" y="18541"/>
                  </a:lnTo>
                  <a:lnTo>
                    <a:pt x="518693" y="18541"/>
                  </a:lnTo>
                  <a:lnTo>
                    <a:pt x="518693" y="6350"/>
                  </a:lnTo>
                  <a:close/>
                </a:path>
                <a:path w="1101089" h="176530">
                  <a:moveTo>
                    <a:pt x="899236" y="23368"/>
                  </a:moveTo>
                  <a:lnTo>
                    <a:pt x="764235" y="23368"/>
                  </a:lnTo>
                  <a:lnTo>
                    <a:pt x="764235" y="35433"/>
                  </a:lnTo>
                  <a:lnTo>
                    <a:pt x="899236" y="35433"/>
                  </a:lnTo>
                  <a:lnTo>
                    <a:pt x="899236" y="23368"/>
                  </a:lnTo>
                  <a:close/>
                </a:path>
                <a:path w="1101089" h="176530">
                  <a:moveTo>
                    <a:pt x="838530" y="1777"/>
                  </a:moveTo>
                  <a:lnTo>
                    <a:pt x="824941" y="1777"/>
                  </a:lnTo>
                  <a:lnTo>
                    <a:pt x="824941" y="23368"/>
                  </a:lnTo>
                  <a:lnTo>
                    <a:pt x="838530" y="23368"/>
                  </a:lnTo>
                  <a:lnTo>
                    <a:pt x="838530" y="1777"/>
                  </a:lnTo>
                  <a:close/>
                </a:path>
                <a:path w="1101089" h="176530">
                  <a:moveTo>
                    <a:pt x="148463" y="19431"/>
                  </a:moveTo>
                  <a:lnTo>
                    <a:pt x="15379" y="19431"/>
                  </a:lnTo>
                  <a:lnTo>
                    <a:pt x="15379" y="31623"/>
                  </a:lnTo>
                  <a:lnTo>
                    <a:pt x="148463" y="31623"/>
                  </a:lnTo>
                  <a:lnTo>
                    <a:pt x="148463" y="19431"/>
                  </a:lnTo>
                  <a:close/>
                </a:path>
                <a:path w="1101089" h="176530">
                  <a:moveTo>
                    <a:pt x="88874" y="126"/>
                  </a:moveTo>
                  <a:lnTo>
                    <a:pt x="74955" y="126"/>
                  </a:lnTo>
                  <a:lnTo>
                    <a:pt x="74955" y="19431"/>
                  </a:lnTo>
                  <a:lnTo>
                    <a:pt x="88874" y="19431"/>
                  </a:lnTo>
                  <a:lnTo>
                    <a:pt x="88874" y="126"/>
                  </a:lnTo>
                  <a:close/>
                </a:path>
                <a:path w="1101089" h="176530">
                  <a:moveTo>
                    <a:pt x="337832" y="84709"/>
                  </a:moveTo>
                  <a:lnTo>
                    <a:pt x="324104" y="84709"/>
                  </a:lnTo>
                  <a:lnTo>
                    <a:pt x="324104" y="176529"/>
                  </a:lnTo>
                  <a:lnTo>
                    <a:pt x="337832" y="176529"/>
                  </a:lnTo>
                  <a:lnTo>
                    <a:pt x="337832" y="84709"/>
                  </a:lnTo>
                  <a:close/>
                </a:path>
                <a:path w="1101089" h="176530">
                  <a:moveTo>
                    <a:pt x="301409" y="3556"/>
                  </a:moveTo>
                  <a:lnTo>
                    <a:pt x="287947" y="3556"/>
                  </a:lnTo>
                  <a:lnTo>
                    <a:pt x="287947" y="171196"/>
                  </a:lnTo>
                  <a:lnTo>
                    <a:pt x="301409" y="171196"/>
                  </a:lnTo>
                  <a:lnTo>
                    <a:pt x="301409" y="84709"/>
                  </a:lnTo>
                  <a:lnTo>
                    <a:pt x="337832" y="84709"/>
                  </a:lnTo>
                  <a:lnTo>
                    <a:pt x="337832" y="72516"/>
                  </a:lnTo>
                  <a:lnTo>
                    <a:pt x="301409" y="72516"/>
                  </a:lnTo>
                  <a:lnTo>
                    <a:pt x="301409" y="3556"/>
                  </a:lnTo>
                  <a:close/>
                </a:path>
                <a:path w="1101089" h="176530">
                  <a:moveTo>
                    <a:pt x="337832" y="0"/>
                  </a:moveTo>
                  <a:lnTo>
                    <a:pt x="324104" y="0"/>
                  </a:lnTo>
                  <a:lnTo>
                    <a:pt x="324104" y="72516"/>
                  </a:lnTo>
                  <a:lnTo>
                    <a:pt x="337832" y="72516"/>
                  </a:lnTo>
                  <a:lnTo>
                    <a:pt x="3378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568375" y="1579626"/>
              <a:ext cx="1101090" cy="176530"/>
            </a:xfrm>
            <a:custGeom>
              <a:avLst/>
              <a:gdLst/>
              <a:ahLst/>
              <a:cxnLst/>
              <a:rect l="l" t="t" r="r" b="b"/>
              <a:pathLst>
                <a:path w="1101089" h="176530">
                  <a:moveTo>
                    <a:pt x="401904" y="122174"/>
                  </a:moveTo>
                  <a:lnTo>
                    <a:pt x="415544" y="122174"/>
                  </a:lnTo>
                  <a:lnTo>
                    <a:pt x="415544" y="158369"/>
                  </a:lnTo>
                  <a:lnTo>
                    <a:pt x="515492" y="158369"/>
                  </a:lnTo>
                  <a:lnTo>
                    <a:pt x="515492" y="170561"/>
                  </a:lnTo>
                  <a:lnTo>
                    <a:pt x="401904" y="170561"/>
                  </a:lnTo>
                  <a:lnTo>
                    <a:pt x="401904" y="122174"/>
                  </a:lnTo>
                  <a:close/>
                </a:path>
                <a:path w="1101089" h="176530">
                  <a:moveTo>
                    <a:pt x="602259" y="117094"/>
                  </a:moveTo>
                  <a:lnTo>
                    <a:pt x="615988" y="117094"/>
                  </a:lnTo>
                  <a:lnTo>
                    <a:pt x="615988" y="157479"/>
                  </a:lnTo>
                  <a:lnTo>
                    <a:pt x="715721" y="157479"/>
                  </a:lnTo>
                  <a:lnTo>
                    <a:pt x="715721" y="169799"/>
                  </a:lnTo>
                  <a:lnTo>
                    <a:pt x="602259" y="169799"/>
                  </a:lnTo>
                  <a:lnTo>
                    <a:pt x="602259" y="117094"/>
                  </a:lnTo>
                  <a:close/>
                </a:path>
                <a:path w="1101089" h="176530">
                  <a:moveTo>
                    <a:pt x="0" y="111378"/>
                  </a:moveTo>
                  <a:lnTo>
                    <a:pt x="163842" y="111378"/>
                  </a:lnTo>
                  <a:lnTo>
                    <a:pt x="163842" y="123571"/>
                  </a:lnTo>
                  <a:lnTo>
                    <a:pt x="121462" y="123571"/>
                  </a:lnTo>
                  <a:lnTo>
                    <a:pt x="121462" y="176529"/>
                  </a:lnTo>
                  <a:lnTo>
                    <a:pt x="107823" y="176529"/>
                  </a:lnTo>
                  <a:lnTo>
                    <a:pt x="107823" y="123571"/>
                  </a:lnTo>
                  <a:lnTo>
                    <a:pt x="56019" y="123571"/>
                  </a:lnTo>
                  <a:lnTo>
                    <a:pt x="56019" y="176529"/>
                  </a:lnTo>
                  <a:lnTo>
                    <a:pt x="42379" y="176529"/>
                  </a:lnTo>
                  <a:lnTo>
                    <a:pt x="42379" y="123571"/>
                  </a:lnTo>
                  <a:lnTo>
                    <a:pt x="0" y="123571"/>
                  </a:lnTo>
                  <a:lnTo>
                    <a:pt x="0" y="111378"/>
                  </a:lnTo>
                  <a:close/>
                </a:path>
                <a:path w="1101089" h="176530">
                  <a:moveTo>
                    <a:pt x="831672" y="56387"/>
                  </a:moveTo>
                  <a:lnTo>
                    <a:pt x="792429" y="66294"/>
                  </a:lnTo>
                  <a:lnTo>
                    <a:pt x="788746" y="71627"/>
                  </a:lnTo>
                  <a:lnTo>
                    <a:pt x="788746" y="78104"/>
                  </a:lnTo>
                  <a:lnTo>
                    <a:pt x="788746" y="84836"/>
                  </a:lnTo>
                  <a:lnTo>
                    <a:pt x="831672" y="100075"/>
                  </a:lnTo>
                  <a:lnTo>
                    <a:pt x="841528" y="99714"/>
                  </a:lnTo>
                  <a:lnTo>
                    <a:pt x="874471" y="84836"/>
                  </a:lnTo>
                  <a:lnTo>
                    <a:pt x="874471" y="78104"/>
                  </a:lnTo>
                  <a:lnTo>
                    <a:pt x="874471" y="71627"/>
                  </a:lnTo>
                  <a:lnTo>
                    <a:pt x="841510" y="56749"/>
                  </a:lnTo>
                  <a:lnTo>
                    <a:pt x="831672" y="56387"/>
                  </a:lnTo>
                  <a:close/>
                </a:path>
                <a:path w="1101089" h="176530">
                  <a:moveTo>
                    <a:pt x="594385" y="54228"/>
                  </a:moveTo>
                  <a:lnTo>
                    <a:pt x="594385" y="85851"/>
                  </a:lnTo>
                  <a:lnTo>
                    <a:pt x="648754" y="85851"/>
                  </a:lnTo>
                  <a:lnTo>
                    <a:pt x="648754" y="54228"/>
                  </a:lnTo>
                  <a:lnTo>
                    <a:pt x="594385" y="54228"/>
                  </a:lnTo>
                  <a:close/>
                </a:path>
                <a:path w="1101089" h="176530">
                  <a:moveTo>
                    <a:pt x="81737" y="50037"/>
                  </a:moveTo>
                  <a:lnTo>
                    <a:pt x="42227" y="59054"/>
                  </a:lnTo>
                  <a:lnTo>
                    <a:pt x="38442" y="63500"/>
                  </a:lnTo>
                  <a:lnTo>
                    <a:pt x="38442" y="68834"/>
                  </a:lnTo>
                  <a:lnTo>
                    <a:pt x="38442" y="74168"/>
                  </a:lnTo>
                  <a:lnTo>
                    <a:pt x="81737" y="87502"/>
                  </a:lnTo>
                  <a:lnTo>
                    <a:pt x="91571" y="87169"/>
                  </a:lnTo>
                  <a:lnTo>
                    <a:pt x="125209" y="74168"/>
                  </a:lnTo>
                  <a:lnTo>
                    <a:pt x="125209" y="68834"/>
                  </a:lnTo>
                  <a:lnTo>
                    <a:pt x="125209" y="63500"/>
                  </a:lnTo>
                  <a:lnTo>
                    <a:pt x="91500" y="50373"/>
                  </a:lnTo>
                  <a:lnTo>
                    <a:pt x="81737" y="50037"/>
                  </a:lnTo>
                  <a:close/>
                </a:path>
                <a:path w="1101089" h="176530">
                  <a:moveTo>
                    <a:pt x="831672" y="44703"/>
                  </a:moveTo>
                  <a:lnTo>
                    <a:pt x="873963" y="54101"/>
                  </a:lnTo>
                  <a:lnTo>
                    <a:pt x="888949" y="78104"/>
                  </a:lnTo>
                  <a:lnTo>
                    <a:pt x="888115" y="84752"/>
                  </a:lnTo>
                  <a:lnTo>
                    <a:pt x="849789" y="110505"/>
                  </a:lnTo>
                  <a:lnTo>
                    <a:pt x="838530" y="111506"/>
                  </a:lnTo>
                  <a:lnTo>
                    <a:pt x="838530" y="137540"/>
                  </a:lnTo>
                  <a:lnTo>
                    <a:pt x="913587" y="137540"/>
                  </a:lnTo>
                  <a:lnTo>
                    <a:pt x="913587" y="149606"/>
                  </a:lnTo>
                  <a:lnTo>
                    <a:pt x="749757" y="149606"/>
                  </a:lnTo>
                  <a:lnTo>
                    <a:pt x="749757" y="137540"/>
                  </a:lnTo>
                  <a:lnTo>
                    <a:pt x="824941" y="137540"/>
                  </a:lnTo>
                  <a:lnTo>
                    <a:pt x="824941" y="111506"/>
                  </a:lnTo>
                  <a:lnTo>
                    <a:pt x="787603" y="101219"/>
                  </a:lnTo>
                  <a:lnTo>
                    <a:pt x="774395" y="78104"/>
                  </a:lnTo>
                  <a:lnTo>
                    <a:pt x="775323" y="71177"/>
                  </a:lnTo>
                  <a:lnTo>
                    <a:pt x="807272" y="47085"/>
                  </a:lnTo>
                  <a:lnTo>
                    <a:pt x="818668" y="45299"/>
                  </a:lnTo>
                  <a:lnTo>
                    <a:pt x="831672" y="44703"/>
                  </a:lnTo>
                  <a:close/>
                </a:path>
                <a:path w="1101089" h="176530">
                  <a:moveTo>
                    <a:pt x="81915" y="38481"/>
                  </a:moveTo>
                  <a:lnTo>
                    <a:pt x="124574" y="46862"/>
                  </a:lnTo>
                  <a:lnTo>
                    <a:pt x="139484" y="68834"/>
                  </a:lnTo>
                  <a:lnTo>
                    <a:pt x="138557" y="75285"/>
                  </a:lnTo>
                  <a:lnTo>
                    <a:pt x="106565" y="97027"/>
                  </a:lnTo>
                  <a:lnTo>
                    <a:pt x="81915" y="99060"/>
                  </a:lnTo>
                  <a:lnTo>
                    <a:pt x="68809" y="98555"/>
                  </a:lnTo>
                  <a:lnTo>
                    <a:pt x="32579" y="86354"/>
                  </a:lnTo>
                  <a:lnTo>
                    <a:pt x="24168" y="68834"/>
                  </a:lnTo>
                  <a:lnTo>
                    <a:pt x="25106" y="62329"/>
                  </a:lnTo>
                  <a:lnTo>
                    <a:pt x="57361" y="40576"/>
                  </a:lnTo>
                  <a:lnTo>
                    <a:pt x="81915" y="38481"/>
                  </a:lnTo>
                  <a:close/>
                </a:path>
                <a:path w="1101089" h="176530">
                  <a:moveTo>
                    <a:pt x="416915" y="24891"/>
                  </a:moveTo>
                  <a:lnTo>
                    <a:pt x="430364" y="24891"/>
                  </a:lnTo>
                  <a:lnTo>
                    <a:pt x="432295" y="60451"/>
                  </a:lnTo>
                  <a:lnTo>
                    <a:pt x="481355" y="60451"/>
                  </a:lnTo>
                  <a:lnTo>
                    <a:pt x="483273" y="24891"/>
                  </a:lnTo>
                  <a:lnTo>
                    <a:pt x="496722" y="24891"/>
                  </a:lnTo>
                  <a:lnTo>
                    <a:pt x="494893" y="60451"/>
                  </a:lnTo>
                  <a:lnTo>
                    <a:pt x="520890" y="60451"/>
                  </a:lnTo>
                  <a:lnTo>
                    <a:pt x="520890" y="72516"/>
                  </a:lnTo>
                  <a:lnTo>
                    <a:pt x="463778" y="72516"/>
                  </a:lnTo>
                  <a:lnTo>
                    <a:pt x="463778" y="95885"/>
                  </a:lnTo>
                  <a:lnTo>
                    <a:pt x="538746" y="95885"/>
                  </a:lnTo>
                  <a:lnTo>
                    <a:pt x="538746" y="107823"/>
                  </a:lnTo>
                  <a:lnTo>
                    <a:pt x="374904" y="107823"/>
                  </a:lnTo>
                  <a:lnTo>
                    <a:pt x="374904" y="95885"/>
                  </a:lnTo>
                  <a:lnTo>
                    <a:pt x="449859" y="95885"/>
                  </a:lnTo>
                  <a:lnTo>
                    <a:pt x="449859" y="72516"/>
                  </a:lnTo>
                  <a:lnTo>
                    <a:pt x="392747" y="72516"/>
                  </a:lnTo>
                  <a:lnTo>
                    <a:pt x="392747" y="60451"/>
                  </a:lnTo>
                  <a:lnTo>
                    <a:pt x="418744" y="60451"/>
                  </a:lnTo>
                  <a:lnTo>
                    <a:pt x="416915" y="24891"/>
                  </a:lnTo>
                  <a:close/>
                </a:path>
                <a:path w="1101089" h="176530">
                  <a:moveTo>
                    <a:pt x="199809" y="15494"/>
                  </a:moveTo>
                  <a:lnTo>
                    <a:pt x="267538" y="15494"/>
                  </a:lnTo>
                  <a:lnTo>
                    <a:pt x="267538" y="27686"/>
                  </a:lnTo>
                  <a:lnTo>
                    <a:pt x="213360" y="27686"/>
                  </a:lnTo>
                  <a:lnTo>
                    <a:pt x="213360" y="116839"/>
                  </a:lnTo>
                  <a:lnTo>
                    <a:pt x="229641" y="116839"/>
                  </a:lnTo>
                  <a:lnTo>
                    <a:pt x="242817" y="116699"/>
                  </a:lnTo>
                  <a:lnTo>
                    <a:pt x="254608" y="116284"/>
                  </a:lnTo>
                  <a:lnTo>
                    <a:pt x="265015" y="115607"/>
                  </a:lnTo>
                  <a:lnTo>
                    <a:pt x="274040" y="114681"/>
                  </a:lnTo>
                  <a:lnTo>
                    <a:pt x="274955" y="126364"/>
                  </a:lnTo>
                  <a:lnTo>
                    <a:pt x="260648" y="127458"/>
                  </a:lnTo>
                  <a:lnTo>
                    <a:pt x="243354" y="128254"/>
                  </a:lnTo>
                  <a:lnTo>
                    <a:pt x="223073" y="128740"/>
                  </a:lnTo>
                  <a:lnTo>
                    <a:pt x="199809" y="128904"/>
                  </a:lnTo>
                  <a:lnTo>
                    <a:pt x="199809" y="15494"/>
                  </a:lnTo>
                  <a:close/>
                </a:path>
                <a:path w="1101089" h="176530">
                  <a:moveTo>
                    <a:pt x="962355" y="15366"/>
                  </a:moveTo>
                  <a:lnTo>
                    <a:pt x="1075512" y="15366"/>
                  </a:lnTo>
                  <a:lnTo>
                    <a:pt x="1075512" y="65277"/>
                  </a:lnTo>
                  <a:lnTo>
                    <a:pt x="975944" y="65277"/>
                  </a:lnTo>
                  <a:lnTo>
                    <a:pt x="975944" y="94487"/>
                  </a:lnTo>
                  <a:lnTo>
                    <a:pt x="1080719" y="94487"/>
                  </a:lnTo>
                  <a:lnTo>
                    <a:pt x="1080719" y="106679"/>
                  </a:lnTo>
                  <a:lnTo>
                    <a:pt x="1026109" y="106679"/>
                  </a:lnTo>
                  <a:lnTo>
                    <a:pt x="1026109" y="138811"/>
                  </a:lnTo>
                  <a:lnTo>
                    <a:pt x="1101039" y="138811"/>
                  </a:lnTo>
                  <a:lnTo>
                    <a:pt x="1101039" y="150875"/>
                  </a:lnTo>
                  <a:lnTo>
                    <a:pt x="937209" y="150875"/>
                  </a:lnTo>
                  <a:lnTo>
                    <a:pt x="937209" y="138811"/>
                  </a:lnTo>
                  <a:lnTo>
                    <a:pt x="1012393" y="138811"/>
                  </a:lnTo>
                  <a:lnTo>
                    <a:pt x="1012393" y="106679"/>
                  </a:lnTo>
                  <a:lnTo>
                    <a:pt x="961974" y="106679"/>
                  </a:lnTo>
                  <a:lnTo>
                    <a:pt x="961974" y="53466"/>
                  </a:lnTo>
                  <a:lnTo>
                    <a:pt x="1061923" y="53466"/>
                  </a:lnTo>
                  <a:lnTo>
                    <a:pt x="1061923" y="27304"/>
                  </a:lnTo>
                  <a:lnTo>
                    <a:pt x="962355" y="27304"/>
                  </a:lnTo>
                  <a:lnTo>
                    <a:pt x="962355" y="15366"/>
                  </a:lnTo>
                  <a:close/>
                </a:path>
                <a:path w="1101089" h="176530">
                  <a:moveTo>
                    <a:pt x="394944" y="6350"/>
                  </a:moveTo>
                  <a:lnTo>
                    <a:pt x="518693" y="6350"/>
                  </a:lnTo>
                  <a:lnTo>
                    <a:pt x="518693" y="18541"/>
                  </a:lnTo>
                  <a:lnTo>
                    <a:pt x="394944" y="18541"/>
                  </a:lnTo>
                  <a:lnTo>
                    <a:pt x="394944" y="6350"/>
                  </a:lnTo>
                  <a:close/>
                </a:path>
                <a:path w="1101089" h="176530">
                  <a:moveTo>
                    <a:pt x="824941" y="1777"/>
                  </a:moveTo>
                  <a:lnTo>
                    <a:pt x="838530" y="1777"/>
                  </a:lnTo>
                  <a:lnTo>
                    <a:pt x="838530" y="23368"/>
                  </a:lnTo>
                  <a:lnTo>
                    <a:pt x="899236" y="23368"/>
                  </a:lnTo>
                  <a:lnTo>
                    <a:pt x="899236" y="35433"/>
                  </a:lnTo>
                  <a:lnTo>
                    <a:pt x="764235" y="35433"/>
                  </a:lnTo>
                  <a:lnTo>
                    <a:pt x="764235" y="23368"/>
                  </a:lnTo>
                  <a:lnTo>
                    <a:pt x="824941" y="23368"/>
                  </a:lnTo>
                  <a:lnTo>
                    <a:pt x="824941" y="1777"/>
                  </a:lnTo>
                  <a:close/>
                </a:path>
                <a:path w="1101089" h="176530">
                  <a:moveTo>
                    <a:pt x="74955" y="126"/>
                  </a:moveTo>
                  <a:lnTo>
                    <a:pt x="88874" y="126"/>
                  </a:lnTo>
                  <a:lnTo>
                    <a:pt x="88874" y="19431"/>
                  </a:lnTo>
                  <a:lnTo>
                    <a:pt x="148463" y="19431"/>
                  </a:lnTo>
                  <a:lnTo>
                    <a:pt x="148463" y="31623"/>
                  </a:lnTo>
                  <a:lnTo>
                    <a:pt x="15379" y="31623"/>
                  </a:lnTo>
                  <a:lnTo>
                    <a:pt x="15379" y="19431"/>
                  </a:lnTo>
                  <a:lnTo>
                    <a:pt x="74955" y="19431"/>
                  </a:lnTo>
                  <a:lnTo>
                    <a:pt x="74955" y="126"/>
                  </a:lnTo>
                  <a:close/>
                </a:path>
                <a:path w="1101089" h="176530">
                  <a:moveTo>
                    <a:pt x="695439" y="0"/>
                  </a:moveTo>
                  <a:lnTo>
                    <a:pt x="709117" y="0"/>
                  </a:lnTo>
                  <a:lnTo>
                    <a:pt x="709117" y="128904"/>
                  </a:lnTo>
                  <a:lnTo>
                    <a:pt x="695439" y="128904"/>
                  </a:lnTo>
                  <a:lnTo>
                    <a:pt x="695439" y="61722"/>
                  </a:lnTo>
                  <a:lnTo>
                    <a:pt x="662482" y="61722"/>
                  </a:lnTo>
                  <a:lnTo>
                    <a:pt x="662482" y="97789"/>
                  </a:lnTo>
                  <a:lnTo>
                    <a:pt x="580936" y="97789"/>
                  </a:lnTo>
                  <a:lnTo>
                    <a:pt x="580936" y="8254"/>
                  </a:lnTo>
                  <a:lnTo>
                    <a:pt x="594385" y="8254"/>
                  </a:lnTo>
                  <a:lnTo>
                    <a:pt x="594385" y="42037"/>
                  </a:lnTo>
                  <a:lnTo>
                    <a:pt x="648754" y="42037"/>
                  </a:lnTo>
                  <a:lnTo>
                    <a:pt x="648754" y="8254"/>
                  </a:lnTo>
                  <a:lnTo>
                    <a:pt x="662482" y="8254"/>
                  </a:lnTo>
                  <a:lnTo>
                    <a:pt x="662482" y="49529"/>
                  </a:lnTo>
                  <a:lnTo>
                    <a:pt x="695439" y="49529"/>
                  </a:lnTo>
                  <a:lnTo>
                    <a:pt x="695439" y="0"/>
                  </a:lnTo>
                  <a:close/>
                </a:path>
                <a:path w="1101089" h="176530">
                  <a:moveTo>
                    <a:pt x="324104" y="0"/>
                  </a:moveTo>
                  <a:lnTo>
                    <a:pt x="337832" y="0"/>
                  </a:lnTo>
                  <a:lnTo>
                    <a:pt x="337832" y="176529"/>
                  </a:lnTo>
                  <a:lnTo>
                    <a:pt x="324104" y="176529"/>
                  </a:lnTo>
                  <a:lnTo>
                    <a:pt x="324104" y="84709"/>
                  </a:lnTo>
                  <a:lnTo>
                    <a:pt x="301409" y="84709"/>
                  </a:lnTo>
                  <a:lnTo>
                    <a:pt x="301409" y="171196"/>
                  </a:lnTo>
                  <a:lnTo>
                    <a:pt x="287947" y="171196"/>
                  </a:lnTo>
                  <a:lnTo>
                    <a:pt x="287947" y="3556"/>
                  </a:lnTo>
                  <a:lnTo>
                    <a:pt x="301409" y="3556"/>
                  </a:lnTo>
                  <a:lnTo>
                    <a:pt x="301409" y="72516"/>
                  </a:lnTo>
                  <a:lnTo>
                    <a:pt x="324104" y="72516"/>
                  </a:lnTo>
                  <a:lnTo>
                    <a:pt x="324104" y="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1760981" y="1579626"/>
              <a:ext cx="703580" cy="176530"/>
            </a:xfrm>
            <a:custGeom>
              <a:avLst/>
              <a:gdLst/>
              <a:ahLst/>
              <a:cxnLst/>
              <a:rect l="l" t="t" r="r" b="b"/>
              <a:pathLst>
                <a:path w="703580" h="176530">
                  <a:moveTo>
                    <a:pt x="235331" y="99440"/>
                  </a:moveTo>
                  <a:lnTo>
                    <a:pt x="221869" y="99440"/>
                  </a:lnTo>
                  <a:lnTo>
                    <a:pt x="221869" y="171703"/>
                  </a:lnTo>
                  <a:lnTo>
                    <a:pt x="330326" y="171703"/>
                  </a:lnTo>
                  <a:lnTo>
                    <a:pt x="330326" y="159765"/>
                  </a:lnTo>
                  <a:lnTo>
                    <a:pt x="235331" y="159765"/>
                  </a:lnTo>
                  <a:lnTo>
                    <a:pt x="235331" y="136778"/>
                  </a:lnTo>
                  <a:lnTo>
                    <a:pt x="330326" y="136778"/>
                  </a:lnTo>
                  <a:lnTo>
                    <a:pt x="330326" y="124840"/>
                  </a:lnTo>
                  <a:lnTo>
                    <a:pt x="235331" y="124840"/>
                  </a:lnTo>
                  <a:lnTo>
                    <a:pt x="235331" y="99440"/>
                  </a:lnTo>
                  <a:close/>
                </a:path>
                <a:path w="703580" h="176530">
                  <a:moveTo>
                    <a:pt x="330326" y="136778"/>
                  </a:moveTo>
                  <a:lnTo>
                    <a:pt x="316865" y="136778"/>
                  </a:lnTo>
                  <a:lnTo>
                    <a:pt x="316865" y="159765"/>
                  </a:lnTo>
                  <a:lnTo>
                    <a:pt x="330326" y="159765"/>
                  </a:lnTo>
                  <a:lnTo>
                    <a:pt x="330326" y="136778"/>
                  </a:lnTo>
                  <a:close/>
                </a:path>
                <a:path w="703580" h="176530">
                  <a:moveTo>
                    <a:pt x="330326" y="99440"/>
                  </a:moveTo>
                  <a:lnTo>
                    <a:pt x="316865" y="99440"/>
                  </a:lnTo>
                  <a:lnTo>
                    <a:pt x="316865" y="124840"/>
                  </a:lnTo>
                  <a:lnTo>
                    <a:pt x="330326" y="124840"/>
                  </a:lnTo>
                  <a:lnTo>
                    <a:pt x="330326" y="99440"/>
                  </a:lnTo>
                  <a:close/>
                </a:path>
                <a:path w="703580" h="176530">
                  <a:moveTo>
                    <a:pt x="425323" y="54228"/>
                  </a:moveTo>
                  <a:lnTo>
                    <a:pt x="387899" y="71401"/>
                  </a:lnTo>
                  <a:lnTo>
                    <a:pt x="381000" y="93472"/>
                  </a:lnTo>
                  <a:lnTo>
                    <a:pt x="381725" y="101091"/>
                  </a:lnTo>
                  <a:lnTo>
                    <a:pt x="407495" y="129873"/>
                  </a:lnTo>
                  <a:lnTo>
                    <a:pt x="425195" y="132714"/>
                  </a:lnTo>
                  <a:lnTo>
                    <a:pt x="434627" y="132022"/>
                  </a:lnTo>
                  <a:lnTo>
                    <a:pt x="443118" y="129936"/>
                  </a:lnTo>
                  <a:lnTo>
                    <a:pt x="450681" y="126446"/>
                  </a:lnTo>
                  <a:lnTo>
                    <a:pt x="457326" y="121538"/>
                  </a:lnTo>
                  <a:lnTo>
                    <a:pt x="457795" y="121031"/>
                  </a:lnTo>
                  <a:lnTo>
                    <a:pt x="416432" y="121031"/>
                  </a:lnTo>
                  <a:lnTo>
                    <a:pt x="409067" y="118363"/>
                  </a:lnTo>
                  <a:lnTo>
                    <a:pt x="403225" y="113029"/>
                  </a:lnTo>
                  <a:lnTo>
                    <a:pt x="397382" y="107569"/>
                  </a:lnTo>
                  <a:lnTo>
                    <a:pt x="394462" y="101091"/>
                  </a:lnTo>
                  <a:lnTo>
                    <a:pt x="394581" y="85586"/>
                  </a:lnTo>
                  <a:lnTo>
                    <a:pt x="397382" y="79375"/>
                  </a:lnTo>
                  <a:lnTo>
                    <a:pt x="403098" y="73913"/>
                  </a:lnTo>
                  <a:lnTo>
                    <a:pt x="408940" y="68452"/>
                  </a:lnTo>
                  <a:lnTo>
                    <a:pt x="416306" y="65786"/>
                  </a:lnTo>
                  <a:lnTo>
                    <a:pt x="457671" y="65786"/>
                  </a:lnTo>
                  <a:lnTo>
                    <a:pt x="457326" y="65404"/>
                  </a:lnTo>
                  <a:lnTo>
                    <a:pt x="450683" y="60497"/>
                  </a:lnTo>
                  <a:lnTo>
                    <a:pt x="443134" y="57007"/>
                  </a:lnTo>
                  <a:lnTo>
                    <a:pt x="434681" y="54921"/>
                  </a:lnTo>
                  <a:lnTo>
                    <a:pt x="425323" y="54228"/>
                  </a:lnTo>
                  <a:close/>
                </a:path>
                <a:path w="703580" h="176530">
                  <a:moveTo>
                    <a:pt x="457671" y="65786"/>
                  </a:moveTo>
                  <a:lnTo>
                    <a:pt x="434467" y="65786"/>
                  </a:lnTo>
                  <a:lnTo>
                    <a:pt x="441832" y="68452"/>
                  </a:lnTo>
                  <a:lnTo>
                    <a:pt x="447675" y="73913"/>
                  </a:lnTo>
                  <a:lnTo>
                    <a:pt x="453390" y="79375"/>
                  </a:lnTo>
                  <a:lnTo>
                    <a:pt x="456191" y="85586"/>
                  </a:lnTo>
                  <a:lnTo>
                    <a:pt x="456311" y="101091"/>
                  </a:lnTo>
                  <a:lnTo>
                    <a:pt x="453390" y="107569"/>
                  </a:lnTo>
                  <a:lnTo>
                    <a:pt x="447548" y="113029"/>
                  </a:lnTo>
                  <a:lnTo>
                    <a:pt x="441706" y="118363"/>
                  </a:lnTo>
                  <a:lnTo>
                    <a:pt x="434340" y="121031"/>
                  </a:lnTo>
                  <a:lnTo>
                    <a:pt x="457795" y="121031"/>
                  </a:lnTo>
                  <a:lnTo>
                    <a:pt x="462754" y="115657"/>
                  </a:lnTo>
                  <a:lnTo>
                    <a:pt x="466645" y="109061"/>
                  </a:lnTo>
                  <a:lnTo>
                    <a:pt x="468989" y="101750"/>
                  </a:lnTo>
                  <a:lnTo>
                    <a:pt x="469773" y="93725"/>
                  </a:lnTo>
                  <a:lnTo>
                    <a:pt x="469014" y="85851"/>
                  </a:lnTo>
                  <a:lnTo>
                    <a:pt x="468938" y="85425"/>
                  </a:lnTo>
                  <a:lnTo>
                    <a:pt x="466645" y="78136"/>
                  </a:lnTo>
                  <a:lnTo>
                    <a:pt x="462734" y="71379"/>
                  </a:lnTo>
                  <a:lnTo>
                    <a:pt x="457671" y="65786"/>
                  </a:lnTo>
                  <a:close/>
                </a:path>
                <a:path w="703580" h="176530">
                  <a:moveTo>
                    <a:pt x="654304" y="16256"/>
                  </a:moveTo>
                  <a:lnTo>
                    <a:pt x="571500" y="16256"/>
                  </a:lnTo>
                  <a:lnTo>
                    <a:pt x="571500" y="28448"/>
                  </a:lnTo>
                  <a:lnTo>
                    <a:pt x="639699" y="28448"/>
                  </a:lnTo>
                  <a:lnTo>
                    <a:pt x="636436" y="44854"/>
                  </a:lnTo>
                  <a:lnTo>
                    <a:pt x="613791" y="87502"/>
                  </a:lnTo>
                  <a:lnTo>
                    <a:pt x="577982" y="117667"/>
                  </a:lnTo>
                  <a:lnTo>
                    <a:pt x="564388" y="124333"/>
                  </a:lnTo>
                  <a:lnTo>
                    <a:pt x="574801" y="135382"/>
                  </a:lnTo>
                  <a:lnTo>
                    <a:pt x="608441" y="111855"/>
                  </a:lnTo>
                  <a:lnTo>
                    <a:pt x="642195" y="67923"/>
                  </a:lnTo>
                  <a:lnTo>
                    <a:pt x="652760" y="34256"/>
                  </a:lnTo>
                  <a:lnTo>
                    <a:pt x="654304" y="16256"/>
                  </a:lnTo>
                  <a:close/>
                </a:path>
                <a:path w="703580" h="176530">
                  <a:moveTo>
                    <a:pt x="90043" y="15748"/>
                  </a:moveTo>
                  <a:lnTo>
                    <a:pt x="7493" y="15748"/>
                  </a:lnTo>
                  <a:lnTo>
                    <a:pt x="7493" y="27939"/>
                  </a:lnTo>
                  <a:lnTo>
                    <a:pt x="75437" y="27939"/>
                  </a:lnTo>
                  <a:lnTo>
                    <a:pt x="72411" y="44037"/>
                  </a:lnTo>
                  <a:lnTo>
                    <a:pt x="49784" y="86613"/>
                  </a:lnTo>
                  <a:lnTo>
                    <a:pt x="13529" y="117099"/>
                  </a:lnTo>
                  <a:lnTo>
                    <a:pt x="0" y="123698"/>
                  </a:lnTo>
                  <a:lnTo>
                    <a:pt x="10541" y="134874"/>
                  </a:lnTo>
                  <a:lnTo>
                    <a:pt x="44573" y="110920"/>
                  </a:lnTo>
                  <a:lnTo>
                    <a:pt x="69151" y="83073"/>
                  </a:lnTo>
                  <a:lnTo>
                    <a:pt x="84300" y="51345"/>
                  </a:lnTo>
                  <a:lnTo>
                    <a:pt x="90043" y="15748"/>
                  </a:lnTo>
                  <a:close/>
                </a:path>
                <a:path w="703580" h="176530">
                  <a:moveTo>
                    <a:pt x="242188" y="2794"/>
                  </a:moveTo>
                  <a:lnTo>
                    <a:pt x="204503" y="20669"/>
                  </a:lnTo>
                  <a:lnTo>
                    <a:pt x="197485" y="43814"/>
                  </a:lnTo>
                  <a:lnTo>
                    <a:pt x="198268" y="52367"/>
                  </a:lnTo>
                  <a:lnTo>
                    <a:pt x="224297" y="82153"/>
                  </a:lnTo>
                  <a:lnTo>
                    <a:pt x="242188" y="85089"/>
                  </a:lnTo>
                  <a:lnTo>
                    <a:pt x="251692" y="84353"/>
                  </a:lnTo>
                  <a:lnTo>
                    <a:pt x="260127" y="82200"/>
                  </a:lnTo>
                  <a:lnTo>
                    <a:pt x="267727" y="78553"/>
                  </a:lnTo>
                  <a:lnTo>
                    <a:pt x="274447" y="73406"/>
                  </a:lnTo>
                  <a:lnTo>
                    <a:pt x="274559" y="73278"/>
                  </a:lnTo>
                  <a:lnTo>
                    <a:pt x="232663" y="73278"/>
                  </a:lnTo>
                  <a:lnTo>
                    <a:pt x="225170" y="70612"/>
                  </a:lnTo>
                  <a:lnTo>
                    <a:pt x="219582" y="65150"/>
                  </a:lnTo>
                  <a:lnTo>
                    <a:pt x="213868" y="59689"/>
                  </a:lnTo>
                  <a:lnTo>
                    <a:pt x="211074" y="52577"/>
                  </a:lnTo>
                  <a:lnTo>
                    <a:pt x="211074" y="35178"/>
                  </a:lnTo>
                  <a:lnTo>
                    <a:pt x="213994" y="28194"/>
                  </a:lnTo>
                  <a:lnTo>
                    <a:pt x="219582" y="22733"/>
                  </a:lnTo>
                  <a:lnTo>
                    <a:pt x="225170" y="17399"/>
                  </a:lnTo>
                  <a:lnTo>
                    <a:pt x="232791" y="14604"/>
                  </a:lnTo>
                  <a:lnTo>
                    <a:pt x="274799" y="14604"/>
                  </a:lnTo>
                  <a:lnTo>
                    <a:pt x="274574" y="14350"/>
                  </a:lnTo>
                  <a:lnTo>
                    <a:pt x="267835" y="9330"/>
                  </a:lnTo>
                  <a:lnTo>
                    <a:pt x="260191" y="5715"/>
                  </a:lnTo>
                  <a:lnTo>
                    <a:pt x="251642" y="3528"/>
                  </a:lnTo>
                  <a:lnTo>
                    <a:pt x="242188" y="2794"/>
                  </a:lnTo>
                  <a:close/>
                </a:path>
                <a:path w="703580" h="176530">
                  <a:moveTo>
                    <a:pt x="274799" y="14604"/>
                  </a:moveTo>
                  <a:lnTo>
                    <a:pt x="251713" y="14604"/>
                  </a:lnTo>
                  <a:lnTo>
                    <a:pt x="259206" y="17399"/>
                  </a:lnTo>
                  <a:lnTo>
                    <a:pt x="264922" y="22733"/>
                  </a:lnTo>
                  <a:lnTo>
                    <a:pt x="270510" y="28194"/>
                  </a:lnTo>
                  <a:lnTo>
                    <a:pt x="273304" y="35178"/>
                  </a:lnTo>
                  <a:lnTo>
                    <a:pt x="273304" y="52577"/>
                  </a:lnTo>
                  <a:lnTo>
                    <a:pt x="270510" y="59689"/>
                  </a:lnTo>
                  <a:lnTo>
                    <a:pt x="259334" y="70612"/>
                  </a:lnTo>
                  <a:lnTo>
                    <a:pt x="251713" y="73278"/>
                  </a:lnTo>
                  <a:lnTo>
                    <a:pt x="274559" y="73278"/>
                  </a:lnTo>
                  <a:lnTo>
                    <a:pt x="279967" y="67192"/>
                  </a:lnTo>
                  <a:lnTo>
                    <a:pt x="283954" y="60134"/>
                  </a:lnTo>
                  <a:lnTo>
                    <a:pt x="286343" y="52367"/>
                  </a:lnTo>
                  <a:lnTo>
                    <a:pt x="287147" y="43814"/>
                  </a:lnTo>
                  <a:lnTo>
                    <a:pt x="286367" y="35337"/>
                  </a:lnTo>
                  <a:lnTo>
                    <a:pt x="286335" y="35178"/>
                  </a:lnTo>
                  <a:lnTo>
                    <a:pt x="284003" y="27511"/>
                  </a:lnTo>
                  <a:lnTo>
                    <a:pt x="280074" y="20544"/>
                  </a:lnTo>
                  <a:lnTo>
                    <a:pt x="274799" y="14604"/>
                  </a:lnTo>
                  <a:close/>
                </a:path>
                <a:path w="703580" h="176530">
                  <a:moveTo>
                    <a:pt x="703326" y="0"/>
                  </a:moveTo>
                  <a:lnTo>
                    <a:pt x="689737" y="0"/>
                  </a:lnTo>
                  <a:lnTo>
                    <a:pt x="689737" y="176529"/>
                  </a:lnTo>
                  <a:lnTo>
                    <a:pt x="703326" y="176529"/>
                  </a:lnTo>
                  <a:lnTo>
                    <a:pt x="703326" y="0"/>
                  </a:lnTo>
                  <a:close/>
                </a:path>
                <a:path w="703580" h="176530">
                  <a:moveTo>
                    <a:pt x="508381" y="0"/>
                  </a:moveTo>
                  <a:lnTo>
                    <a:pt x="494792" y="0"/>
                  </a:lnTo>
                  <a:lnTo>
                    <a:pt x="494792" y="176529"/>
                  </a:lnTo>
                  <a:lnTo>
                    <a:pt x="508381" y="176529"/>
                  </a:lnTo>
                  <a:lnTo>
                    <a:pt x="508381" y="93345"/>
                  </a:lnTo>
                  <a:lnTo>
                    <a:pt x="538226" y="93345"/>
                  </a:lnTo>
                  <a:lnTo>
                    <a:pt x="538226" y="81152"/>
                  </a:lnTo>
                  <a:lnTo>
                    <a:pt x="508381" y="81152"/>
                  </a:lnTo>
                  <a:lnTo>
                    <a:pt x="508381" y="0"/>
                  </a:lnTo>
                  <a:close/>
                </a:path>
                <a:path w="703580" h="176530">
                  <a:moveTo>
                    <a:pt x="477774" y="28066"/>
                  </a:moveTo>
                  <a:lnTo>
                    <a:pt x="372999" y="28066"/>
                  </a:lnTo>
                  <a:lnTo>
                    <a:pt x="372999" y="40386"/>
                  </a:lnTo>
                  <a:lnTo>
                    <a:pt x="477774" y="40386"/>
                  </a:lnTo>
                  <a:lnTo>
                    <a:pt x="477774" y="28066"/>
                  </a:lnTo>
                  <a:close/>
                </a:path>
                <a:path w="703580" h="176530">
                  <a:moveTo>
                    <a:pt x="432181" y="0"/>
                  </a:moveTo>
                  <a:lnTo>
                    <a:pt x="418465" y="0"/>
                  </a:lnTo>
                  <a:lnTo>
                    <a:pt x="418465" y="28066"/>
                  </a:lnTo>
                  <a:lnTo>
                    <a:pt x="432181" y="28066"/>
                  </a:lnTo>
                  <a:lnTo>
                    <a:pt x="432181" y="0"/>
                  </a:lnTo>
                  <a:close/>
                </a:path>
                <a:path w="703580" h="176530">
                  <a:moveTo>
                    <a:pt x="330326" y="0"/>
                  </a:moveTo>
                  <a:lnTo>
                    <a:pt x="316611" y="0"/>
                  </a:lnTo>
                  <a:lnTo>
                    <a:pt x="316611" y="89788"/>
                  </a:lnTo>
                  <a:lnTo>
                    <a:pt x="330326" y="89788"/>
                  </a:lnTo>
                  <a:lnTo>
                    <a:pt x="330326" y="0"/>
                  </a:lnTo>
                  <a:close/>
                </a:path>
                <a:path w="703580" h="176530">
                  <a:moveTo>
                    <a:pt x="133476" y="0"/>
                  </a:moveTo>
                  <a:lnTo>
                    <a:pt x="119887" y="0"/>
                  </a:lnTo>
                  <a:lnTo>
                    <a:pt x="119887" y="176529"/>
                  </a:lnTo>
                  <a:lnTo>
                    <a:pt x="133476" y="176529"/>
                  </a:lnTo>
                  <a:lnTo>
                    <a:pt x="133476" y="84962"/>
                  </a:lnTo>
                  <a:lnTo>
                    <a:pt x="165226" y="84962"/>
                  </a:lnTo>
                  <a:lnTo>
                    <a:pt x="165226" y="72771"/>
                  </a:lnTo>
                  <a:lnTo>
                    <a:pt x="133476" y="72771"/>
                  </a:lnTo>
                  <a:lnTo>
                    <a:pt x="1334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1982850" y="1595882"/>
              <a:ext cx="432434" cy="155575"/>
            </a:xfrm>
            <a:custGeom>
              <a:avLst/>
              <a:gdLst/>
              <a:ahLst/>
              <a:cxnLst/>
              <a:rect l="l" t="t" r="r" b="b"/>
              <a:pathLst>
                <a:path w="432435" h="155575">
                  <a:moveTo>
                    <a:pt x="13462" y="120522"/>
                  </a:moveTo>
                  <a:lnTo>
                    <a:pt x="13462" y="143509"/>
                  </a:lnTo>
                  <a:lnTo>
                    <a:pt x="94996" y="143509"/>
                  </a:lnTo>
                  <a:lnTo>
                    <a:pt x="94996" y="120522"/>
                  </a:lnTo>
                  <a:lnTo>
                    <a:pt x="13462" y="120522"/>
                  </a:lnTo>
                  <a:close/>
                </a:path>
                <a:path w="432435" h="155575">
                  <a:moveTo>
                    <a:pt x="0" y="83184"/>
                  </a:moveTo>
                  <a:lnTo>
                    <a:pt x="13462" y="83184"/>
                  </a:lnTo>
                  <a:lnTo>
                    <a:pt x="13462" y="108584"/>
                  </a:lnTo>
                  <a:lnTo>
                    <a:pt x="94996" y="108584"/>
                  </a:lnTo>
                  <a:lnTo>
                    <a:pt x="94996" y="83184"/>
                  </a:lnTo>
                  <a:lnTo>
                    <a:pt x="108457" y="83184"/>
                  </a:lnTo>
                  <a:lnTo>
                    <a:pt x="108457" y="155447"/>
                  </a:lnTo>
                  <a:lnTo>
                    <a:pt x="0" y="155447"/>
                  </a:lnTo>
                  <a:lnTo>
                    <a:pt x="0" y="83184"/>
                  </a:lnTo>
                  <a:close/>
                </a:path>
                <a:path w="432435" h="155575">
                  <a:moveTo>
                    <a:pt x="203454" y="49529"/>
                  </a:moveTo>
                  <a:lnTo>
                    <a:pt x="194437" y="49529"/>
                  </a:lnTo>
                  <a:lnTo>
                    <a:pt x="187071" y="52196"/>
                  </a:lnTo>
                  <a:lnTo>
                    <a:pt x="181229" y="57657"/>
                  </a:lnTo>
                  <a:lnTo>
                    <a:pt x="175513" y="63118"/>
                  </a:lnTo>
                  <a:lnTo>
                    <a:pt x="172593" y="69595"/>
                  </a:lnTo>
                  <a:lnTo>
                    <a:pt x="172593" y="77215"/>
                  </a:lnTo>
                  <a:lnTo>
                    <a:pt x="172593" y="84835"/>
                  </a:lnTo>
                  <a:lnTo>
                    <a:pt x="175513" y="91312"/>
                  </a:lnTo>
                  <a:lnTo>
                    <a:pt x="181356" y="96773"/>
                  </a:lnTo>
                  <a:lnTo>
                    <a:pt x="187198" y="102107"/>
                  </a:lnTo>
                  <a:lnTo>
                    <a:pt x="194563" y="104775"/>
                  </a:lnTo>
                  <a:lnTo>
                    <a:pt x="203454" y="104775"/>
                  </a:lnTo>
                  <a:lnTo>
                    <a:pt x="212471" y="104775"/>
                  </a:lnTo>
                  <a:lnTo>
                    <a:pt x="219837" y="102107"/>
                  </a:lnTo>
                  <a:lnTo>
                    <a:pt x="225679" y="96773"/>
                  </a:lnTo>
                  <a:lnTo>
                    <a:pt x="231521" y="91312"/>
                  </a:lnTo>
                  <a:lnTo>
                    <a:pt x="234442" y="84835"/>
                  </a:lnTo>
                  <a:lnTo>
                    <a:pt x="234442" y="77215"/>
                  </a:lnTo>
                  <a:lnTo>
                    <a:pt x="234442" y="69595"/>
                  </a:lnTo>
                  <a:lnTo>
                    <a:pt x="231521" y="63118"/>
                  </a:lnTo>
                  <a:lnTo>
                    <a:pt x="225806" y="57657"/>
                  </a:lnTo>
                  <a:lnTo>
                    <a:pt x="219963" y="52196"/>
                  </a:lnTo>
                  <a:lnTo>
                    <a:pt x="212598" y="49529"/>
                  </a:lnTo>
                  <a:lnTo>
                    <a:pt x="203454" y="49529"/>
                  </a:lnTo>
                  <a:close/>
                </a:path>
                <a:path w="432435" h="155575">
                  <a:moveTo>
                    <a:pt x="203454" y="37972"/>
                  </a:moveTo>
                  <a:lnTo>
                    <a:pt x="240885" y="55145"/>
                  </a:lnTo>
                  <a:lnTo>
                    <a:pt x="247904" y="77469"/>
                  </a:lnTo>
                  <a:lnTo>
                    <a:pt x="247120" y="85494"/>
                  </a:lnTo>
                  <a:lnTo>
                    <a:pt x="221249" y="113680"/>
                  </a:lnTo>
                  <a:lnTo>
                    <a:pt x="203326" y="116458"/>
                  </a:lnTo>
                  <a:lnTo>
                    <a:pt x="194042" y="115746"/>
                  </a:lnTo>
                  <a:lnTo>
                    <a:pt x="162194" y="92567"/>
                  </a:lnTo>
                  <a:lnTo>
                    <a:pt x="159131" y="77215"/>
                  </a:lnTo>
                  <a:lnTo>
                    <a:pt x="159894" y="69169"/>
                  </a:lnTo>
                  <a:lnTo>
                    <a:pt x="185642" y="40751"/>
                  </a:lnTo>
                  <a:lnTo>
                    <a:pt x="203454" y="37972"/>
                  </a:lnTo>
                  <a:close/>
                </a:path>
                <a:path w="432435" h="155575">
                  <a:moveTo>
                    <a:pt x="349631" y="0"/>
                  </a:moveTo>
                  <a:lnTo>
                    <a:pt x="432435" y="0"/>
                  </a:lnTo>
                  <a:lnTo>
                    <a:pt x="430891" y="18000"/>
                  </a:lnTo>
                  <a:lnTo>
                    <a:pt x="411353" y="67309"/>
                  </a:lnTo>
                  <a:lnTo>
                    <a:pt x="370865" y="107957"/>
                  </a:lnTo>
                  <a:lnTo>
                    <a:pt x="352932" y="119125"/>
                  </a:lnTo>
                  <a:lnTo>
                    <a:pt x="342519" y="108076"/>
                  </a:lnTo>
                  <a:lnTo>
                    <a:pt x="356113" y="101411"/>
                  </a:lnTo>
                  <a:lnTo>
                    <a:pt x="368887" y="93043"/>
                  </a:lnTo>
                  <a:lnTo>
                    <a:pt x="401613" y="58126"/>
                  </a:lnTo>
                  <a:lnTo>
                    <a:pt x="417830" y="12191"/>
                  </a:lnTo>
                  <a:lnTo>
                    <a:pt x="349631" y="12191"/>
                  </a:lnTo>
                  <a:lnTo>
                    <a:pt x="349631" y="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9" name="object 69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56409" y="1590802"/>
              <a:ext cx="99187" cy="128270"/>
            </a:xfrm>
            <a:prstGeom prst="rect">
              <a:avLst/>
            </a:prstGeom>
          </p:spPr>
        </p:pic>
        <p:sp>
          <p:nvSpPr>
            <p:cNvPr id="70" name="object 70" descr=""/>
            <p:cNvSpPr/>
            <p:nvPr/>
          </p:nvSpPr>
          <p:spPr>
            <a:xfrm>
              <a:off x="1880869" y="1579626"/>
              <a:ext cx="583565" cy="176530"/>
            </a:xfrm>
            <a:custGeom>
              <a:avLst/>
              <a:gdLst/>
              <a:ahLst/>
              <a:cxnLst/>
              <a:rect l="l" t="t" r="r" b="b"/>
              <a:pathLst>
                <a:path w="583564" h="176530">
                  <a:moveTo>
                    <a:pt x="122300" y="14604"/>
                  </a:moveTo>
                  <a:lnTo>
                    <a:pt x="112903" y="14604"/>
                  </a:lnTo>
                  <a:lnTo>
                    <a:pt x="105282" y="17399"/>
                  </a:lnTo>
                  <a:lnTo>
                    <a:pt x="99694" y="22733"/>
                  </a:lnTo>
                  <a:lnTo>
                    <a:pt x="94106" y="28194"/>
                  </a:lnTo>
                  <a:lnTo>
                    <a:pt x="91186" y="35178"/>
                  </a:lnTo>
                  <a:lnTo>
                    <a:pt x="91186" y="43814"/>
                  </a:lnTo>
                  <a:lnTo>
                    <a:pt x="91186" y="52577"/>
                  </a:lnTo>
                  <a:lnTo>
                    <a:pt x="93980" y="59689"/>
                  </a:lnTo>
                  <a:lnTo>
                    <a:pt x="99694" y="65150"/>
                  </a:lnTo>
                  <a:lnTo>
                    <a:pt x="105282" y="70612"/>
                  </a:lnTo>
                  <a:lnTo>
                    <a:pt x="112775" y="73278"/>
                  </a:lnTo>
                  <a:lnTo>
                    <a:pt x="122300" y="73278"/>
                  </a:lnTo>
                  <a:lnTo>
                    <a:pt x="131825" y="73278"/>
                  </a:lnTo>
                  <a:lnTo>
                    <a:pt x="139446" y="70612"/>
                  </a:lnTo>
                  <a:lnTo>
                    <a:pt x="145034" y="65150"/>
                  </a:lnTo>
                  <a:lnTo>
                    <a:pt x="150622" y="59689"/>
                  </a:lnTo>
                  <a:lnTo>
                    <a:pt x="153416" y="52577"/>
                  </a:lnTo>
                  <a:lnTo>
                    <a:pt x="153416" y="43814"/>
                  </a:lnTo>
                  <a:lnTo>
                    <a:pt x="153416" y="35178"/>
                  </a:lnTo>
                  <a:lnTo>
                    <a:pt x="150622" y="28194"/>
                  </a:lnTo>
                  <a:lnTo>
                    <a:pt x="145034" y="22733"/>
                  </a:lnTo>
                  <a:lnTo>
                    <a:pt x="139319" y="17399"/>
                  </a:lnTo>
                  <a:lnTo>
                    <a:pt x="131825" y="14604"/>
                  </a:lnTo>
                  <a:lnTo>
                    <a:pt x="122300" y="14604"/>
                  </a:lnTo>
                  <a:close/>
                </a:path>
                <a:path w="583564" h="176530">
                  <a:moveTo>
                    <a:pt x="122300" y="2794"/>
                  </a:moveTo>
                  <a:lnTo>
                    <a:pt x="160186" y="20544"/>
                  </a:lnTo>
                  <a:lnTo>
                    <a:pt x="167259" y="43814"/>
                  </a:lnTo>
                  <a:lnTo>
                    <a:pt x="166453" y="52385"/>
                  </a:lnTo>
                  <a:lnTo>
                    <a:pt x="140239" y="82200"/>
                  </a:lnTo>
                  <a:lnTo>
                    <a:pt x="122300" y="85089"/>
                  </a:lnTo>
                  <a:lnTo>
                    <a:pt x="112920" y="84353"/>
                  </a:lnTo>
                  <a:lnTo>
                    <a:pt x="80724" y="60134"/>
                  </a:lnTo>
                  <a:lnTo>
                    <a:pt x="77597" y="43814"/>
                  </a:lnTo>
                  <a:lnTo>
                    <a:pt x="78380" y="35337"/>
                  </a:lnTo>
                  <a:lnTo>
                    <a:pt x="104314" y="5730"/>
                  </a:lnTo>
                  <a:lnTo>
                    <a:pt x="122300" y="2794"/>
                  </a:lnTo>
                  <a:close/>
                </a:path>
                <a:path w="583564" h="176530">
                  <a:moveTo>
                    <a:pt x="569849" y="0"/>
                  </a:moveTo>
                  <a:lnTo>
                    <a:pt x="583438" y="0"/>
                  </a:lnTo>
                  <a:lnTo>
                    <a:pt x="583438" y="176529"/>
                  </a:lnTo>
                  <a:lnTo>
                    <a:pt x="569849" y="176529"/>
                  </a:lnTo>
                  <a:lnTo>
                    <a:pt x="569849" y="0"/>
                  </a:lnTo>
                  <a:close/>
                </a:path>
                <a:path w="583564" h="176530">
                  <a:moveTo>
                    <a:pt x="374904" y="0"/>
                  </a:moveTo>
                  <a:lnTo>
                    <a:pt x="388493" y="0"/>
                  </a:lnTo>
                  <a:lnTo>
                    <a:pt x="388493" y="81152"/>
                  </a:lnTo>
                  <a:lnTo>
                    <a:pt x="418338" y="81152"/>
                  </a:lnTo>
                  <a:lnTo>
                    <a:pt x="418338" y="93345"/>
                  </a:lnTo>
                  <a:lnTo>
                    <a:pt x="388493" y="93345"/>
                  </a:lnTo>
                  <a:lnTo>
                    <a:pt x="388493" y="176529"/>
                  </a:lnTo>
                  <a:lnTo>
                    <a:pt x="374904" y="176529"/>
                  </a:lnTo>
                  <a:lnTo>
                    <a:pt x="374904" y="0"/>
                  </a:lnTo>
                  <a:close/>
                </a:path>
                <a:path w="583564" h="176530">
                  <a:moveTo>
                    <a:pt x="298577" y="0"/>
                  </a:moveTo>
                  <a:lnTo>
                    <a:pt x="312293" y="0"/>
                  </a:lnTo>
                  <a:lnTo>
                    <a:pt x="312293" y="28066"/>
                  </a:lnTo>
                  <a:lnTo>
                    <a:pt x="357886" y="28066"/>
                  </a:lnTo>
                  <a:lnTo>
                    <a:pt x="357886" y="40386"/>
                  </a:lnTo>
                  <a:lnTo>
                    <a:pt x="253111" y="40386"/>
                  </a:lnTo>
                  <a:lnTo>
                    <a:pt x="253111" y="28066"/>
                  </a:lnTo>
                  <a:lnTo>
                    <a:pt x="298577" y="28066"/>
                  </a:lnTo>
                  <a:lnTo>
                    <a:pt x="298577" y="0"/>
                  </a:lnTo>
                  <a:close/>
                </a:path>
                <a:path w="583564" h="176530">
                  <a:moveTo>
                    <a:pt x="196723" y="0"/>
                  </a:moveTo>
                  <a:lnTo>
                    <a:pt x="210438" y="0"/>
                  </a:lnTo>
                  <a:lnTo>
                    <a:pt x="210438" y="89788"/>
                  </a:lnTo>
                  <a:lnTo>
                    <a:pt x="196723" y="89788"/>
                  </a:lnTo>
                  <a:lnTo>
                    <a:pt x="196723" y="0"/>
                  </a:lnTo>
                  <a:close/>
                </a:path>
                <a:path w="583564" h="176530">
                  <a:moveTo>
                    <a:pt x="0" y="0"/>
                  </a:moveTo>
                  <a:lnTo>
                    <a:pt x="13588" y="0"/>
                  </a:lnTo>
                  <a:lnTo>
                    <a:pt x="13588" y="72771"/>
                  </a:lnTo>
                  <a:lnTo>
                    <a:pt x="45338" y="72771"/>
                  </a:lnTo>
                  <a:lnTo>
                    <a:pt x="45338" y="84962"/>
                  </a:lnTo>
                  <a:lnTo>
                    <a:pt x="13588" y="84962"/>
                  </a:lnTo>
                  <a:lnTo>
                    <a:pt x="13588" y="176529"/>
                  </a:lnTo>
                  <a:lnTo>
                    <a:pt x="0" y="176529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1" name="object 71" descr="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55447" y="2144267"/>
            <a:ext cx="1440180" cy="237744"/>
          </a:xfrm>
          <a:prstGeom prst="rect">
            <a:avLst/>
          </a:prstGeom>
        </p:spPr>
      </p:pic>
      <p:grpSp>
        <p:nvGrpSpPr>
          <p:cNvPr id="72" name="object 72" descr=""/>
          <p:cNvGrpSpPr/>
          <p:nvPr/>
        </p:nvGrpSpPr>
        <p:grpSpPr>
          <a:xfrm>
            <a:off x="100963" y="1134617"/>
            <a:ext cx="359410" cy="182880"/>
            <a:chOff x="100963" y="1134617"/>
            <a:chExt cx="359410" cy="182880"/>
          </a:xfrm>
        </p:grpSpPr>
        <p:sp>
          <p:nvSpPr>
            <p:cNvPr id="73" name="object 73" descr=""/>
            <p:cNvSpPr/>
            <p:nvPr/>
          </p:nvSpPr>
          <p:spPr>
            <a:xfrm>
              <a:off x="105535" y="1139189"/>
              <a:ext cx="350520" cy="173355"/>
            </a:xfrm>
            <a:custGeom>
              <a:avLst/>
              <a:gdLst/>
              <a:ahLst/>
              <a:cxnLst/>
              <a:rect l="l" t="t" r="r" b="b"/>
              <a:pathLst>
                <a:path w="350520" h="173355">
                  <a:moveTo>
                    <a:pt x="229553" y="124460"/>
                  </a:moveTo>
                  <a:lnTo>
                    <a:pt x="216104" y="124460"/>
                  </a:lnTo>
                  <a:lnTo>
                    <a:pt x="216104" y="173355"/>
                  </a:lnTo>
                  <a:lnTo>
                    <a:pt x="328956" y="173355"/>
                  </a:lnTo>
                  <a:lnTo>
                    <a:pt x="328956" y="161162"/>
                  </a:lnTo>
                  <a:lnTo>
                    <a:pt x="229553" y="161162"/>
                  </a:lnTo>
                  <a:lnTo>
                    <a:pt x="229553" y="124460"/>
                  </a:lnTo>
                  <a:close/>
                </a:path>
                <a:path w="350520" h="173355">
                  <a:moveTo>
                    <a:pt x="323470" y="0"/>
                  </a:moveTo>
                  <a:lnTo>
                    <a:pt x="309830" y="0"/>
                  </a:lnTo>
                  <a:lnTo>
                    <a:pt x="309830" y="131445"/>
                  </a:lnTo>
                  <a:lnTo>
                    <a:pt x="323470" y="131445"/>
                  </a:lnTo>
                  <a:lnTo>
                    <a:pt x="323470" y="80645"/>
                  </a:lnTo>
                  <a:lnTo>
                    <a:pt x="350102" y="80645"/>
                  </a:lnTo>
                  <a:lnTo>
                    <a:pt x="350102" y="68199"/>
                  </a:lnTo>
                  <a:lnTo>
                    <a:pt x="323470" y="68199"/>
                  </a:lnTo>
                  <a:lnTo>
                    <a:pt x="323470" y="0"/>
                  </a:lnTo>
                  <a:close/>
                </a:path>
                <a:path w="350520" h="173355">
                  <a:moveTo>
                    <a:pt x="239167" y="45212"/>
                  </a:moveTo>
                  <a:lnTo>
                    <a:pt x="202253" y="59910"/>
                  </a:lnTo>
                  <a:lnTo>
                    <a:pt x="195695" y="78359"/>
                  </a:lnTo>
                  <a:lnTo>
                    <a:pt x="196424" y="85123"/>
                  </a:lnTo>
                  <a:lnTo>
                    <a:pt x="229521" y="111162"/>
                  </a:lnTo>
                  <a:lnTo>
                    <a:pt x="238977" y="111760"/>
                  </a:lnTo>
                  <a:lnTo>
                    <a:pt x="248523" y="111142"/>
                  </a:lnTo>
                  <a:lnTo>
                    <a:pt x="257023" y="109299"/>
                  </a:lnTo>
                  <a:lnTo>
                    <a:pt x="264476" y="106241"/>
                  </a:lnTo>
                  <a:lnTo>
                    <a:pt x="270879" y="101981"/>
                  </a:lnTo>
                  <a:lnTo>
                    <a:pt x="272665" y="100202"/>
                  </a:lnTo>
                  <a:lnTo>
                    <a:pt x="229947" y="100202"/>
                  </a:lnTo>
                  <a:lnTo>
                    <a:pt x="222644" y="98044"/>
                  </a:lnTo>
                  <a:lnTo>
                    <a:pt x="211849" y="89915"/>
                  </a:lnTo>
                  <a:lnTo>
                    <a:pt x="209144" y="84709"/>
                  </a:lnTo>
                  <a:lnTo>
                    <a:pt x="209144" y="72136"/>
                  </a:lnTo>
                  <a:lnTo>
                    <a:pt x="211824" y="66929"/>
                  </a:lnTo>
                  <a:lnTo>
                    <a:pt x="222568" y="58800"/>
                  </a:lnTo>
                  <a:lnTo>
                    <a:pt x="229896" y="56896"/>
                  </a:lnTo>
                  <a:lnTo>
                    <a:pt x="273099" y="56896"/>
                  </a:lnTo>
                  <a:lnTo>
                    <a:pt x="270930" y="54737"/>
                  </a:lnTo>
                  <a:lnTo>
                    <a:pt x="264551" y="50569"/>
                  </a:lnTo>
                  <a:lnTo>
                    <a:pt x="257130" y="47593"/>
                  </a:lnTo>
                  <a:lnTo>
                    <a:pt x="248668" y="45807"/>
                  </a:lnTo>
                  <a:lnTo>
                    <a:pt x="239167" y="45212"/>
                  </a:lnTo>
                  <a:close/>
                </a:path>
                <a:path w="350520" h="173355">
                  <a:moveTo>
                    <a:pt x="273099" y="56896"/>
                  </a:moveTo>
                  <a:lnTo>
                    <a:pt x="248438" y="56896"/>
                  </a:lnTo>
                  <a:lnTo>
                    <a:pt x="255766" y="58800"/>
                  </a:lnTo>
                  <a:lnTo>
                    <a:pt x="266498" y="66929"/>
                  </a:lnTo>
                  <a:lnTo>
                    <a:pt x="269190" y="72136"/>
                  </a:lnTo>
                  <a:lnTo>
                    <a:pt x="269190" y="84709"/>
                  </a:lnTo>
                  <a:lnTo>
                    <a:pt x="266485" y="89915"/>
                  </a:lnTo>
                  <a:lnTo>
                    <a:pt x="255690" y="98044"/>
                  </a:lnTo>
                  <a:lnTo>
                    <a:pt x="248375" y="100202"/>
                  </a:lnTo>
                  <a:lnTo>
                    <a:pt x="272665" y="100202"/>
                  </a:lnTo>
                  <a:lnTo>
                    <a:pt x="282639" y="78359"/>
                  </a:lnTo>
                  <a:lnTo>
                    <a:pt x="281908" y="71614"/>
                  </a:lnTo>
                  <a:lnTo>
                    <a:pt x="279714" y="65452"/>
                  </a:lnTo>
                  <a:lnTo>
                    <a:pt x="276055" y="59838"/>
                  </a:lnTo>
                  <a:lnTo>
                    <a:pt x="273099" y="56896"/>
                  </a:lnTo>
                  <a:close/>
                </a:path>
                <a:path w="350520" h="173355">
                  <a:moveTo>
                    <a:pt x="291428" y="23622"/>
                  </a:moveTo>
                  <a:lnTo>
                    <a:pt x="186449" y="23622"/>
                  </a:lnTo>
                  <a:lnTo>
                    <a:pt x="186449" y="35813"/>
                  </a:lnTo>
                  <a:lnTo>
                    <a:pt x="291428" y="35813"/>
                  </a:lnTo>
                  <a:lnTo>
                    <a:pt x="291428" y="23622"/>
                  </a:lnTo>
                  <a:close/>
                </a:path>
                <a:path w="350520" h="173355">
                  <a:moveTo>
                    <a:pt x="245936" y="762"/>
                  </a:moveTo>
                  <a:lnTo>
                    <a:pt x="232030" y="762"/>
                  </a:lnTo>
                  <a:lnTo>
                    <a:pt x="232030" y="23622"/>
                  </a:lnTo>
                  <a:lnTo>
                    <a:pt x="245936" y="23622"/>
                  </a:lnTo>
                  <a:lnTo>
                    <a:pt x="245936" y="762"/>
                  </a:lnTo>
                  <a:close/>
                </a:path>
                <a:path w="350520" h="173355">
                  <a:moveTo>
                    <a:pt x="47410" y="114681"/>
                  </a:moveTo>
                  <a:lnTo>
                    <a:pt x="33681" y="114681"/>
                  </a:lnTo>
                  <a:lnTo>
                    <a:pt x="33681" y="170814"/>
                  </a:lnTo>
                  <a:lnTo>
                    <a:pt x="147092" y="170814"/>
                  </a:lnTo>
                  <a:lnTo>
                    <a:pt x="147092" y="158876"/>
                  </a:lnTo>
                  <a:lnTo>
                    <a:pt x="47410" y="158876"/>
                  </a:lnTo>
                  <a:lnTo>
                    <a:pt x="47410" y="114681"/>
                  </a:lnTo>
                  <a:close/>
                </a:path>
                <a:path w="350520" h="173355">
                  <a:moveTo>
                    <a:pt x="142419" y="0"/>
                  </a:moveTo>
                  <a:lnTo>
                    <a:pt x="128779" y="0"/>
                  </a:lnTo>
                  <a:lnTo>
                    <a:pt x="128779" y="125602"/>
                  </a:lnTo>
                  <a:lnTo>
                    <a:pt x="142419" y="125602"/>
                  </a:lnTo>
                  <a:lnTo>
                    <a:pt x="142419" y="0"/>
                  </a:lnTo>
                  <a:close/>
                </a:path>
                <a:path w="350520" h="173355">
                  <a:moveTo>
                    <a:pt x="58484" y="5714"/>
                  </a:moveTo>
                  <a:lnTo>
                    <a:pt x="45124" y="5714"/>
                  </a:lnTo>
                  <a:lnTo>
                    <a:pt x="45124" y="28448"/>
                  </a:lnTo>
                  <a:lnTo>
                    <a:pt x="44303" y="38042"/>
                  </a:lnTo>
                  <a:lnTo>
                    <a:pt x="25064" y="75184"/>
                  </a:lnTo>
                  <a:lnTo>
                    <a:pt x="0" y="94614"/>
                  </a:lnTo>
                  <a:lnTo>
                    <a:pt x="9884" y="104139"/>
                  </a:lnTo>
                  <a:lnTo>
                    <a:pt x="40401" y="75360"/>
                  </a:lnTo>
                  <a:lnTo>
                    <a:pt x="52261" y="55625"/>
                  </a:lnTo>
                  <a:lnTo>
                    <a:pt x="66608" y="55625"/>
                  </a:lnTo>
                  <a:lnTo>
                    <a:pt x="66157" y="54951"/>
                  </a:lnTo>
                  <a:lnTo>
                    <a:pt x="61894" y="46069"/>
                  </a:lnTo>
                  <a:lnTo>
                    <a:pt x="59337" y="37234"/>
                  </a:lnTo>
                  <a:lnTo>
                    <a:pt x="58484" y="28448"/>
                  </a:lnTo>
                  <a:lnTo>
                    <a:pt x="58484" y="5714"/>
                  </a:lnTo>
                  <a:close/>
                </a:path>
                <a:path w="350520" h="173355">
                  <a:moveTo>
                    <a:pt x="66608" y="55625"/>
                  </a:moveTo>
                  <a:lnTo>
                    <a:pt x="52261" y="55625"/>
                  </a:lnTo>
                  <a:lnTo>
                    <a:pt x="55114" y="61005"/>
                  </a:lnTo>
                  <a:lnTo>
                    <a:pt x="80808" y="90281"/>
                  </a:lnTo>
                  <a:lnTo>
                    <a:pt x="93536" y="99440"/>
                  </a:lnTo>
                  <a:lnTo>
                    <a:pt x="102693" y="89662"/>
                  </a:lnTo>
                  <a:lnTo>
                    <a:pt x="94432" y="85044"/>
                  </a:lnTo>
                  <a:lnTo>
                    <a:pt x="86585" y="79200"/>
                  </a:lnTo>
                  <a:lnTo>
                    <a:pt x="79149" y="72141"/>
                  </a:lnTo>
                  <a:lnTo>
                    <a:pt x="72124" y="63881"/>
                  </a:lnTo>
                  <a:lnTo>
                    <a:pt x="66608" y="55625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105535" y="1139189"/>
              <a:ext cx="350520" cy="173355"/>
            </a:xfrm>
            <a:custGeom>
              <a:avLst/>
              <a:gdLst/>
              <a:ahLst/>
              <a:cxnLst/>
              <a:rect l="l" t="t" r="r" b="b"/>
              <a:pathLst>
                <a:path w="350520" h="173355">
                  <a:moveTo>
                    <a:pt x="216104" y="124460"/>
                  </a:moveTo>
                  <a:lnTo>
                    <a:pt x="229553" y="124460"/>
                  </a:lnTo>
                  <a:lnTo>
                    <a:pt x="229553" y="161162"/>
                  </a:lnTo>
                  <a:lnTo>
                    <a:pt x="328956" y="161162"/>
                  </a:lnTo>
                  <a:lnTo>
                    <a:pt x="328956" y="173355"/>
                  </a:lnTo>
                  <a:lnTo>
                    <a:pt x="216104" y="173355"/>
                  </a:lnTo>
                  <a:lnTo>
                    <a:pt x="216104" y="124460"/>
                  </a:lnTo>
                  <a:close/>
                </a:path>
                <a:path w="350520" h="173355">
                  <a:moveTo>
                    <a:pt x="33681" y="114681"/>
                  </a:moveTo>
                  <a:lnTo>
                    <a:pt x="47410" y="114681"/>
                  </a:lnTo>
                  <a:lnTo>
                    <a:pt x="47410" y="158876"/>
                  </a:lnTo>
                  <a:lnTo>
                    <a:pt x="147092" y="158876"/>
                  </a:lnTo>
                  <a:lnTo>
                    <a:pt x="147092" y="170814"/>
                  </a:lnTo>
                  <a:lnTo>
                    <a:pt x="33681" y="170814"/>
                  </a:lnTo>
                  <a:lnTo>
                    <a:pt x="33681" y="114681"/>
                  </a:lnTo>
                  <a:close/>
                </a:path>
                <a:path w="350520" h="173355">
                  <a:moveTo>
                    <a:pt x="239167" y="56896"/>
                  </a:moveTo>
                  <a:lnTo>
                    <a:pt x="229896" y="56896"/>
                  </a:lnTo>
                  <a:lnTo>
                    <a:pt x="222568" y="58800"/>
                  </a:lnTo>
                  <a:lnTo>
                    <a:pt x="217196" y="62864"/>
                  </a:lnTo>
                  <a:lnTo>
                    <a:pt x="211824" y="66929"/>
                  </a:lnTo>
                  <a:lnTo>
                    <a:pt x="209144" y="72136"/>
                  </a:lnTo>
                  <a:lnTo>
                    <a:pt x="209144" y="78359"/>
                  </a:lnTo>
                  <a:lnTo>
                    <a:pt x="209144" y="84709"/>
                  </a:lnTo>
                  <a:lnTo>
                    <a:pt x="211849" y="89915"/>
                  </a:lnTo>
                  <a:lnTo>
                    <a:pt x="217247" y="93980"/>
                  </a:lnTo>
                  <a:lnTo>
                    <a:pt x="222644" y="98044"/>
                  </a:lnTo>
                  <a:lnTo>
                    <a:pt x="229947" y="100202"/>
                  </a:lnTo>
                  <a:lnTo>
                    <a:pt x="239167" y="100202"/>
                  </a:lnTo>
                  <a:lnTo>
                    <a:pt x="248375" y="100202"/>
                  </a:lnTo>
                  <a:lnTo>
                    <a:pt x="255690" y="98044"/>
                  </a:lnTo>
                  <a:lnTo>
                    <a:pt x="261087" y="93980"/>
                  </a:lnTo>
                  <a:lnTo>
                    <a:pt x="266485" y="89915"/>
                  </a:lnTo>
                  <a:lnTo>
                    <a:pt x="269190" y="84709"/>
                  </a:lnTo>
                  <a:lnTo>
                    <a:pt x="269190" y="78359"/>
                  </a:lnTo>
                  <a:lnTo>
                    <a:pt x="269190" y="72136"/>
                  </a:lnTo>
                  <a:lnTo>
                    <a:pt x="266498" y="66929"/>
                  </a:lnTo>
                  <a:lnTo>
                    <a:pt x="261138" y="62864"/>
                  </a:lnTo>
                  <a:lnTo>
                    <a:pt x="255766" y="58800"/>
                  </a:lnTo>
                  <a:lnTo>
                    <a:pt x="248438" y="56896"/>
                  </a:lnTo>
                  <a:lnTo>
                    <a:pt x="239167" y="56896"/>
                  </a:lnTo>
                  <a:close/>
                </a:path>
                <a:path w="350520" h="173355">
                  <a:moveTo>
                    <a:pt x="239167" y="45212"/>
                  </a:moveTo>
                  <a:lnTo>
                    <a:pt x="276055" y="59838"/>
                  </a:lnTo>
                  <a:lnTo>
                    <a:pt x="282639" y="78359"/>
                  </a:lnTo>
                  <a:lnTo>
                    <a:pt x="281904" y="85050"/>
                  </a:lnTo>
                  <a:lnTo>
                    <a:pt x="248523" y="111142"/>
                  </a:lnTo>
                  <a:lnTo>
                    <a:pt x="238977" y="111760"/>
                  </a:lnTo>
                  <a:lnTo>
                    <a:pt x="229521" y="111162"/>
                  </a:lnTo>
                  <a:lnTo>
                    <a:pt x="196424" y="85123"/>
                  </a:lnTo>
                  <a:lnTo>
                    <a:pt x="195695" y="78359"/>
                  </a:lnTo>
                  <a:lnTo>
                    <a:pt x="196424" y="71669"/>
                  </a:lnTo>
                  <a:lnTo>
                    <a:pt x="229628" y="45809"/>
                  </a:lnTo>
                  <a:lnTo>
                    <a:pt x="239167" y="45212"/>
                  </a:lnTo>
                  <a:close/>
                </a:path>
                <a:path w="350520" h="173355">
                  <a:moveTo>
                    <a:pt x="45124" y="5714"/>
                  </a:moveTo>
                  <a:lnTo>
                    <a:pt x="58484" y="5714"/>
                  </a:lnTo>
                  <a:lnTo>
                    <a:pt x="58484" y="28448"/>
                  </a:lnTo>
                  <a:lnTo>
                    <a:pt x="59337" y="37234"/>
                  </a:lnTo>
                  <a:lnTo>
                    <a:pt x="79149" y="72141"/>
                  </a:lnTo>
                  <a:lnTo>
                    <a:pt x="102693" y="89662"/>
                  </a:lnTo>
                  <a:lnTo>
                    <a:pt x="93536" y="99440"/>
                  </a:lnTo>
                  <a:lnTo>
                    <a:pt x="63373" y="72574"/>
                  </a:lnTo>
                  <a:lnTo>
                    <a:pt x="52261" y="55625"/>
                  </a:lnTo>
                  <a:lnTo>
                    <a:pt x="49235" y="61886"/>
                  </a:lnTo>
                  <a:lnTo>
                    <a:pt x="22150" y="95250"/>
                  </a:lnTo>
                  <a:lnTo>
                    <a:pt x="9884" y="104139"/>
                  </a:lnTo>
                  <a:lnTo>
                    <a:pt x="0" y="94614"/>
                  </a:lnTo>
                  <a:lnTo>
                    <a:pt x="9069" y="89280"/>
                  </a:lnTo>
                  <a:lnTo>
                    <a:pt x="17423" y="82803"/>
                  </a:lnTo>
                  <a:lnTo>
                    <a:pt x="41839" y="47577"/>
                  </a:lnTo>
                  <a:lnTo>
                    <a:pt x="45124" y="28448"/>
                  </a:lnTo>
                  <a:lnTo>
                    <a:pt x="45124" y="5714"/>
                  </a:lnTo>
                  <a:close/>
                </a:path>
                <a:path w="350520" h="173355">
                  <a:moveTo>
                    <a:pt x="232030" y="762"/>
                  </a:moveTo>
                  <a:lnTo>
                    <a:pt x="245936" y="762"/>
                  </a:lnTo>
                  <a:lnTo>
                    <a:pt x="245936" y="23622"/>
                  </a:lnTo>
                  <a:lnTo>
                    <a:pt x="291428" y="23622"/>
                  </a:lnTo>
                  <a:lnTo>
                    <a:pt x="291428" y="35813"/>
                  </a:lnTo>
                  <a:lnTo>
                    <a:pt x="186449" y="35813"/>
                  </a:lnTo>
                  <a:lnTo>
                    <a:pt x="186449" y="23622"/>
                  </a:lnTo>
                  <a:lnTo>
                    <a:pt x="232030" y="23622"/>
                  </a:lnTo>
                  <a:lnTo>
                    <a:pt x="232030" y="762"/>
                  </a:lnTo>
                  <a:close/>
                </a:path>
                <a:path w="350520" h="173355">
                  <a:moveTo>
                    <a:pt x="309830" y="0"/>
                  </a:moveTo>
                  <a:lnTo>
                    <a:pt x="323470" y="0"/>
                  </a:lnTo>
                  <a:lnTo>
                    <a:pt x="323470" y="68199"/>
                  </a:lnTo>
                  <a:lnTo>
                    <a:pt x="350102" y="68199"/>
                  </a:lnTo>
                  <a:lnTo>
                    <a:pt x="350102" y="80645"/>
                  </a:lnTo>
                  <a:lnTo>
                    <a:pt x="323470" y="80645"/>
                  </a:lnTo>
                  <a:lnTo>
                    <a:pt x="323470" y="131445"/>
                  </a:lnTo>
                  <a:lnTo>
                    <a:pt x="309830" y="131445"/>
                  </a:lnTo>
                  <a:lnTo>
                    <a:pt x="309830" y="0"/>
                  </a:lnTo>
                  <a:close/>
                </a:path>
                <a:path w="350520" h="173355">
                  <a:moveTo>
                    <a:pt x="128779" y="0"/>
                  </a:moveTo>
                  <a:lnTo>
                    <a:pt x="142419" y="0"/>
                  </a:lnTo>
                  <a:lnTo>
                    <a:pt x="142419" y="125602"/>
                  </a:lnTo>
                  <a:lnTo>
                    <a:pt x="128779" y="125602"/>
                  </a:lnTo>
                  <a:lnTo>
                    <a:pt x="128779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5" name="object 75" descr="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538835" y="1152397"/>
            <a:ext cx="806856" cy="153797"/>
          </a:xfrm>
          <a:prstGeom prst="rect">
            <a:avLst/>
          </a:prstGeom>
        </p:spPr>
      </p:pic>
      <p:pic>
        <p:nvPicPr>
          <p:cNvPr id="76" name="object 76" descr="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412747" y="1134617"/>
            <a:ext cx="716407" cy="185674"/>
          </a:xfrm>
          <a:prstGeom prst="rect">
            <a:avLst/>
          </a:prstGeom>
        </p:spPr>
      </p:pic>
      <p:grpSp>
        <p:nvGrpSpPr>
          <p:cNvPr id="77" name="object 77" descr=""/>
          <p:cNvGrpSpPr/>
          <p:nvPr/>
        </p:nvGrpSpPr>
        <p:grpSpPr>
          <a:xfrm>
            <a:off x="2224785" y="1196466"/>
            <a:ext cx="29845" cy="109855"/>
            <a:chOff x="2224785" y="1196466"/>
            <a:chExt cx="29845" cy="109855"/>
          </a:xfrm>
        </p:grpSpPr>
        <p:sp>
          <p:nvSpPr>
            <p:cNvPr id="78" name="object 78" descr=""/>
            <p:cNvSpPr/>
            <p:nvPr/>
          </p:nvSpPr>
          <p:spPr>
            <a:xfrm>
              <a:off x="2229357" y="1201038"/>
              <a:ext cx="20320" cy="100330"/>
            </a:xfrm>
            <a:custGeom>
              <a:avLst/>
              <a:gdLst/>
              <a:ahLst/>
              <a:cxnLst/>
              <a:rect l="l" t="t" r="r" b="b"/>
              <a:pathLst>
                <a:path w="20319" h="100330">
                  <a:moveTo>
                    <a:pt x="12827" y="79883"/>
                  </a:moveTo>
                  <a:lnTo>
                    <a:pt x="7366" y="79883"/>
                  </a:lnTo>
                  <a:lnTo>
                    <a:pt x="5080" y="80899"/>
                  </a:lnTo>
                  <a:lnTo>
                    <a:pt x="3048" y="82931"/>
                  </a:lnTo>
                  <a:lnTo>
                    <a:pt x="1016" y="84836"/>
                  </a:lnTo>
                  <a:lnTo>
                    <a:pt x="0" y="87375"/>
                  </a:lnTo>
                  <a:lnTo>
                    <a:pt x="0" y="92963"/>
                  </a:lnTo>
                  <a:lnTo>
                    <a:pt x="1016" y="95376"/>
                  </a:lnTo>
                  <a:lnTo>
                    <a:pt x="4953" y="99313"/>
                  </a:lnTo>
                  <a:lnTo>
                    <a:pt x="7366" y="100330"/>
                  </a:lnTo>
                  <a:lnTo>
                    <a:pt x="12827" y="100330"/>
                  </a:lnTo>
                  <a:lnTo>
                    <a:pt x="15240" y="99313"/>
                  </a:lnTo>
                  <a:lnTo>
                    <a:pt x="17144" y="97282"/>
                  </a:lnTo>
                  <a:lnTo>
                    <a:pt x="19177" y="95250"/>
                  </a:lnTo>
                  <a:lnTo>
                    <a:pt x="20139" y="92963"/>
                  </a:lnTo>
                  <a:lnTo>
                    <a:pt x="20193" y="87375"/>
                  </a:lnTo>
                  <a:lnTo>
                    <a:pt x="19177" y="84836"/>
                  </a:lnTo>
                  <a:lnTo>
                    <a:pt x="17144" y="82931"/>
                  </a:lnTo>
                  <a:lnTo>
                    <a:pt x="15112" y="80899"/>
                  </a:lnTo>
                  <a:lnTo>
                    <a:pt x="12827" y="79883"/>
                  </a:lnTo>
                  <a:close/>
                </a:path>
                <a:path w="20319" h="100330">
                  <a:moveTo>
                    <a:pt x="12827" y="0"/>
                  </a:moveTo>
                  <a:lnTo>
                    <a:pt x="7366" y="0"/>
                  </a:lnTo>
                  <a:lnTo>
                    <a:pt x="5080" y="888"/>
                  </a:lnTo>
                  <a:lnTo>
                    <a:pt x="1016" y="4952"/>
                  </a:lnTo>
                  <a:lnTo>
                    <a:pt x="0" y="7365"/>
                  </a:lnTo>
                  <a:lnTo>
                    <a:pt x="0" y="12953"/>
                  </a:lnTo>
                  <a:lnTo>
                    <a:pt x="1016" y="15366"/>
                  </a:lnTo>
                  <a:lnTo>
                    <a:pt x="4953" y="19303"/>
                  </a:lnTo>
                  <a:lnTo>
                    <a:pt x="7366" y="20320"/>
                  </a:lnTo>
                  <a:lnTo>
                    <a:pt x="12827" y="20320"/>
                  </a:lnTo>
                  <a:lnTo>
                    <a:pt x="15240" y="19303"/>
                  </a:lnTo>
                  <a:lnTo>
                    <a:pt x="19177" y="15366"/>
                  </a:lnTo>
                  <a:lnTo>
                    <a:pt x="20193" y="12953"/>
                  </a:lnTo>
                  <a:lnTo>
                    <a:pt x="20193" y="7365"/>
                  </a:lnTo>
                  <a:lnTo>
                    <a:pt x="19177" y="4952"/>
                  </a:lnTo>
                  <a:lnTo>
                    <a:pt x="15112" y="888"/>
                  </a:lnTo>
                  <a:lnTo>
                    <a:pt x="12827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2229357" y="1201038"/>
              <a:ext cx="20320" cy="100330"/>
            </a:xfrm>
            <a:custGeom>
              <a:avLst/>
              <a:gdLst/>
              <a:ahLst/>
              <a:cxnLst/>
              <a:rect l="l" t="t" r="r" b="b"/>
              <a:pathLst>
                <a:path w="20319" h="100330">
                  <a:moveTo>
                    <a:pt x="10033" y="79883"/>
                  </a:moveTo>
                  <a:lnTo>
                    <a:pt x="12827" y="79883"/>
                  </a:lnTo>
                  <a:lnTo>
                    <a:pt x="15112" y="80899"/>
                  </a:lnTo>
                  <a:lnTo>
                    <a:pt x="17144" y="82931"/>
                  </a:lnTo>
                  <a:lnTo>
                    <a:pt x="19177" y="84836"/>
                  </a:lnTo>
                  <a:lnTo>
                    <a:pt x="20193" y="87375"/>
                  </a:lnTo>
                  <a:lnTo>
                    <a:pt x="20193" y="90170"/>
                  </a:lnTo>
                  <a:lnTo>
                    <a:pt x="20193" y="92837"/>
                  </a:lnTo>
                  <a:lnTo>
                    <a:pt x="19177" y="95250"/>
                  </a:lnTo>
                  <a:lnTo>
                    <a:pt x="17144" y="97282"/>
                  </a:lnTo>
                  <a:lnTo>
                    <a:pt x="15240" y="99313"/>
                  </a:lnTo>
                  <a:lnTo>
                    <a:pt x="12827" y="100330"/>
                  </a:lnTo>
                  <a:lnTo>
                    <a:pt x="10033" y="100330"/>
                  </a:lnTo>
                  <a:lnTo>
                    <a:pt x="7366" y="100330"/>
                  </a:lnTo>
                  <a:lnTo>
                    <a:pt x="4953" y="99313"/>
                  </a:lnTo>
                  <a:lnTo>
                    <a:pt x="3048" y="97409"/>
                  </a:lnTo>
                  <a:lnTo>
                    <a:pt x="1016" y="95376"/>
                  </a:lnTo>
                  <a:lnTo>
                    <a:pt x="0" y="92963"/>
                  </a:lnTo>
                  <a:lnTo>
                    <a:pt x="0" y="90170"/>
                  </a:lnTo>
                  <a:lnTo>
                    <a:pt x="0" y="87375"/>
                  </a:lnTo>
                  <a:lnTo>
                    <a:pt x="1016" y="84836"/>
                  </a:lnTo>
                  <a:lnTo>
                    <a:pt x="3048" y="82931"/>
                  </a:lnTo>
                  <a:lnTo>
                    <a:pt x="5080" y="80899"/>
                  </a:lnTo>
                  <a:lnTo>
                    <a:pt x="7366" y="79883"/>
                  </a:lnTo>
                  <a:lnTo>
                    <a:pt x="10033" y="79883"/>
                  </a:lnTo>
                  <a:close/>
                </a:path>
                <a:path w="20319" h="100330">
                  <a:moveTo>
                    <a:pt x="10033" y="0"/>
                  </a:moveTo>
                  <a:lnTo>
                    <a:pt x="12827" y="0"/>
                  </a:lnTo>
                  <a:lnTo>
                    <a:pt x="15112" y="888"/>
                  </a:lnTo>
                  <a:lnTo>
                    <a:pt x="17144" y="2921"/>
                  </a:lnTo>
                  <a:lnTo>
                    <a:pt x="19177" y="4952"/>
                  </a:lnTo>
                  <a:lnTo>
                    <a:pt x="20193" y="7365"/>
                  </a:lnTo>
                  <a:lnTo>
                    <a:pt x="20193" y="10160"/>
                  </a:lnTo>
                  <a:lnTo>
                    <a:pt x="20193" y="12953"/>
                  </a:lnTo>
                  <a:lnTo>
                    <a:pt x="19177" y="15366"/>
                  </a:lnTo>
                  <a:lnTo>
                    <a:pt x="17144" y="17399"/>
                  </a:lnTo>
                  <a:lnTo>
                    <a:pt x="15240" y="19303"/>
                  </a:lnTo>
                  <a:lnTo>
                    <a:pt x="12827" y="20320"/>
                  </a:lnTo>
                  <a:lnTo>
                    <a:pt x="10033" y="20320"/>
                  </a:lnTo>
                  <a:lnTo>
                    <a:pt x="7366" y="20320"/>
                  </a:lnTo>
                  <a:lnTo>
                    <a:pt x="4953" y="19303"/>
                  </a:lnTo>
                  <a:lnTo>
                    <a:pt x="3048" y="17399"/>
                  </a:lnTo>
                  <a:lnTo>
                    <a:pt x="1016" y="15366"/>
                  </a:lnTo>
                  <a:lnTo>
                    <a:pt x="0" y="12953"/>
                  </a:lnTo>
                  <a:lnTo>
                    <a:pt x="0" y="10160"/>
                  </a:lnTo>
                  <a:lnTo>
                    <a:pt x="0" y="7365"/>
                  </a:lnTo>
                  <a:lnTo>
                    <a:pt x="1016" y="4952"/>
                  </a:lnTo>
                  <a:lnTo>
                    <a:pt x="3048" y="2921"/>
                  </a:lnTo>
                  <a:lnTo>
                    <a:pt x="5080" y="888"/>
                  </a:lnTo>
                  <a:lnTo>
                    <a:pt x="7366" y="0"/>
                  </a:lnTo>
                  <a:lnTo>
                    <a:pt x="10033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0" name="object 80" descr=""/>
          <p:cNvGrpSpPr/>
          <p:nvPr/>
        </p:nvGrpSpPr>
        <p:grpSpPr>
          <a:xfrm>
            <a:off x="2333244" y="1134617"/>
            <a:ext cx="735330" cy="197485"/>
            <a:chOff x="2333244" y="1134617"/>
            <a:chExt cx="735330" cy="197485"/>
          </a:xfrm>
        </p:grpSpPr>
        <p:pic>
          <p:nvPicPr>
            <p:cNvPr id="81" name="object 81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333244" y="1158747"/>
              <a:ext cx="172212" cy="173227"/>
            </a:xfrm>
            <a:prstGeom prst="rect">
              <a:avLst/>
            </a:prstGeom>
          </p:spPr>
        </p:pic>
        <p:sp>
          <p:nvSpPr>
            <p:cNvPr id="82" name="object 82" descr=""/>
            <p:cNvSpPr/>
            <p:nvPr/>
          </p:nvSpPr>
          <p:spPr>
            <a:xfrm>
              <a:off x="2528316" y="1139189"/>
              <a:ext cx="535305" cy="176530"/>
            </a:xfrm>
            <a:custGeom>
              <a:avLst/>
              <a:gdLst/>
              <a:ahLst/>
              <a:cxnLst/>
              <a:rect l="l" t="t" r="r" b="b"/>
              <a:pathLst>
                <a:path w="535305" h="176530">
                  <a:moveTo>
                    <a:pt x="535304" y="136651"/>
                  </a:moveTo>
                  <a:lnTo>
                    <a:pt x="371475" y="136651"/>
                  </a:lnTo>
                  <a:lnTo>
                    <a:pt x="371475" y="148717"/>
                  </a:lnTo>
                  <a:lnTo>
                    <a:pt x="535304" y="148717"/>
                  </a:lnTo>
                  <a:lnTo>
                    <a:pt x="535304" y="136651"/>
                  </a:lnTo>
                  <a:close/>
                </a:path>
                <a:path w="535305" h="176530">
                  <a:moveTo>
                    <a:pt x="453389" y="12700"/>
                  </a:moveTo>
                  <a:lnTo>
                    <a:pt x="410209" y="24511"/>
                  </a:lnTo>
                  <a:lnTo>
                    <a:pt x="393826" y="56896"/>
                  </a:lnTo>
                  <a:lnTo>
                    <a:pt x="394684" y="65875"/>
                  </a:lnTo>
                  <a:lnTo>
                    <a:pt x="424116" y="96726"/>
                  </a:lnTo>
                  <a:lnTo>
                    <a:pt x="446404" y="101092"/>
                  </a:lnTo>
                  <a:lnTo>
                    <a:pt x="446404" y="136651"/>
                  </a:lnTo>
                  <a:lnTo>
                    <a:pt x="460375" y="136651"/>
                  </a:lnTo>
                  <a:lnTo>
                    <a:pt x="460375" y="101092"/>
                  </a:lnTo>
                  <a:lnTo>
                    <a:pt x="472160" y="99522"/>
                  </a:lnTo>
                  <a:lnTo>
                    <a:pt x="482552" y="96726"/>
                  </a:lnTo>
                  <a:lnTo>
                    <a:pt x="491539" y="92715"/>
                  </a:lnTo>
                  <a:lnTo>
                    <a:pt x="496896" y="89026"/>
                  </a:lnTo>
                  <a:lnTo>
                    <a:pt x="453389" y="89026"/>
                  </a:lnTo>
                  <a:lnTo>
                    <a:pt x="443769" y="88499"/>
                  </a:lnTo>
                  <a:lnTo>
                    <a:pt x="408836" y="63942"/>
                  </a:lnTo>
                  <a:lnTo>
                    <a:pt x="408050" y="56896"/>
                  </a:lnTo>
                  <a:lnTo>
                    <a:pt x="408816" y="49867"/>
                  </a:lnTo>
                  <a:lnTo>
                    <a:pt x="443696" y="25292"/>
                  </a:lnTo>
                  <a:lnTo>
                    <a:pt x="453389" y="24764"/>
                  </a:lnTo>
                  <a:lnTo>
                    <a:pt x="496869" y="24764"/>
                  </a:lnTo>
                  <a:lnTo>
                    <a:pt x="496442" y="24384"/>
                  </a:lnTo>
                  <a:lnTo>
                    <a:pt x="487608" y="19290"/>
                  </a:lnTo>
                  <a:lnTo>
                    <a:pt x="477488" y="15636"/>
                  </a:lnTo>
                  <a:lnTo>
                    <a:pt x="466082" y="13436"/>
                  </a:lnTo>
                  <a:lnTo>
                    <a:pt x="453389" y="12700"/>
                  </a:lnTo>
                  <a:close/>
                </a:path>
                <a:path w="535305" h="176530">
                  <a:moveTo>
                    <a:pt x="496869" y="24764"/>
                  </a:moveTo>
                  <a:lnTo>
                    <a:pt x="453389" y="24764"/>
                  </a:lnTo>
                  <a:lnTo>
                    <a:pt x="463010" y="25292"/>
                  </a:lnTo>
                  <a:lnTo>
                    <a:pt x="471678" y="26892"/>
                  </a:lnTo>
                  <a:lnTo>
                    <a:pt x="498601" y="56896"/>
                  </a:lnTo>
                  <a:lnTo>
                    <a:pt x="497818" y="63871"/>
                  </a:lnTo>
                  <a:lnTo>
                    <a:pt x="463010" y="88499"/>
                  </a:lnTo>
                  <a:lnTo>
                    <a:pt x="453389" y="89026"/>
                  </a:lnTo>
                  <a:lnTo>
                    <a:pt x="496896" y="89026"/>
                  </a:lnTo>
                  <a:lnTo>
                    <a:pt x="512825" y="56896"/>
                  </a:lnTo>
                  <a:lnTo>
                    <a:pt x="511802" y="47065"/>
                  </a:lnTo>
                  <a:lnTo>
                    <a:pt x="508730" y="38353"/>
                  </a:lnTo>
                  <a:lnTo>
                    <a:pt x="503610" y="30785"/>
                  </a:lnTo>
                  <a:lnTo>
                    <a:pt x="496869" y="24764"/>
                  </a:lnTo>
                  <a:close/>
                </a:path>
                <a:path w="535305" h="176530">
                  <a:moveTo>
                    <a:pt x="264511" y="67690"/>
                  </a:moveTo>
                  <a:lnTo>
                    <a:pt x="250697" y="67690"/>
                  </a:lnTo>
                  <a:lnTo>
                    <a:pt x="245363" y="76551"/>
                  </a:lnTo>
                  <a:lnTo>
                    <a:pt x="239077" y="85042"/>
                  </a:lnTo>
                  <a:lnTo>
                    <a:pt x="206057" y="114363"/>
                  </a:lnTo>
                  <a:lnTo>
                    <a:pt x="187706" y="123951"/>
                  </a:lnTo>
                  <a:lnTo>
                    <a:pt x="198373" y="135000"/>
                  </a:lnTo>
                  <a:lnTo>
                    <a:pt x="232566" y="110902"/>
                  </a:lnTo>
                  <a:lnTo>
                    <a:pt x="257222" y="82994"/>
                  </a:lnTo>
                  <a:lnTo>
                    <a:pt x="264511" y="67690"/>
                  </a:lnTo>
                  <a:close/>
                </a:path>
                <a:path w="535305" h="176530">
                  <a:moveTo>
                    <a:pt x="277875" y="15748"/>
                  </a:moveTo>
                  <a:lnTo>
                    <a:pt x="195325" y="15748"/>
                  </a:lnTo>
                  <a:lnTo>
                    <a:pt x="195325" y="27939"/>
                  </a:lnTo>
                  <a:lnTo>
                    <a:pt x="263144" y="27939"/>
                  </a:lnTo>
                  <a:lnTo>
                    <a:pt x="262124" y="35133"/>
                  </a:lnTo>
                  <a:lnTo>
                    <a:pt x="260603" y="42243"/>
                  </a:lnTo>
                  <a:lnTo>
                    <a:pt x="258607" y="49281"/>
                  </a:lnTo>
                  <a:lnTo>
                    <a:pt x="256158" y="56261"/>
                  </a:lnTo>
                  <a:lnTo>
                    <a:pt x="187451" y="60451"/>
                  </a:lnTo>
                  <a:lnTo>
                    <a:pt x="192404" y="73533"/>
                  </a:lnTo>
                  <a:lnTo>
                    <a:pt x="250697" y="67690"/>
                  </a:lnTo>
                  <a:lnTo>
                    <a:pt x="264511" y="67690"/>
                  </a:lnTo>
                  <a:lnTo>
                    <a:pt x="272329" y="51276"/>
                  </a:lnTo>
                  <a:lnTo>
                    <a:pt x="277875" y="15748"/>
                  </a:lnTo>
                  <a:close/>
                </a:path>
                <a:path w="535305" h="176530">
                  <a:moveTo>
                    <a:pt x="77059" y="67690"/>
                  </a:moveTo>
                  <a:lnTo>
                    <a:pt x="63245" y="67690"/>
                  </a:lnTo>
                  <a:lnTo>
                    <a:pt x="57912" y="76551"/>
                  </a:lnTo>
                  <a:lnTo>
                    <a:pt x="51625" y="85042"/>
                  </a:lnTo>
                  <a:lnTo>
                    <a:pt x="18605" y="114363"/>
                  </a:lnTo>
                  <a:lnTo>
                    <a:pt x="253" y="123951"/>
                  </a:lnTo>
                  <a:lnTo>
                    <a:pt x="10921" y="135000"/>
                  </a:lnTo>
                  <a:lnTo>
                    <a:pt x="45114" y="110902"/>
                  </a:lnTo>
                  <a:lnTo>
                    <a:pt x="69770" y="82994"/>
                  </a:lnTo>
                  <a:lnTo>
                    <a:pt x="77059" y="67690"/>
                  </a:lnTo>
                  <a:close/>
                </a:path>
                <a:path w="535305" h="176530">
                  <a:moveTo>
                    <a:pt x="90423" y="15748"/>
                  </a:moveTo>
                  <a:lnTo>
                    <a:pt x="7873" y="15748"/>
                  </a:lnTo>
                  <a:lnTo>
                    <a:pt x="7873" y="27939"/>
                  </a:lnTo>
                  <a:lnTo>
                    <a:pt x="75691" y="27939"/>
                  </a:lnTo>
                  <a:lnTo>
                    <a:pt x="74672" y="35133"/>
                  </a:lnTo>
                  <a:lnTo>
                    <a:pt x="73151" y="42243"/>
                  </a:lnTo>
                  <a:lnTo>
                    <a:pt x="71155" y="49281"/>
                  </a:lnTo>
                  <a:lnTo>
                    <a:pt x="68706" y="56261"/>
                  </a:lnTo>
                  <a:lnTo>
                    <a:pt x="0" y="60451"/>
                  </a:lnTo>
                  <a:lnTo>
                    <a:pt x="4952" y="73533"/>
                  </a:lnTo>
                  <a:lnTo>
                    <a:pt x="63245" y="67690"/>
                  </a:lnTo>
                  <a:lnTo>
                    <a:pt x="77059" y="67690"/>
                  </a:lnTo>
                  <a:lnTo>
                    <a:pt x="84877" y="51276"/>
                  </a:lnTo>
                  <a:lnTo>
                    <a:pt x="90423" y="15748"/>
                  </a:lnTo>
                  <a:close/>
                </a:path>
                <a:path w="535305" h="176530">
                  <a:moveTo>
                    <a:pt x="321309" y="0"/>
                  </a:moveTo>
                  <a:lnTo>
                    <a:pt x="307720" y="0"/>
                  </a:lnTo>
                  <a:lnTo>
                    <a:pt x="307720" y="176530"/>
                  </a:lnTo>
                  <a:lnTo>
                    <a:pt x="321309" y="176530"/>
                  </a:lnTo>
                  <a:lnTo>
                    <a:pt x="321309" y="84962"/>
                  </a:lnTo>
                  <a:lnTo>
                    <a:pt x="352932" y="84962"/>
                  </a:lnTo>
                  <a:lnTo>
                    <a:pt x="352932" y="72771"/>
                  </a:lnTo>
                  <a:lnTo>
                    <a:pt x="321309" y="72771"/>
                  </a:lnTo>
                  <a:lnTo>
                    <a:pt x="321309" y="0"/>
                  </a:lnTo>
                  <a:close/>
                </a:path>
                <a:path w="535305" h="176530">
                  <a:moveTo>
                    <a:pt x="133857" y="0"/>
                  </a:moveTo>
                  <a:lnTo>
                    <a:pt x="120268" y="0"/>
                  </a:lnTo>
                  <a:lnTo>
                    <a:pt x="120268" y="176530"/>
                  </a:lnTo>
                  <a:lnTo>
                    <a:pt x="133857" y="176530"/>
                  </a:lnTo>
                  <a:lnTo>
                    <a:pt x="133857" y="84962"/>
                  </a:lnTo>
                  <a:lnTo>
                    <a:pt x="165481" y="84962"/>
                  </a:lnTo>
                  <a:lnTo>
                    <a:pt x="165481" y="72771"/>
                  </a:lnTo>
                  <a:lnTo>
                    <a:pt x="133857" y="72771"/>
                  </a:lnTo>
                  <a:lnTo>
                    <a:pt x="133857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2715768" y="1154937"/>
              <a:ext cx="311150" cy="119380"/>
            </a:xfrm>
            <a:custGeom>
              <a:avLst/>
              <a:gdLst/>
              <a:ahLst/>
              <a:cxnLst/>
              <a:rect l="l" t="t" r="r" b="b"/>
              <a:pathLst>
                <a:path w="311150" h="119380">
                  <a:moveTo>
                    <a:pt x="265938" y="9016"/>
                  </a:moveTo>
                  <a:lnTo>
                    <a:pt x="227564" y="22395"/>
                  </a:lnTo>
                  <a:lnTo>
                    <a:pt x="220599" y="41148"/>
                  </a:lnTo>
                  <a:lnTo>
                    <a:pt x="221384" y="48194"/>
                  </a:lnTo>
                  <a:lnTo>
                    <a:pt x="256317" y="72751"/>
                  </a:lnTo>
                  <a:lnTo>
                    <a:pt x="265938" y="73278"/>
                  </a:lnTo>
                  <a:lnTo>
                    <a:pt x="275558" y="72751"/>
                  </a:lnTo>
                  <a:lnTo>
                    <a:pt x="310366" y="48123"/>
                  </a:lnTo>
                  <a:lnTo>
                    <a:pt x="311150" y="41148"/>
                  </a:lnTo>
                  <a:lnTo>
                    <a:pt x="310366" y="34119"/>
                  </a:lnTo>
                  <a:lnTo>
                    <a:pt x="275558" y="9544"/>
                  </a:lnTo>
                  <a:lnTo>
                    <a:pt x="265938" y="9016"/>
                  </a:lnTo>
                  <a:close/>
                </a:path>
                <a:path w="311150" h="119380">
                  <a:moveTo>
                    <a:pt x="7874" y="0"/>
                  </a:moveTo>
                  <a:lnTo>
                    <a:pt x="90424" y="0"/>
                  </a:lnTo>
                  <a:lnTo>
                    <a:pt x="84877" y="35528"/>
                  </a:lnTo>
                  <a:lnTo>
                    <a:pt x="69770" y="67246"/>
                  </a:lnTo>
                  <a:lnTo>
                    <a:pt x="45114" y="95154"/>
                  </a:lnTo>
                  <a:lnTo>
                    <a:pt x="10921" y="119252"/>
                  </a:lnTo>
                  <a:lnTo>
                    <a:pt x="254" y="108203"/>
                  </a:lnTo>
                  <a:lnTo>
                    <a:pt x="9513" y="103897"/>
                  </a:lnTo>
                  <a:lnTo>
                    <a:pt x="18605" y="98615"/>
                  </a:lnTo>
                  <a:lnTo>
                    <a:pt x="51625" y="69294"/>
                  </a:lnTo>
                  <a:lnTo>
                    <a:pt x="63245" y="51942"/>
                  </a:lnTo>
                  <a:lnTo>
                    <a:pt x="4952" y="57785"/>
                  </a:lnTo>
                  <a:lnTo>
                    <a:pt x="0" y="44703"/>
                  </a:lnTo>
                  <a:lnTo>
                    <a:pt x="68706" y="40512"/>
                  </a:lnTo>
                  <a:lnTo>
                    <a:pt x="75692" y="12191"/>
                  </a:lnTo>
                  <a:lnTo>
                    <a:pt x="7874" y="12191"/>
                  </a:lnTo>
                  <a:lnTo>
                    <a:pt x="7874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4" name="object 84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523744" y="1150365"/>
              <a:ext cx="99568" cy="128397"/>
            </a:xfrm>
            <a:prstGeom prst="rect">
              <a:avLst/>
            </a:prstGeom>
          </p:spPr>
        </p:pic>
        <p:sp>
          <p:nvSpPr>
            <p:cNvPr id="85" name="object 85" descr=""/>
            <p:cNvSpPr/>
            <p:nvPr/>
          </p:nvSpPr>
          <p:spPr>
            <a:xfrm>
              <a:off x="2648585" y="1139189"/>
              <a:ext cx="415290" cy="176530"/>
            </a:xfrm>
            <a:custGeom>
              <a:avLst/>
              <a:gdLst/>
              <a:ahLst/>
              <a:cxnLst/>
              <a:rect l="l" t="t" r="r" b="b"/>
              <a:pathLst>
                <a:path w="415289" h="176530">
                  <a:moveTo>
                    <a:pt x="333120" y="12700"/>
                  </a:moveTo>
                  <a:lnTo>
                    <a:pt x="376173" y="24384"/>
                  </a:lnTo>
                  <a:lnTo>
                    <a:pt x="392556" y="56896"/>
                  </a:lnTo>
                  <a:lnTo>
                    <a:pt x="391699" y="65875"/>
                  </a:lnTo>
                  <a:lnTo>
                    <a:pt x="362283" y="96726"/>
                  </a:lnTo>
                  <a:lnTo>
                    <a:pt x="340106" y="101092"/>
                  </a:lnTo>
                  <a:lnTo>
                    <a:pt x="340106" y="136651"/>
                  </a:lnTo>
                  <a:lnTo>
                    <a:pt x="415035" y="136651"/>
                  </a:lnTo>
                  <a:lnTo>
                    <a:pt x="415035" y="148717"/>
                  </a:lnTo>
                  <a:lnTo>
                    <a:pt x="251206" y="148717"/>
                  </a:lnTo>
                  <a:lnTo>
                    <a:pt x="251206" y="136651"/>
                  </a:lnTo>
                  <a:lnTo>
                    <a:pt x="326135" y="136651"/>
                  </a:lnTo>
                  <a:lnTo>
                    <a:pt x="326135" y="101092"/>
                  </a:lnTo>
                  <a:lnTo>
                    <a:pt x="287273" y="87502"/>
                  </a:lnTo>
                  <a:lnTo>
                    <a:pt x="273557" y="56896"/>
                  </a:lnTo>
                  <a:lnTo>
                    <a:pt x="274581" y="47156"/>
                  </a:lnTo>
                  <a:lnTo>
                    <a:pt x="308959" y="15652"/>
                  </a:lnTo>
                  <a:lnTo>
                    <a:pt x="320409" y="13438"/>
                  </a:lnTo>
                  <a:lnTo>
                    <a:pt x="333120" y="12700"/>
                  </a:lnTo>
                  <a:close/>
                </a:path>
                <a:path w="415289" h="176530">
                  <a:moveTo>
                    <a:pt x="187451" y="0"/>
                  </a:moveTo>
                  <a:lnTo>
                    <a:pt x="201040" y="0"/>
                  </a:lnTo>
                  <a:lnTo>
                    <a:pt x="201040" y="72771"/>
                  </a:lnTo>
                  <a:lnTo>
                    <a:pt x="232663" y="72771"/>
                  </a:lnTo>
                  <a:lnTo>
                    <a:pt x="232663" y="84962"/>
                  </a:lnTo>
                  <a:lnTo>
                    <a:pt x="201040" y="84962"/>
                  </a:lnTo>
                  <a:lnTo>
                    <a:pt x="201040" y="176530"/>
                  </a:lnTo>
                  <a:lnTo>
                    <a:pt x="187451" y="176530"/>
                  </a:lnTo>
                  <a:lnTo>
                    <a:pt x="187451" y="0"/>
                  </a:lnTo>
                  <a:close/>
                </a:path>
                <a:path w="415289" h="176530">
                  <a:moveTo>
                    <a:pt x="0" y="0"/>
                  </a:moveTo>
                  <a:lnTo>
                    <a:pt x="13588" y="0"/>
                  </a:lnTo>
                  <a:lnTo>
                    <a:pt x="13588" y="72771"/>
                  </a:lnTo>
                  <a:lnTo>
                    <a:pt x="45212" y="72771"/>
                  </a:lnTo>
                  <a:lnTo>
                    <a:pt x="45212" y="84962"/>
                  </a:lnTo>
                  <a:lnTo>
                    <a:pt x="13588" y="84962"/>
                  </a:lnTo>
                  <a:lnTo>
                    <a:pt x="13588" y="176530"/>
                  </a:lnTo>
                  <a:lnTo>
                    <a:pt x="0" y="17653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6" name="object 86" descr=""/>
          <p:cNvGrpSpPr/>
          <p:nvPr/>
        </p:nvGrpSpPr>
        <p:grpSpPr>
          <a:xfrm>
            <a:off x="3147822" y="1134617"/>
            <a:ext cx="346075" cy="186055"/>
            <a:chOff x="3147822" y="1134617"/>
            <a:chExt cx="346075" cy="186055"/>
          </a:xfrm>
        </p:grpSpPr>
        <p:sp>
          <p:nvSpPr>
            <p:cNvPr id="87" name="object 87" descr=""/>
            <p:cNvSpPr/>
            <p:nvPr/>
          </p:nvSpPr>
          <p:spPr>
            <a:xfrm>
              <a:off x="3152394" y="1139189"/>
              <a:ext cx="337185" cy="176530"/>
            </a:xfrm>
            <a:custGeom>
              <a:avLst/>
              <a:gdLst/>
              <a:ahLst/>
              <a:cxnLst/>
              <a:rect l="l" t="t" r="r" b="b"/>
              <a:pathLst>
                <a:path w="337185" h="176530">
                  <a:moveTo>
                    <a:pt x="278892" y="105537"/>
                  </a:moveTo>
                  <a:lnTo>
                    <a:pt x="236219" y="115062"/>
                  </a:lnTo>
                  <a:lnTo>
                    <a:pt x="221233" y="139700"/>
                  </a:lnTo>
                  <a:lnTo>
                    <a:pt x="222164" y="146962"/>
                  </a:lnTo>
                  <a:lnTo>
                    <a:pt x="254412" y="171608"/>
                  </a:lnTo>
                  <a:lnTo>
                    <a:pt x="278892" y="173989"/>
                  </a:lnTo>
                  <a:lnTo>
                    <a:pt x="291919" y="173394"/>
                  </a:lnTo>
                  <a:lnTo>
                    <a:pt x="303387" y="171608"/>
                  </a:lnTo>
                  <a:lnTo>
                    <a:pt x="313307" y="168632"/>
                  </a:lnTo>
                  <a:lnTo>
                    <a:pt x="321691" y="164464"/>
                  </a:lnTo>
                  <a:lnTo>
                    <a:pt x="324626" y="162179"/>
                  </a:lnTo>
                  <a:lnTo>
                    <a:pt x="278892" y="162179"/>
                  </a:lnTo>
                  <a:lnTo>
                    <a:pt x="269105" y="161794"/>
                  </a:lnTo>
                  <a:lnTo>
                    <a:pt x="235839" y="146304"/>
                  </a:lnTo>
                  <a:lnTo>
                    <a:pt x="235839" y="133096"/>
                  </a:lnTo>
                  <a:lnTo>
                    <a:pt x="278892" y="117221"/>
                  </a:lnTo>
                  <a:lnTo>
                    <a:pt x="324503" y="117221"/>
                  </a:lnTo>
                  <a:lnTo>
                    <a:pt x="321691" y="115062"/>
                  </a:lnTo>
                  <a:lnTo>
                    <a:pt x="313378" y="110894"/>
                  </a:lnTo>
                  <a:lnTo>
                    <a:pt x="303482" y="107918"/>
                  </a:lnTo>
                  <a:lnTo>
                    <a:pt x="291990" y="106132"/>
                  </a:lnTo>
                  <a:lnTo>
                    <a:pt x="278892" y="105537"/>
                  </a:lnTo>
                  <a:close/>
                </a:path>
                <a:path w="337185" h="176530">
                  <a:moveTo>
                    <a:pt x="324503" y="117221"/>
                  </a:moveTo>
                  <a:lnTo>
                    <a:pt x="278892" y="117221"/>
                  </a:lnTo>
                  <a:lnTo>
                    <a:pt x="288767" y="117605"/>
                  </a:lnTo>
                  <a:lnTo>
                    <a:pt x="297447" y="118776"/>
                  </a:lnTo>
                  <a:lnTo>
                    <a:pt x="304805" y="120703"/>
                  </a:lnTo>
                  <a:lnTo>
                    <a:pt x="311022" y="123444"/>
                  </a:lnTo>
                  <a:lnTo>
                    <a:pt x="318389" y="127635"/>
                  </a:lnTo>
                  <a:lnTo>
                    <a:pt x="322071" y="133096"/>
                  </a:lnTo>
                  <a:lnTo>
                    <a:pt x="322071" y="146304"/>
                  </a:lnTo>
                  <a:lnTo>
                    <a:pt x="278892" y="162179"/>
                  </a:lnTo>
                  <a:lnTo>
                    <a:pt x="324626" y="162179"/>
                  </a:lnTo>
                  <a:lnTo>
                    <a:pt x="328265" y="159345"/>
                  </a:lnTo>
                  <a:lnTo>
                    <a:pt x="332946" y="153511"/>
                  </a:lnTo>
                  <a:lnTo>
                    <a:pt x="335746" y="146962"/>
                  </a:lnTo>
                  <a:lnTo>
                    <a:pt x="336677" y="139700"/>
                  </a:lnTo>
                  <a:lnTo>
                    <a:pt x="335746" y="132439"/>
                  </a:lnTo>
                  <a:lnTo>
                    <a:pt x="332946" y="125904"/>
                  </a:lnTo>
                  <a:lnTo>
                    <a:pt x="328265" y="120108"/>
                  </a:lnTo>
                  <a:lnTo>
                    <a:pt x="324503" y="117221"/>
                  </a:lnTo>
                  <a:close/>
                </a:path>
                <a:path w="337185" h="176530">
                  <a:moveTo>
                    <a:pt x="333120" y="0"/>
                  </a:moveTo>
                  <a:lnTo>
                    <a:pt x="319405" y="0"/>
                  </a:lnTo>
                  <a:lnTo>
                    <a:pt x="319405" y="39750"/>
                  </a:lnTo>
                  <a:lnTo>
                    <a:pt x="278256" y="39750"/>
                  </a:lnTo>
                  <a:lnTo>
                    <a:pt x="278256" y="51943"/>
                  </a:lnTo>
                  <a:lnTo>
                    <a:pt x="319405" y="51943"/>
                  </a:lnTo>
                  <a:lnTo>
                    <a:pt x="319405" y="101981"/>
                  </a:lnTo>
                  <a:lnTo>
                    <a:pt x="333120" y="101981"/>
                  </a:lnTo>
                  <a:lnTo>
                    <a:pt x="333120" y="0"/>
                  </a:lnTo>
                  <a:close/>
                </a:path>
                <a:path w="337185" h="176530">
                  <a:moveTo>
                    <a:pt x="246633" y="20065"/>
                  </a:moveTo>
                  <a:lnTo>
                    <a:pt x="233298" y="20065"/>
                  </a:lnTo>
                  <a:lnTo>
                    <a:pt x="233298" y="24511"/>
                  </a:lnTo>
                  <a:lnTo>
                    <a:pt x="232511" y="33916"/>
                  </a:lnTo>
                  <a:lnTo>
                    <a:pt x="213760" y="68778"/>
                  </a:lnTo>
                  <a:lnTo>
                    <a:pt x="188721" y="86995"/>
                  </a:lnTo>
                  <a:lnTo>
                    <a:pt x="198501" y="96393"/>
                  </a:lnTo>
                  <a:lnTo>
                    <a:pt x="228786" y="69977"/>
                  </a:lnTo>
                  <a:lnTo>
                    <a:pt x="240538" y="51688"/>
                  </a:lnTo>
                  <a:lnTo>
                    <a:pt x="255108" y="51688"/>
                  </a:lnTo>
                  <a:lnTo>
                    <a:pt x="254081" y="50228"/>
                  </a:lnTo>
                  <a:lnTo>
                    <a:pt x="249951" y="41846"/>
                  </a:lnTo>
                  <a:lnTo>
                    <a:pt x="247465" y="33274"/>
                  </a:lnTo>
                  <a:lnTo>
                    <a:pt x="246633" y="24511"/>
                  </a:lnTo>
                  <a:lnTo>
                    <a:pt x="246633" y="20065"/>
                  </a:lnTo>
                  <a:close/>
                </a:path>
                <a:path w="337185" h="176530">
                  <a:moveTo>
                    <a:pt x="255108" y="51688"/>
                  </a:moveTo>
                  <a:lnTo>
                    <a:pt x="240538" y="51688"/>
                  </a:lnTo>
                  <a:lnTo>
                    <a:pt x="243391" y="56925"/>
                  </a:lnTo>
                  <a:lnTo>
                    <a:pt x="275538" y="88376"/>
                  </a:lnTo>
                  <a:lnTo>
                    <a:pt x="281558" y="91948"/>
                  </a:lnTo>
                  <a:lnTo>
                    <a:pt x="290703" y="81914"/>
                  </a:lnTo>
                  <a:lnTo>
                    <a:pt x="282201" y="77725"/>
                  </a:lnTo>
                  <a:lnTo>
                    <a:pt x="274224" y="72405"/>
                  </a:lnTo>
                  <a:lnTo>
                    <a:pt x="266771" y="65966"/>
                  </a:lnTo>
                  <a:lnTo>
                    <a:pt x="259842" y="58420"/>
                  </a:lnTo>
                  <a:lnTo>
                    <a:pt x="255108" y="51688"/>
                  </a:lnTo>
                  <a:close/>
                </a:path>
                <a:path w="337185" h="176530">
                  <a:moveTo>
                    <a:pt x="285369" y="7874"/>
                  </a:moveTo>
                  <a:lnTo>
                    <a:pt x="194564" y="7874"/>
                  </a:lnTo>
                  <a:lnTo>
                    <a:pt x="194564" y="20065"/>
                  </a:lnTo>
                  <a:lnTo>
                    <a:pt x="285369" y="20065"/>
                  </a:lnTo>
                  <a:lnTo>
                    <a:pt x="285369" y="7874"/>
                  </a:lnTo>
                  <a:close/>
                </a:path>
                <a:path w="337185" h="176530">
                  <a:moveTo>
                    <a:pt x="115823" y="54229"/>
                  </a:moveTo>
                  <a:lnTo>
                    <a:pt x="102361" y="54229"/>
                  </a:lnTo>
                  <a:lnTo>
                    <a:pt x="102361" y="91439"/>
                  </a:lnTo>
                  <a:lnTo>
                    <a:pt x="66167" y="91439"/>
                  </a:lnTo>
                  <a:lnTo>
                    <a:pt x="66167" y="103759"/>
                  </a:lnTo>
                  <a:lnTo>
                    <a:pt x="102361" y="103759"/>
                  </a:lnTo>
                  <a:lnTo>
                    <a:pt x="102361" y="170814"/>
                  </a:lnTo>
                  <a:lnTo>
                    <a:pt x="115823" y="170814"/>
                  </a:lnTo>
                  <a:lnTo>
                    <a:pt x="115823" y="54229"/>
                  </a:lnTo>
                  <a:close/>
                </a:path>
                <a:path w="337185" h="176530">
                  <a:moveTo>
                    <a:pt x="77216" y="15367"/>
                  </a:moveTo>
                  <a:lnTo>
                    <a:pt x="10413" y="15367"/>
                  </a:lnTo>
                  <a:lnTo>
                    <a:pt x="10413" y="27432"/>
                  </a:lnTo>
                  <a:lnTo>
                    <a:pt x="62737" y="27432"/>
                  </a:lnTo>
                  <a:lnTo>
                    <a:pt x="60759" y="42150"/>
                  </a:lnTo>
                  <a:lnTo>
                    <a:pt x="42418" y="84709"/>
                  </a:lnTo>
                  <a:lnTo>
                    <a:pt x="11646" y="117713"/>
                  </a:lnTo>
                  <a:lnTo>
                    <a:pt x="0" y="125095"/>
                  </a:lnTo>
                  <a:lnTo>
                    <a:pt x="10794" y="134365"/>
                  </a:lnTo>
                  <a:lnTo>
                    <a:pt x="31632" y="117558"/>
                  </a:lnTo>
                  <a:lnTo>
                    <a:pt x="48625" y="98583"/>
                  </a:lnTo>
                  <a:lnTo>
                    <a:pt x="61783" y="77466"/>
                  </a:lnTo>
                  <a:lnTo>
                    <a:pt x="71119" y="54229"/>
                  </a:lnTo>
                  <a:lnTo>
                    <a:pt x="115823" y="54229"/>
                  </a:lnTo>
                  <a:lnTo>
                    <a:pt x="115823" y="42037"/>
                  </a:lnTo>
                  <a:lnTo>
                    <a:pt x="74041" y="42037"/>
                  </a:lnTo>
                  <a:lnTo>
                    <a:pt x="75180" y="36226"/>
                  </a:lnTo>
                  <a:lnTo>
                    <a:pt x="76104" y="29845"/>
                  </a:lnTo>
                  <a:lnTo>
                    <a:pt x="76791" y="22891"/>
                  </a:lnTo>
                  <a:lnTo>
                    <a:pt x="77216" y="15367"/>
                  </a:lnTo>
                  <a:close/>
                </a:path>
                <a:path w="337185" h="176530">
                  <a:moveTo>
                    <a:pt x="115823" y="3556"/>
                  </a:moveTo>
                  <a:lnTo>
                    <a:pt x="102361" y="3556"/>
                  </a:lnTo>
                  <a:lnTo>
                    <a:pt x="102361" y="42037"/>
                  </a:lnTo>
                  <a:lnTo>
                    <a:pt x="115823" y="42037"/>
                  </a:lnTo>
                  <a:lnTo>
                    <a:pt x="115823" y="3556"/>
                  </a:lnTo>
                  <a:close/>
                </a:path>
                <a:path w="337185" h="176530">
                  <a:moveTo>
                    <a:pt x="148463" y="0"/>
                  </a:moveTo>
                  <a:lnTo>
                    <a:pt x="134746" y="0"/>
                  </a:lnTo>
                  <a:lnTo>
                    <a:pt x="134746" y="176530"/>
                  </a:lnTo>
                  <a:lnTo>
                    <a:pt x="148463" y="176530"/>
                  </a:lnTo>
                  <a:lnTo>
                    <a:pt x="148463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3152394" y="1139189"/>
              <a:ext cx="337185" cy="176530"/>
            </a:xfrm>
            <a:custGeom>
              <a:avLst/>
              <a:gdLst/>
              <a:ahLst/>
              <a:cxnLst/>
              <a:rect l="l" t="t" r="r" b="b"/>
              <a:pathLst>
                <a:path w="337185" h="176530">
                  <a:moveTo>
                    <a:pt x="278892" y="117221"/>
                  </a:moveTo>
                  <a:lnTo>
                    <a:pt x="239521" y="127762"/>
                  </a:lnTo>
                  <a:lnTo>
                    <a:pt x="235839" y="133096"/>
                  </a:lnTo>
                  <a:lnTo>
                    <a:pt x="235839" y="139700"/>
                  </a:lnTo>
                  <a:lnTo>
                    <a:pt x="235839" y="146304"/>
                  </a:lnTo>
                  <a:lnTo>
                    <a:pt x="278892" y="162179"/>
                  </a:lnTo>
                  <a:lnTo>
                    <a:pt x="288678" y="161796"/>
                  </a:lnTo>
                  <a:lnTo>
                    <a:pt x="322071" y="146304"/>
                  </a:lnTo>
                  <a:lnTo>
                    <a:pt x="322071" y="139700"/>
                  </a:lnTo>
                  <a:lnTo>
                    <a:pt x="322071" y="133096"/>
                  </a:lnTo>
                  <a:lnTo>
                    <a:pt x="288752" y="117603"/>
                  </a:lnTo>
                  <a:lnTo>
                    <a:pt x="278892" y="117221"/>
                  </a:lnTo>
                  <a:close/>
                </a:path>
                <a:path w="337185" h="176530">
                  <a:moveTo>
                    <a:pt x="278892" y="105537"/>
                  </a:moveTo>
                  <a:lnTo>
                    <a:pt x="321691" y="115062"/>
                  </a:lnTo>
                  <a:lnTo>
                    <a:pt x="336677" y="139700"/>
                  </a:lnTo>
                  <a:lnTo>
                    <a:pt x="335746" y="146962"/>
                  </a:lnTo>
                  <a:lnTo>
                    <a:pt x="303387" y="171608"/>
                  </a:lnTo>
                  <a:lnTo>
                    <a:pt x="278892" y="173989"/>
                  </a:lnTo>
                  <a:lnTo>
                    <a:pt x="265866" y="173394"/>
                  </a:lnTo>
                  <a:lnTo>
                    <a:pt x="229645" y="159345"/>
                  </a:lnTo>
                  <a:lnTo>
                    <a:pt x="221233" y="139700"/>
                  </a:lnTo>
                  <a:lnTo>
                    <a:pt x="222164" y="132439"/>
                  </a:lnTo>
                  <a:lnTo>
                    <a:pt x="254412" y="107918"/>
                  </a:lnTo>
                  <a:lnTo>
                    <a:pt x="278892" y="105537"/>
                  </a:lnTo>
                  <a:close/>
                </a:path>
                <a:path w="337185" h="176530">
                  <a:moveTo>
                    <a:pt x="194564" y="7874"/>
                  </a:moveTo>
                  <a:lnTo>
                    <a:pt x="285369" y="7874"/>
                  </a:lnTo>
                  <a:lnTo>
                    <a:pt x="285369" y="20065"/>
                  </a:lnTo>
                  <a:lnTo>
                    <a:pt x="246633" y="20065"/>
                  </a:lnTo>
                  <a:lnTo>
                    <a:pt x="246633" y="24511"/>
                  </a:lnTo>
                  <a:lnTo>
                    <a:pt x="266771" y="65966"/>
                  </a:lnTo>
                  <a:lnTo>
                    <a:pt x="290703" y="81914"/>
                  </a:lnTo>
                  <a:lnTo>
                    <a:pt x="281558" y="91948"/>
                  </a:lnTo>
                  <a:lnTo>
                    <a:pt x="251860" y="67923"/>
                  </a:lnTo>
                  <a:lnTo>
                    <a:pt x="240538" y="51688"/>
                  </a:lnTo>
                  <a:lnTo>
                    <a:pt x="237462" y="57594"/>
                  </a:lnTo>
                  <a:lnTo>
                    <a:pt x="210867" y="87899"/>
                  </a:lnTo>
                  <a:lnTo>
                    <a:pt x="198501" y="96393"/>
                  </a:lnTo>
                  <a:lnTo>
                    <a:pt x="188721" y="86995"/>
                  </a:lnTo>
                  <a:lnTo>
                    <a:pt x="197846" y="81922"/>
                  </a:lnTo>
                  <a:lnTo>
                    <a:pt x="206184" y="75850"/>
                  </a:lnTo>
                  <a:lnTo>
                    <a:pt x="230139" y="43084"/>
                  </a:lnTo>
                  <a:lnTo>
                    <a:pt x="233298" y="24511"/>
                  </a:lnTo>
                  <a:lnTo>
                    <a:pt x="233298" y="20065"/>
                  </a:lnTo>
                  <a:lnTo>
                    <a:pt x="194564" y="20065"/>
                  </a:lnTo>
                  <a:lnTo>
                    <a:pt x="194564" y="7874"/>
                  </a:lnTo>
                  <a:close/>
                </a:path>
                <a:path w="337185" h="176530">
                  <a:moveTo>
                    <a:pt x="102361" y="3556"/>
                  </a:moveTo>
                  <a:lnTo>
                    <a:pt x="115823" y="3556"/>
                  </a:lnTo>
                  <a:lnTo>
                    <a:pt x="115823" y="170814"/>
                  </a:lnTo>
                  <a:lnTo>
                    <a:pt x="102361" y="170814"/>
                  </a:lnTo>
                  <a:lnTo>
                    <a:pt x="102361" y="103759"/>
                  </a:lnTo>
                  <a:lnTo>
                    <a:pt x="66167" y="103759"/>
                  </a:lnTo>
                  <a:lnTo>
                    <a:pt x="66167" y="91439"/>
                  </a:lnTo>
                  <a:lnTo>
                    <a:pt x="102361" y="91439"/>
                  </a:lnTo>
                  <a:lnTo>
                    <a:pt x="102361" y="54229"/>
                  </a:lnTo>
                  <a:lnTo>
                    <a:pt x="71119" y="54229"/>
                  </a:lnTo>
                  <a:lnTo>
                    <a:pt x="61783" y="77466"/>
                  </a:lnTo>
                  <a:lnTo>
                    <a:pt x="48625" y="98583"/>
                  </a:lnTo>
                  <a:lnTo>
                    <a:pt x="31632" y="117558"/>
                  </a:lnTo>
                  <a:lnTo>
                    <a:pt x="10794" y="134365"/>
                  </a:lnTo>
                  <a:lnTo>
                    <a:pt x="0" y="125095"/>
                  </a:lnTo>
                  <a:lnTo>
                    <a:pt x="11646" y="117713"/>
                  </a:lnTo>
                  <a:lnTo>
                    <a:pt x="22590" y="108521"/>
                  </a:lnTo>
                  <a:lnTo>
                    <a:pt x="50611" y="70776"/>
                  </a:lnTo>
                  <a:lnTo>
                    <a:pt x="62737" y="27432"/>
                  </a:lnTo>
                  <a:lnTo>
                    <a:pt x="10413" y="27432"/>
                  </a:lnTo>
                  <a:lnTo>
                    <a:pt x="10413" y="15367"/>
                  </a:lnTo>
                  <a:lnTo>
                    <a:pt x="77216" y="15367"/>
                  </a:lnTo>
                  <a:lnTo>
                    <a:pt x="76791" y="22891"/>
                  </a:lnTo>
                  <a:lnTo>
                    <a:pt x="76104" y="29845"/>
                  </a:lnTo>
                  <a:lnTo>
                    <a:pt x="75180" y="36226"/>
                  </a:lnTo>
                  <a:lnTo>
                    <a:pt x="74041" y="42037"/>
                  </a:lnTo>
                  <a:lnTo>
                    <a:pt x="102361" y="42037"/>
                  </a:lnTo>
                  <a:lnTo>
                    <a:pt x="102361" y="3556"/>
                  </a:lnTo>
                  <a:close/>
                </a:path>
                <a:path w="337185" h="176530">
                  <a:moveTo>
                    <a:pt x="319405" y="0"/>
                  </a:moveTo>
                  <a:lnTo>
                    <a:pt x="333120" y="0"/>
                  </a:lnTo>
                  <a:lnTo>
                    <a:pt x="333120" y="101981"/>
                  </a:lnTo>
                  <a:lnTo>
                    <a:pt x="319405" y="101981"/>
                  </a:lnTo>
                  <a:lnTo>
                    <a:pt x="319405" y="51943"/>
                  </a:lnTo>
                  <a:lnTo>
                    <a:pt x="278256" y="51943"/>
                  </a:lnTo>
                  <a:lnTo>
                    <a:pt x="278256" y="39750"/>
                  </a:lnTo>
                  <a:lnTo>
                    <a:pt x="319405" y="39750"/>
                  </a:lnTo>
                  <a:lnTo>
                    <a:pt x="319405" y="0"/>
                  </a:lnTo>
                  <a:close/>
                </a:path>
                <a:path w="337185" h="176530">
                  <a:moveTo>
                    <a:pt x="134746" y="0"/>
                  </a:moveTo>
                  <a:lnTo>
                    <a:pt x="148463" y="0"/>
                  </a:lnTo>
                  <a:lnTo>
                    <a:pt x="148463" y="176530"/>
                  </a:lnTo>
                  <a:lnTo>
                    <a:pt x="134746" y="176530"/>
                  </a:lnTo>
                  <a:lnTo>
                    <a:pt x="134746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9" name="object 89" descr=""/>
          <p:cNvGrpSpPr/>
          <p:nvPr/>
        </p:nvGrpSpPr>
        <p:grpSpPr>
          <a:xfrm>
            <a:off x="3584194" y="1179830"/>
            <a:ext cx="271780" cy="131445"/>
            <a:chOff x="3584194" y="1179830"/>
            <a:chExt cx="271780" cy="131445"/>
          </a:xfrm>
        </p:grpSpPr>
        <p:sp>
          <p:nvSpPr>
            <p:cNvPr id="90" name="object 90" descr=""/>
            <p:cNvSpPr/>
            <p:nvPr/>
          </p:nvSpPr>
          <p:spPr>
            <a:xfrm>
              <a:off x="3588766" y="1184402"/>
              <a:ext cx="262890" cy="122555"/>
            </a:xfrm>
            <a:custGeom>
              <a:avLst/>
              <a:gdLst/>
              <a:ahLst/>
              <a:cxnLst/>
              <a:rect l="l" t="t" r="r" b="b"/>
              <a:pathLst>
                <a:path w="262889" h="122555">
                  <a:moveTo>
                    <a:pt x="171831" y="82931"/>
                  </a:moveTo>
                  <a:lnTo>
                    <a:pt x="161544" y="82931"/>
                  </a:lnTo>
                  <a:lnTo>
                    <a:pt x="161544" y="122174"/>
                  </a:lnTo>
                  <a:lnTo>
                    <a:pt x="244856" y="122174"/>
                  </a:lnTo>
                  <a:lnTo>
                    <a:pt x="244856" y="112902"/>
                  </a:lnTo>
                  <a:lnTo>
                    <a:pt x="171831" y="112902"/>
                  </a:lnTo>
                  <a:lnTo>
                    <a:pt x="171831" y="82931"/>
                  </a:lnTo>
                  <a:close/>
                </a:path>
                <a:path w="262889" h="122555">
                  <a:moveTo>
                    <a:pt x="122428" y="97282"/>
                  </a:moveTo>
                  <a:lnTo>
                    <a:pt x="0" y="97282"/>
                  </a:lnTo>
                  <a:lnTo>
                    <a:pt x="0" y="106299"/>
                  </a:lnTo>
                  <a:lnTo>
                    <a:pt x="122428" y="106299"/>
                  </a:lnTo>
                  <a:lnTo>
                    <a:pt x="122428" y="97282"/>
                  </a:lnTo>
                  <a:close/>
                </a:path>
                <a:path w="262889" h="122555">
                  <a:moveTo>
                    <a:pt x="66421" y="71120"/>
                  </a:moveTo>
                  <a:lnTo>
                    <a:pt x="56007" y="71120"/>
                  </a:lnTo>
                  <a:lnTo>
                    <a:pt x="56007" y="97282"/>
                  </a:lnTo>
                  <a:lnTo>
                    <a:pt x="66421" y="97282"/>
                  </a:lnTo>
                  <a:lnTo>
                    <a:pt x="66421" y="71120"/>
                  </a:lnTo>
                  <a:close/>
                </a:path>
                <a:path w="262889" h="122555">
                  <a:moveTo>
                    <a:pt x="262636" y="62484"/>
                  </a:moveTo>
                  <a:lnTo>
                    <a:pt x="140208" y="62484"/>
                  </a:lnTo>
                  <a:lnTo>
                    <a:pt x="140208" y="71627"/>
                  </a:lnTo>
                  <a:lnTo>
                    <a:pt x="262636" y="71627"/>
                  </a:lnTo>
                  <a:lnTo>
                    <a:pt x="262636" y="62484"/>
                  </a:lnTo>
                  <a:close/>
                </a:path>
                <a:path w="262889" h="122555">
                  <a:moveTo>
                    <a:pt x="108585" y="7493"/>
                  </a:moveTo>
                  <a:lnTo>
                    <a:pt x="63119" y="7493"/>
                  </a:lnTo>
                  <a:lnTo>
                    <a:pt x="63119" y="63626"/>
                  </a:lnTo>
                  <a:lnTo>
                    <a:pt x="110362" y="63626"/>
                  </a:lnTo>
                  <a:lnTo>
                    <a:pt x="110362" y="54737"/>
                  </a:lnTo>
                  <a:lnTo>
                    <a:pt x="73151" y="54737"/>
                  </a:lnTo>
                  <a:lnTo>
                    <a:pt x="73151" y="16637"/>
                  </a:lnTo>
                  <a:lnTo>
                    <a:pt x="108585" y="16637"/>
                  </a:lnTo>
                  <a:lnTo>
                    <a:pt x="108585" y="7493"/>
                  </a:lnTo>
                  <a:close/>
                </a:path>
                <a:path w="262889" h="122555">
                  <a:moveTo>
                    <a:pt x="54991" y="7493"/>
                  </a:moveTo>
                  <a:lnTo>
                    <a:pt x="11811" y="7493"/>
                  </a:lnTo>
                  <a:lnTo>
                    <a:pt x="11811" y="63626"/>
                  </a:lnTo>
                  <a:lnTo>
                    <a:pt x="56896" y="63626"/>
                  </a:lnTo>
                  <a:lnTo>
                    <a:pt x="56896" y="54737"/>
                  </a:lnTo>
                  <a:lnTo>
                    <a:pt x="22098" y="54737"/>
                  </a:lnTo>
                  <a:lnTo>
                    <a:pt x="22098" y="16637"/>
                  </a:lnTo>
                  <a:lnTo>
                    <a:pt x="54991" y="16637"/>
                  </a:lnTo>
                  <a:lnTo>
                    <a:pt x="54991" y="7493"/>
                  </a:lnTo>
                  <a:close/>
                </a:path>
                <a:path w="262889" h="122555">
                  <a:moveTo>
                    <a:pt x="172338" y="0"/>
                  </a:moveTo>
                  <a:lnTo>
                    <a:pt x="162179" y="0"/>
                  </a:lnTo>
                  <a:lnTo>
                    <a:pt x="162179" y="44196"/>
                  </a:lnTo>
                  <a:lnTo>
                    <a:pt x="244601" y="44196"/>
                  </a:lnTo>
                  <a:lnTo>
                    <a:pt x="244601" y="35178"/>
                  </a:lnTo>
                  <a:lnTo>
                    <a:pt x="172338" y="35178"/>
                  </a:lnTo>
                  <a:lnTo>
                    <a:pt x="172338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3588766" y="1184402"/>
              <a:ext cx="262890" cy="122555"/>
            </a:xfrm>
            <a:custGeom>
              <a:avLst/>
              <a:gdLst/>
              <a:ahLst/>
              <a:cxnLst/>
              <a:rect l="l" t="t" r="r" b="b"/>
              <a:pathLst>
                <a:path w="262889" h="122555">
                  <a:moveTo>
                    <a:pt x="161544" y="82931"/>
                  </a:moveTo>
                  <a:lnTo>
                    <a:pt x="171831" y="82931"/>
                  </a:lnTo>
                  <a:lnTo>
                    <a:pt x="171831" y="112902"/>
                  </a:lnTo>
                  <a:lnTo>
                    <a:pt x="244856" y="112902"/>
                  </a:lnTo>
                  <a:lnTo>
                    <a:pt x="244856" y="122174"/>
                  </a:lnTo>
                  <a:lnTo>
                    <a:pt x="161544" y="122174"/>
                  </a:lnTo>
                  <a:lnTo>
                    <a:pt x="161544" y="82931"/>
                  </a:lnTo>
                  <a:close/>
                </a:path>
                <a:path w="262889" h="122555">
                  <a:moveTo>
                    <a:pt x="56007" y="71120"/>
                  </a:moveTo>
                  <a:lnTo>
                    <a:pt x="66421" y="71120"/>
                  </a:lnTo>
                  <a:lnTo>
                    <a:pt x="66421" y="97282"/>
                  </a:lnTo>
                  <a:lnTo>
                    <a:pt x="122428" y="97282"/>
                  </a:lnTo>
                  <a:lnTo>
                    <a:pt x="122428" y="106299"/>
                  </a:lnTo>
                  <a:lnTo>
                    <a:pt x="0" y="106299"/>
                  </a:lnTo>
                  <a:lnTo>
                    <a:pt x="0" y="97282"/>
                  </a:lnTo>
                  <a:lnTo>
                    <a:pt x="56007" y="97282"/>
                  </a:lnTo>
                  <a:lnTo>
                    <a:pt x="56007" y="71120"/>
                  </a:lnTo>
                  <a:close/>
                </a:path>
                <a:path w="262889" h="122555">
                  <a:moveTo>
                    <a:pt x="140208" y="62484"/>
                  </a:moveTo>
                  <a:lnTo>
                    <a:pt x="262636" y="62484"/>
                  </a:lnTo>
                  <a:lnTo>
                    <a:pt x="262636" y="71627"/>
                  </a:lnTo>
                  <a:lnTo>
                    <a:pt x="140208" y="71627"/>
                  </a:lnTo>
                  <a:lnTo>
                    <a:pt x="140208" y="62484"/>
                  </a:lnTo>
                  <a:close/>
                </a:path>
                <a:path w="262889" h="122555">
                  <a:moveTo>
                    <a:pt x="63119" y="7493"/>
                  </a:moveTo>
                  <a:lnTo>
                    <a:pt x="108585" y="7493"/>
                  </a:lnTo>
                  <a:lnTo>
                    <a:pt x="108585" y="16637"/>
                  </a:lnTo>
                  <a:lnTo>
                    <a:pt x="73151" y="16637"/>
                  </a:lnTo>
                  <a:lnTo>
                    <a:pt x="73151" y="54737"/>
                  </a:lnTo>
                  <a:lnTo>
                    <a:pt x="110362" y="54737"/>
                  </a:lnTo>
                  <a:lnTo>
                    <a:pt x="110362" y="63626"/>
                  </a:lnTo>
                  <a:lnTo>
                    <a:pt x="63119" y="63626"/>
                  </a:lnTo>
                  <a:lnTo>
                    <a:pt x="63119" y="7493"/>
                  </a:lnTo>
                  <a:close/>
                </a:path>
                <a:path w="262889" h="122555">
                  <a:moveTo>
                    <a:pt x="11811" y="7493"/>
                  </a:moveTo>
                  <a:lnTo>
                    <a:pt x="54991" y="7493"/>
                  </a:lnTo>
                  <a:lnTo>
                    <a:pt x="54991" y="16637"/>
                  </a:lnTo>
                  <a:lnTo>
                    <a:pt x="22098" y="16637"/>
                  </a:lnTo>
                  <a:lnTo>
                    <a:pt x="22098" y="54737"/>
                  </a:lnTo>
                  <a:lnTo>
                    <a:pt x="56896" y="54737"/>
                  </a:lnTo>
                  <a:lnTo>
                    <a:pt x="56896" y="63626"/>
                  </a:lnTo>
                  <a:lnTo>
                    <a:pt x="11811" y="63626"/>
                  </a:lnTo>
                  <a:lnTo>
                    <a:pt x="11811" y="7493"/>
                  </a:lnTo>
                  <a:close/>
                </a:path>
                <a:path w="262889" h="122555">
                  <a:moveTo>
                    <a:pt x="162179" y="0"/>
                  </a:moveTo>
                  <a:lnTo>
                    <a:pt x="172338" y="0"/>
                  </a:lnTo>
                  <a:lnTo>
                    <a:pt x="172338" y="35178"/>
                  </a:lnTo>
                  <a:lnTo>
                    <a:pt x="244601" y="35178"/>
                  </a:lnTo>
                  <a:lnTo>
                    <a:pt x="244601" y="44196"/>
                  </a:lnTo>
                  <a:lnTo>
                    <a:pt x="162179" y="44196"/>
                  </a:lnTo>
                  <a:lnTo>
                    <a:pt x="162179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92" name="object 92" descr="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3931920" y="1134617"/>
            <a:ext cx="1109853" cy="197358"/>
          </a:xfrm>
          <a:prstGeom prst="rect">
            <a:avLst/>
          </a:prstGeom>
        </p:spPr>
      </p:pic>
      <p:grpSp>
        <p:nvGrpSpPr>
          <p:cNvPr id="93" name="object 93" descr=""/>
          <p:cNvGrpSpPr/>
          <p:nvPr/>
        </p:nvGrpSpPr>
        <p:grpSpPr>
          <a:xfrm>
            <a:off x="5056251" y="1137666"/>
            <a:ext cx="173355" cy="180975"/>
            <a:chOff x="5056251" y="1137666"/>
            <a:chExt cx="173355" cy="180975"/>
          </a:xfrm>
        </p:grpSpPr>
        <p:sp>
          <p:nvSpPr>
            <p:cNvPr id="94" name="object 94" descr=""/>
            <p:cNvSpPr/>
            <p:nvPr/>
          </p:nvSpPr>
          <p:spPr>
            <a:xfrm>
              <a:off x="5060823" y="1141729"/>
              <a:ext cx="163830" cy="172720"/>
            </a:xfrm>
            <a:custGeom>
              <a:avLst/>
              <a:gdLst/>
              <a:ahLst/>
              <a:cxnLst/>
              <a:rect l="l" t="t" r="r" b="b"/>
              <a:pathLst>
                <a:path w="163829" h="172719">
                  <a:moveTo>
                    <a:pt x="141097" y="53340"/>
                  </a:moveTo>
                  <a:lnTo>
                    <a:pt x="40132" y="53340"/>
                  </a:lnTo>
                  <a:lnTo>
                    <a:pt x="40132" y="38100"/>
                  </a:lnTo>
                  <a:lnTo>
                    <a:pt x="137160" y="38100"/>
                  </a:lnTo>
                  <a:lnTo>
                    <a:pt x="137160" y="27940"/>
                  </a:lnTo>
                  <a:lnTo>
                    <a:pt x="137160" y="12700"/>
                  </a:lnTo>
                  <a:lnTo>
                    <a:pt x="137160" y="0"/>
                  </a:lnTo>
                  <a:lnTo>
                    <a:pt x="26670" y="0"/>
                  </a:lnTo>
                  <a:lnTo>
                    <a:pt x="26670" y="12700"/>
                  </a:lnTo>
                  <a:lnTo>
                    <a:pt x="123698" y="12700"/>
                  </a:lnTo>
                  <a:lnTo>
                    <a:pt x="123698" y="27940"/>
                  </a:lnTo>
                  <a:lnTo>
                    <a:pt x="26670" y="27940"/>
                  </a:lnTo>
                  <a:lnTo>
                    <a:pt x="26670" y="38100"/>
                  </a:lnTo>
                  <a:lnTo>
                    <a:pt x="26670" y="53340"/>
                  </a:lnTo>
                  <a:lnTo>
                    <a:pt x="26670" y="66040"/>
                  </a:lnTo>
                  <a:lnTo>
                    <a:pt x="141097" y="66040"/>
                  </a:lnTo>
                  <a:lnTo>
                    <a:pt x="141097" y="53340"/>
                  </a:lnTo>
                  <a:close/>
                </a:path>
                <a:path w="163829" h="172719">
                  <a:moveTo>
                    <a:pt x="141478" y="160020"/>
                  </a:moveTo>
                  <a:lnTo>
                    <a:pt x="39497" y="160020"/>
                  </a:lnTo>
                  <a:lnTo>
                    <a:pt x="39497" y="144780"/>
                  </a:lnTo>
                  <a:lnTo>
                    <a:pt x="137541" y="144780"/>
                  </a:lnTo>
                  <a:lnTo>
                    <a:pt x="137541" y="133350"/>
                  </a:lnTo>
                  <a:lnTo>
                    <a:pt x="137541" y="118110"/>
                  </a:lnTo>
                  <a:lnTo>
                    <a:pt x="137541" y="106680"/>
                  </a:lnTo>
                  <a:lnTo>
                    <a:pt x="26035" y="106680"/>
                  </a:lnTo>
                  <a:lnTo>
                    <a:pt x="26035" y="118110"/>
                  </a:lnTo>
                  <a:lnTo>
                    <a:pt x="124079" y="118110"/>
                  </a:lnTo>
                  <a:lnTo>
                    <a:pt x="124079" y="133350"/>
                  </a:lnTo>
                  <a:lnTo>
                    <a:pt x="26035" y="133350"/>
                  </a:lnTo>
                  <a:lnTo>
                    <a:pt x="26035" y="144780"/>
                  </a:lnTo>
                  <a:lnTo>
                    <a:pt x="26035" y="160020"/>
                  </a:lnTo>
                  <a:lnTo>
                    <a:pt x="26035" y="172720"/>
                  </a:lnTo>
                  <a:lnTo>
                    <a:pt x="141478" y="172720"/>
                  </a:lnTo>
                  <a:lnTo>
                    <a:pt x="141478" y="160020"/>
                  </a:lnTo>
                  <a:close/>
                </a:path>
                <a:path w="163829" h="172719">
                  <a:moveTo>
                    <a:pt x="163830" y="80264"/>
                  </a:moveTo>
                  <a:lnTo>
                    <a:pt x="0" y="80264"/>
                  </a:lnTo>
                  <a:lnTo>
                    <a:pt x="0" y="91948"/>
                  </a:lnTo>
                  <a:lnTo>
                    <a:pt x="163830" y="91948"/>
                  </a:lnTo>
                  <a:lnTo>
                    <a:pt x="163830" y="80264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5060823" y="1142238"/>
              <a:ext cx="163830" cy="172085"/>
            </a:xfrm>
            <a:custGeom>
              <a:avLst/>
              <a:gdLst/>
              <a:ahLst/>
              <a:cxnLst/>
              <a:rect l="l" t="t" r="r" b="b"/>
              <a:pathLst>
                <a:path w="163829" h="172084">
                  <a:moveTo>
                    <a:pt x="26035" y="106299"/>
                  </a:moveTo>
                  <a:lnTo>
                    <a:pt x="137540" y="106299"/>
                  </a:lnTo>
                  <a:lnTo>
                    <a:pt x="137540" y="144017"/>
                  </a:lnTo>
                  <a:lnTo>
                    <a:pt x="39497" y="144017"/>
                  </a:lnTo>
                  <a:lnTo>
                    <a:pt x="39497" y="160020"/>
                  </a:lnTo>
                  <a:lnTo>
                    <a:pt x="141477" y="160020"/>
                  </a:lnTo>
                  <a:lnTo>
                    <a:pt x="141477" y="171703"/>
                  </a:lnTo>
                  <a:lnTo>
                    <a:pt x="26035" y="171703"/>
                  </a:lnTo>
                  <a:lnTo>
                    <a:pt x="26035" y="133096"/>
                  </a:lnTo>
                  <a:lnTo>
                    <a:pt x="124078" y="133096"/>
                  </a:lnTo>
                  <a:lnTo>
                    <a:pt x="124078" y="117856"/>
                  </a:lnTo>
                  <a:lnTo>
                    <a:pt x="26035" y="117856"/>
                  </a:lnTo>
                  <a:lnTo>
                    <a:pt x="26035" y="106299"/>
                  </a:lnTo>
                  <a:close/>
                </a:path>
                <a:path w="163829" h="172084">
                  <a:moveTo>
                    <a:pt x="0" y="79756"/>
                  </a:moveTo>
                  <a:lnTo>
                    <a:pt x="163829" y="79756"/>
                  </a:lnTo>
                  <a:lnTo>
                    <a:pt x="163829" y="91439"/>
                  </a:lnTo>
                  <a:lnTo>
                    <a:pt x="0" y="91439"/>
                  </a:lnTo>
                  <a:lnTo>
                    <a:pt x="0" y="79756"/>
                  </a:lnTo>
                  <a:close/>
                </a:path>
                <a:path w="163829" h="172084">
                  <a:moveTo>
                    <a:pt x="26669" y="0"/>
                  </a:moveTo>
                  <a:lnTo>
                    <a:pt x="137160" y="0"/>
                  </a:lnTo>
                  <a:lnTo>
                    <a:pt x="137160" y="37464"/>
                  </a:lnTo>
                  <a:lnTo>
                    <a:pt x="40131" y="37464"/>
                  </a:lnTo>
                  <a:lnTo>
                    <a:pt x="40131" y="53339"/>
                  </a:lnTo>
                  <a:lnTo>
                    <a:pt x="141097" y="53339"/>
                  </a:lnTo>
                  <a:lnTo>
                    <a:pt x="141097" y="65024"/>
                  </a:lnTo>
                  <a:lnTo>
                    <a:pt x="26669" y="65024"/>
                  </a:lnTo>
                  <a:lnTo>
                    <a:pt x="26669" y="26797"/>
                  </a:lnTo>
                  <a:lnTo>
                    <a:pt x="123698" y="26797"/>
                  </a:lnTo>
                  <a:lnTo>
                    <a:pt x="123698" y="11557"/>
                  </a:lnTo>
                  <a:lnTo>
                    <a:pt x="26669" y="11557"/>
                  </a:lnTo>
                  <a:lnTo>
                    <a:pt x="26669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6" name="object 96" descr=""/>
          <p:cNvGrpSpPr/>
          <p:nvPr/>
        </p:nvGrpSpPr>
        <p:grpSpPr>
          <a:xfrm>
            <a:off x="5307710" y="1134617"/>
            <a:ext cx="361950" cy="186055"/>
            <a:chOff x="5307710" y="1134617"/>
            <a:chExt cx="361950" cy="186055"/>
          </a:xfrm>
        </p:grpSpPr>
        <p:sp>
          <p:nvSpPr>
            <p:cNvPr id="97" name="object 97" descr=""/>
            <p:cNvSpPr/>
            <p:nvPr/>
          </p:nvSpPr>
          <p:spPr>
            <a:xfrm>
              <a:off x="5312282" y="1139189"/>
              <a:ext cx="352425" cy="176530"/>
            </a:xfrm>
            <a:custGeom>
              <a:avLst/>
              <a:gdLst/>
              <a:ahLst/>
              <a:cxnLst/>
              <a:rect l="l" t="t" r="r" b="b"/>
              <a:pathLst>
                <a:path w="352425" h="176530">
                  <a:moveTo>
                    <a:pt x="81914" y="113411"/>
                  </a:moveTo>
                  <a:lnTo>
                    <a:pt x="39115" y="121793"/>
                  </a:lnTo>
                  <a:lnTo>
                    <a:pt x="24383" y="144907"/>
                  </a:lnTo>
                  <a:lnTo>
                    <a:pt x="25292" y="151929"/>
                  </a:lnTo>
                  <a:lnTo>
                    <a:pt x="57134" y="174307"/>
                  </a:lnTo>
                  <a:lnTo>
                    <a:pt x="81914" y="176402"/>
                  </a:lnTo>
                  <a:lnTo>
                    <a:pt x="95156" y="175879"/>
                  </a:lnTo>
                  <a:lnTo>
                    <a:pt x="106695" y="174307"/>
                  </a:lnTo>
                  <a:lnTo>
                    <a:pt x="116544" y="171688"/>
                  </a:lnTo>
                  <a:lnTo>
                    <a:pt x="124713" y="168021"/>
                  </a:lnTo>
                  <a:lnTo>
                    <a:pt x="129446" y="164719"/>
                  </a:lnTo>
                  <a:lnTo>
                    <a:pt x="81914" y="164719"/>
                  </a:lnTo>
                  <a:lnTo>
                    <a:pt x="63079" y="163480"/>
                  </a:lnTo>
                  <a:lnTo>
                    <a:pt x="49625" y="159766"/>
                  </a:lnTo>
                  <a:lnTo>
                    <a:pt x="41552" y="153574"/>
                  </a:lnTo>
                  <a:lnTo>
                    <a:pt x="38862" y="144907"/>
                  </a:lnTo>
                  <a:lnTo>
                    <a:pt x="41552" y="136239"/>
                  </a:lnTo>
                  <a:lnTo>
                    <a:pt x="49625" y="130048"/>
                  </a:lnTo>
                  <a:lnTo>
                    <a:pt x="63079" y="126333"/>
                  </a:lnTo>
                  <a:lnTo>
                    <a:pt x="81914" y="125095"/>
                  </a:lnTo>
                  <a:lnTo>
                    <a:pt x="129446" y="125095"/>
                  </a:lnTo>
                  <a:lnTo>
                    <a:pt x="124713" y="121793"/>
                  </a:lnTo>
                  <a:lnTo>
                    <a:pt x="116544" y="118125"/>
                  </a:lnTo>
                  <a:lnTo>
                    <a:pt x="106695" y="115506"/>
                  </a:lnTo>
                  <a:lnTo>
                    <a:pt x="95156" y="113934"/>
                  </a:lnTo>
                  <a:lnTo>
                    <a:pt x="81914" y="113411"/>
                  </a:lnTo>
                  <a:close/>
                </a:path>
                <a:path w="352425" h="176530">
                  <a:moveTo>
                    <a:pt x="129446" y="125095"/>
                  </a:moveTo>
                  <a:lnTo>
                    <a:pt x="81914" y="125095"/>
                  </a:lnTo>
                  <a:lnTo>
                    <a:pt x="100750" y="126333"/>
                  </a:lnTo>
                  <a:lnTo>
                    <a:pt x="114204" y="130048"/>
                  </a:lnTo>
                  <a:lnTo>
                    <a:pt x="122277" y="136239"/>
                  </a:lnTo>
                  <a:lnTo>
                    <a:pt x="124967" y="144907"/>
                  </a:lnTo>
                  <a:lnTo>
                    <a:pt x="122277" y="153574"/>
                  </a:lnTo>
                  <a:lnTo>
                    <a:pt x="114204" y="159766"/>
                  </a:lnTo>
                  <a:lnTo>
                    <a:pt x="100750" y="163480"/>
                  </a:lnTo>
                  <a:lnTo>
                    <a:pt x="81914" y="164719"/>
                  </a:lnTo>
                  <a:lnTo>
                    <a:pt x="129446" y="164719"/>
                  </a:lnTo>
                  <a:lnTo>
                    <a:pt x="131210" y="163480"/>
                  </a:lnTo>
                  <a:lnTo>
                    <a:pt x="135794" y="158130"/>
                  </a:lnTo>
                  <a:lnTo>
                    <a:pt x="138537" y="151929"/>
                  </a:lnTo>
                  <a:lnTo>
                    <a:pt x="139445" y="144907"/>
                  </a:lnTo>
                  <a:lnTo>
                    <a:pt x="138537" y="137884"/>
                  </a:lnTo>
                  <a:lnTo>
                    <a:pt x="135794" y="131683"/>
                  </a:lnTo>
                  <a:lnTo>
                    <a:pt x="131194" y="126315"/>
                  </a:lnTo>
                  <a:lnTo>
                    <a:pt x="129446" y="125095"/>
                  </a:lnTo>
                  <a:close/>
                </a:path>
                <a:path w="352425" h="176530">
                  <a:moveTo>
                    <a:pt x="231901" y="124460"/>
                  </a:moveTo>
                  <a:lnTo>
                    <a:pt x="218439" y="124460"/>
                  </a:lnTo>
                  <a:lnTo>
                    <a:pt x="218439" y="173355"/>
                  </a:lnTo>
                  <a:lnTo>
                    <a:pt x="331215" y="173355"/>
                  </a:lnTo>
                  <a:lnTo>
                    <a:pt x="331215" y="161162"/>
                  </a:lnTo>
                  <a:lnTo>
                    <a:pt x="231901" y="161162"/>
                  </a:lnTo>
                  <a:lnTo>
                    <a:pt x="231901" y="124460"/>
                  </a:lnTo>
                  <a:close/>
                </a:path>
                <a:path w="352425" h="176530">
                  <a:moveTo>
                    <a:pt x="325754" y="0"/>
                  </a:moveTo>
                  <a:lnTo>
                    <a:pt x="312165" y="0"/>
                  </a:lnTo>
                  <a:lnTo>
                    <a:pt x="312165" y="131445"/>
                  </a:lnTo>
                  <a:lnTo>
                    <a:pt x="325754" y="131445"/>
                  </a:lnTo>
                  <a:lnTo>
                    <a:pt x="325754" y="80645"/>
                  </a:lnTo>
                  <a:lnTo>
                    <a:pt x="352425" y="80645"/>
                  </a:lnTo>
                  <a:lnTo>
                    <a:pt x="352425" y="68199"/>
                  </a:lnTo>
                  <a:lnTo>
                    <a:pt x="325754" y="68199"/>
                  </a:lnTo>
                  <a:lnTo>
                    <a:pt x="325754" y="0"/>
                  </a:lnTo>
                  <a:close/>
                </a:path>
                <a:path w="352425" h="176530">
                  <a:moveTo>
                    <a:pt x="241426" y="45212"/>
                  </a:moveTo>
                  <a:lnTo>
                    <a:pt x="204529" y="59910"/>
                  </a:lnTo>
                  <a:lnTo>
                    <a:pt x="197992" y="78359"/>
                  </a:lnTo>
                  <a:lnTo>
                    <a:pt x="198711" y="85123"/>
                  </a:lnTo>
                  <a:lnTo>
                    <a:pt x="231822" y="111162"/>
                  </a:lnTo>
                  <a:lnTo>
                    <a:pt x="241300" y="111760"/>
                  </a:lnTo>
                  <a:lnTo>
                    <a:pt x="250799" y="111142"/>
                  </a:lnTo>
                  <a:lnTo>
                    <a:pt x="259286" y="109299"/>
                  </a:lnTo>
                  <a:lnTo>
                    <a:pt x="266749" y="106241"/>
                  </a:lnTo>
                  <a:lnTo>
                    <a:pt x="273176" y="101981"/>
                  </a:lnTo>
                  <a:lnTo>
                    <a:pt x="274971" y="100202"/>
                  </a:lnTo>
                  <a:lnTo>
                    <a:pt x="232282" y="100202"/>
                  </a:lnTo>
                  <a:lnTo>
                    <a:pt x="224916" y="98044"/>
                  </a:lnTo>
                  <a:lnTo>
                    <a:pt x="219582" y="93980"/>
                  </a:lnTo>
                  <a:lnTo>
                    <a:pt x="214121" y="89915"/>
                  </a:lnTo>
                  <a:lnTo>
                    <a:pt x="211454" y="84709"/>
                  </a:lnTo>
                  <a:lnTo>
                    <a:pt x="211454" y="72136"/>
                  </a:lnTo>
                  <a:lnTo>
                    <a:pt x="214121" y="66929"/>
                  </a:lnTo>
                  <a:lnTo>
                    <a:pt x="224789" y="58800"/>
                  </a:lnTo>
                  <a:lnTo>
                    <a:pt x="232155" y="56896"/>
                  </a:lnTo>
                  <a:lnTo>
                    <a:pt x="275363" y="56896"/>
                  </a:lnTo>
                  <a:lnTo>
                    <a:pt x="273176" y="54737"/>
                  </a:lnTo>
                  <a:lnTo>
                    <a:pt x="266823" y="50569"/>
                  </a:lnTo>
                  <a:lnTo>
                    <a:pt x="259397" y="47593"/>
                  </a:lnTo>
                  <a:lnTo>
                    <a:pt x="250924" y="45807"/>
                  </a:lnTo>
                  <a:lnTo>
                    <a:pt x="241426" y="45212"/>
                  </a:lnTo>
                  <a:close/>
                </a:path>
                <a:path w="352425" h="176530">
                  <a:moveTo>
                    <a:pt x="275363" y="56896"/>
                  </a:moveTo>
                  <a:lnTo>
                    <a:pt x="250697" y="56896"/>
                  </a:lnTo>
                  <a:lnTo>
                    <a:pt x="258063" y="58800"/>
                  </a:lnTo>
                  <a:lnTo>
                    <a:pt x="268731" y="66929"/>
                  </a:lnTo>
                  <a:lnTo>
                    <a:pt x="271525" y="72136"/>
                  </a:lnTo>
                  <a:lnTo>
                    <a:pt x="271525" y="84709"/>
                  </a:lnTo>
                  <a:lnTo>
                    <a:pt x="268731" y="89915"/>
                  </a:lnTo>
                  <a:lnTo>
                    <a:pt x="263397" y="93980"/>
                  </a:lnTo>
                  <a:lnTo>
                    <a:pt x="257937" y="98044"/>
                  </a:lnTo>
                  <a:lnTo>
                    <a:pt x="250697" y="100202"/>
                  </a:lnTo>
                  <a:lnTo>
                    <a:pt x="274971" y="100202"/>
                  </a:lnTo>
                  <a:lnTo>
                    <a:pt x="284988" y="78359"/>
                  </a:lnTo>
                  <a:lnTo>
                    <a:pt x="284249" y="71614"/>
                  </a:lnTo>
                  <a:lnTo>
                    <a:pt x="282035" y="65452"/>
                  </a:lnTo>
                  <a:lnTo>
                    <a:pt x="278344" y="59838"/>
                  </a:lnTo>
                  <a:lnTo>
                    <a:pt x="275363" y="56896"/>
                  </a:lnTo>
                  <a:close/>
                </a:path>
                <a:path w="352425" h="176530">
                  <a:moveTo>
                    <a:pt x="293750" y="23622"/>
                  </a:moveTo>
                  <a:lnTo>
                    <a:pt x="188721" y="23622"/>
                  </a:lnTo>
                  <a:lnTo>
                    <a:pt x="188721" y="35813"/>
                  </a:lnTo>
                  <a:lnTo>
                    <a:pt x="293750" y="35813"/>
                  </a:lnTo>
                  <a:lnTo>
                    <a:pt x="293750" y="23622"/>
                  </a:lnTo>
                  <a:close/>
                </a:path>
                <a:path w="352425" h="176530">
                  <a:moveTo>
                    <a:pt x="248284" y="762"/>
                  </a:moveTo>
                  <a:lnTo>
                    <a:pt x="234314" y="762"/>
                  </a:lnTo>
                  <a:lnTo>
                    <a:pt x="234314" y="23622"/>
                  </a:lnTo>
                  <a:lnTo>
                    <a:pt x="248284" y="23622"/>
                  </a:lnTo>
                  <a:lnTo>
                    <a:pt x="248284" y="762"/>
                  </a:lnTo>
                  <a:close/>
                </a:path>
                <a:path w="352425" h="176530">
                  <a:moveTo>
                    <a:pt x="163829" y="90043"/>
                  </a:moveTo>
                  <a:lnTo>
                    <a:pt x="0" y="90043"/>
                  </a:lnTo>
                  <a:lnTo>
                    <a:pt x="0" y="102108"/>
                  </a:lnTo>
                  <a:lnTo>
                    <a:pt x="163829" y="102108"/>
                  </a:lnTo>
                  <a:lnTo>
                    <a:pt x="163829" y="90043"/>
                  </a:lnTo>
                  <a:close/>
                </a:path>
                <a:path w="352425" h="176530">
                  <a:moveTo>
                    <a:pt x="88900" y="71755"/>
                  </a:moveTo>
                  <a:lnTo>
                    <a:pt x="75183" y="71755"/>
                  </a:lnTo>
                  <a:lnTo>
                    <a:pt x="75183" y="90043"/>
                  </a:lnTo>
                  <a:lnTo>
                    <a:pt x="88900" y="90043"/>
                  </a:lnTo>
                  <a:lnTo>
                    <a:pt x="88900" y="71755"/>
                  </a:lnTo>
                  <a:close/>
                </a:path>
                <a:path w="352425" h="176530">
                  <a:moveTo>
                    <a:pt x="137159" y="3937"/>
                  </a:moveTo>
                  <a:lnTo>
                    <a:pt x="27177" y="3937"/>
                  </a:lnTo>
                  <a:lnTo>
                    <a:pt x="27177" y="71755"/>
                  </a:lnTo>
                  <a:lnTo>
                    <a:pt x="139445" y="71755"/>
                  </a:lnTo>
                  <a:lnTo>
                    <a:pt x="139445" y="59817"/>
                  </a:lnTo>
                  <a:lnTo>
                    <a:pt x="40766" y="59817"/>
                  </a:lnTo>
                  <a:lnTo>
                    <a:pt x="40766" y="43814"/>
                  </a:lnTo>
                  <a:lnTo>
                    <a:pt x="134238" y="43814"/>
                  </a:lnTo>
                  <a:lnTo>
                    <a:pt x="134238" y="31876"/>
                  </a:lnTo>
                  <a:lnTo>
                    <a:pt x="40766" y="31876"/>
                  </a:lnTo>
                  <a:lnTo>
                    <a:pt x="40766" y="16129"/>
                  </a:lnTo>
                  <a:lnTo>
                    <a:pt x="137159" y="16129"/>
                  </a:lnTo>
                  <a:lnTo>
                    <a:pt x="137159" y="3937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8" name="object 98" descr="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307710" y="1134617"/>
              <a:ext cx="361569" cy="185547"/>
            </a:xfrm>
            <a:prstGeom prst="rect">
              <a:avLst/>
            </a:prstGeom>
          </p:spPr>
        </p:pic>
      </p:grpSp>
      <p:grpSp>
        <p:nvGrpSpPr>
          <p:cNvPr id="99" name="object 99" descr=""/>
          <p:cNvGrpSpPr/>
          <p:nvPr/>
        </p:nvGrpSpPr>
        <p:grpSpPr>
          <a:xfrm>
            <a:off x="5750559" y="1134617"/>
            <a:ext cx="339725" cy="186055"/>
            <a:chOff x="5750559" y="1134617"/>
            <a:chExt cx="339725" cy="186055"/>
          </a:xfrm>
        </p:grpSpPr>
        <p:sp>
          <p:nvSpPr>
            <p:cNvPr id="100" name="object 100" descr=""/>
            <p:cNvSpPr/>
            <p:nvPr/>
          </p:nvSpPr>
          <p:spPr>
            <a:xfrm>
              <a:off x="5755131" y="1139189"/>
              <a:ext cx="330835" cy="176530"/>
            </a:xfrm>
            <a:custGeom>
              <a:avLst/>
              <a:gdLst/>
              <a:ahLst/>
              <a:cxnLst/>
              <a:rect l="l" t="t" r="r" b="b"/>
              <a:pathLst>
                <a:path w="330835" h="176530">
                  <a:moveTo>
                    <a:pt x="235203" y="99440"/>
                  </a:moveTo>
                  <a:lnTo>
                    <a:pt x="221741" y="99440"/>
                  </a:lnTo>
                  <a:lnTo>
                    <a:pt x="221741" y="171704"/>
                  </a:lnTo>
                  <a:lnTo>
                    <a:pt x="330326" y="171704"/>
                  </a:lnTo>
                  <a:lnTo>
                    <a:pt x="330326" y="159765"/>
                  </a:lnTo>
                  <a:lnTo>
                    <a:pt x="235203" y="159765"/>
                  </a:lnTo>
                  <a:lnTo>
                    <a:pt x="235203" y="136906"/>
                  </a:lnTo>
                  <a:lnTo>
                    <a:pt x="330326" y="136906"/>
                  </a:lnTo>
                  <a:lnTo>
                    <a:pt x="330326" y="124840"/>
                  </a:lnTo>
                  <a:lnTo>
                    <a:pt x="235203" y="124840"/>
                  </a:lnTo>
                  <a:lnTo>
                    <a:pt x="235203" y="99440"/>
                  </a:lnTo>
                  <a:close/>
                </a:path>
                <a:path w="330835" h="176530">
                  <a:moveTo>
                    <a:pt x="330326" y="136906"/>
                  </a:moveTo>
                  <a:lnTo>
                    <a:pt x="316738" y="136906"/>
                  </a:lnTo>
                  <a:lnTo>
                    <a:pt x="316738" y="159765"/>
                  </a:lnTo>
                  <a:lnTo>
                    <a:pt x="330326" y="159765"/>
                  </a:lnTo>
                  <a:lnTo>
                    <a:pt x="330326" y="136906"/>
                  </a:lnTo>
                  <a:close/>
                </a:path>
                <a:path w="330835" h="176530">
                  <a:moveTo>
                    <a:pt x="330326" y="99440"/>
                  </a:moveTo>
                  <a:lnTo>
                    <a:pt x="316738" y="99440"/>
                  </a:lnTo>
                  <a:lnTo>
                    <a:pt x="316738" y="124840"/>
                  </a:lnTo>
                  <a:lnTo>
                    <a:pt x="330326" y="124840"/>
                  </a:lnTo>
                  <a:lnTo>
                    <a:pt x="330326" y="99440"/>
                  </a:lnTo>
                  <a:close/>
                </a:path>
                <a:path w="330835" h="176530">
                  <a:moveTo>
                    <a:pt x="89915" y="15748"/>
                  </a:moveTo>
                  <a:lnTo>
                    <a:pt x="7492" y="15748"/>
                  </a:lnTo>
                  <a:lnTo>
                    <a:pt x="7492" y="27939"/>
                  </a:lnTo>
                  <a:lnTo>
                    <a:pt x="75310" y="27939"/>
                  </a:lnTo>
                  <a:lnTo>
                    <a:pt x="72356" y="44039"/>
                  </a:lnTo>
                  <a:lnTo>
                    <a:pt x="49656" y="86740"/>
                  </a:lnTo>
                  <a:lnTo>
                    <a:pt x="13527" y="117101"/>
                  </a:lnTo>
                  <a:lnTo>
                    <a:pt x="0" y="123698"/>
                  </a:lnTo>
                  <a:lnTo>
                    <a:pt x="10540" y="134874"/>
                  </a:lnTo>
                  <a:lnTo>
                    <a:pt x="44517" y="110938"/>
                  </a:lnTo>
                  <a:lnTo>
                    <a:pt x="69087" y="83121"/>
                  </a:lnTo>
                  <a:lnTo>
                    <a:pt x="84228" y="51399"/>
                  </a:lnTo>
                  <a:lnTo>
                    <a:pt x="89915" y="15748"/>
                  </a:lnTo>
                  <a:close/>
                </a:path>
                <a:path w="330835" h="176530">
                  <a:moveTo>
                    <a:pt x="242188" y="2794"/>
                  </a:moveTo>
                  <a:lnTo>
                    <a:pt x="204450" y="20669"/>
                  </a:lnTo>
                  <a:lnTo>
                    <a:pt x="197484" y="43814"/>
                  </a:lnTo>
                  <a:lnTo>
                    <a:pt x="198250" y="52385"/>
                  </a:lnTo>
                  <a:lnTo>
                    <a:pt x="224202" y="82200"/>
                  </a:lnTo>
                  <a:lnTo>
                    <a:pt x="242188" y="85089"/>
                  </a:lnTo>
                  <a:lnTo>
                    <a:pt x="251569" y="84371"/>
                  </a:lnTo>
                  <a:lnTo>
                    <a:pt x="260080" y="82200"/>
                  </a:lnTo>
                  <a:lnTo>
                    <a:pt x="267710" y="78553"/>
                  </a:lnTo>
                  <a:lnTo>
                    <a:pt x="274446" y="73406"/>
                  </a:lnTo>
                  <a:lnTo>
                    <a:pt x="232663" y="73279"/>
                  </a:lnTo>
                  <a:lnTo>
                    <a:pt x="225043" y="70612"/>
                  </a:lnTo>
                  <a:lnTo>
                    <a:pt x="213867" y="59689"/>
                  </a:lnTo>
                  <a:lnTo>
                    <a:pt x="211073" y="52577"/>
                  </a:lnTo>
                  <a:lnTo>
                    <a:pt x="211073" y="35179"/>
                  </a:lnTo>
                  <a:lnTo>
                    <a:pt x="213867" y="28194"/>
                  </a:lnTo>
                  <a:lnTo>
                    <a:pt x="225170" y="17399"/>
                  </a:lnTo>
                  <a:lnTo>
                    <a:pt x="232663" y="14605"/>
                  </a:lnTo>
                  <a:lnTo>
                    <a:pt x="274560" y="14605"/>
                  </a:lnTo>
                  <a:lnTo>
                    <a:pt x="274446" y="14477"/>
                  </a:lnTo>
                  <a:lnTo>
                    <a:pt x="267781" y="9384"/>
                  </a:lnTo>
                  <a:lnTo>
                    <a:pt x="260175" y="5730"/>
                  </a:lnTo>
                  <a:lnTo>
                    <a:pt x="251640" y="3530"/>
                  </a:lnTo>
                  <a:lnTo>
                    <a:pt x="242188" y="2794"/>
                  </a:lnTo>
                  <a:close/>
                </a:path>
                <a:path w="330835" h="176530">
                  <a:moveTo>
                    <a:pt x="274560" y="14605"/>
                  </a:moveTo>
                  <a:lnTo>
                    <a:pt x="251587" y="14605"/>
                  </a:lnTo>
                  <a:lnTo>
                    <a:pt x="259206" y="17399"/>
                  </a:lnTo>
                  <a:lnTo>
                    <a:pt x="270509" y="28194"/>
                  </a:lnTo>
                  <a:lnTo>
                    <a:pt x="273303" y="35179"/>
                  </a:lnTo>
                  <a:lnTo>
                    <a:pt x="273303" y="52577"/>
                  </a:lnTo>
                  <a:lnTo>
                    <a:pt x="270509" y="59689"/>
                  </a:lnTo>
                  <a:lnTo>
                    <a:pt x="264921" y="65150"/>
                  </a:lnTo>
                  <a:lnTo>
                    <a:pt x="259206" y="70612"/>
                  </a:lnTo>
                  <a:lnTo>
                    <a:pt x="251713" y="73279"/>
                  </a:lnTo>
                  <a:lnTo>
                    <a:pt x="274559" y="73279"/>
                  </a:lnTo>
                  <a:lnTo>
                    <a:pt x="279947" y="67192"/>
                  </a:lnTo>
                  <a:lnTo>
                    <a:pt x="283876" y="60182"/>
                  </a:lnTo>
                  <a:lnTo>
                    <a:pt x="286234" y="52385"/>
                  </a:lnTo>
                  <a:lnTo>
                    <a:pt x="287019" y="43814"/>
                  </a:lnTo>
                  <a:lnTo>
                    <a:pt x="286235" y="35337"/>
                  </a:lnTo>
                  <a:lnTo>
                    <a:pt x="283876" y="27574"/>
                  </a:lnTo>
                  <a:lnTo>
                    <a:pt x="279947" y="20615"/>
                  </a:lnTo>
                  <a:lnTo>
                    <a:pt x="274560" y="14605"/>
                  </a:lnTo>
                  <a:close/>
                </a:path>
                <a:path w="330835" h="176530">
                  <a:moveTo>
                    <a:pt x="330326" y="0"/>
                  </a:moveTo>
                  <a:lnTo>
                    <a:pt x="316610" y="0"/>
                  </a:lnTo>
                  <a:lnTo>
                    <a:pt x="316610" y="89788"/>
                  </a:lnTo>
                  <a:lnTo>
                    <a:pt x="330326" y="89788"/>
                  </a:lnTo>
                  <a:lnTo>
                    <a:pt x="330326" y="0"/>
                  </a:lnTo>
                  <a:close/>
                </a:path>
                <a:path w="330835" h="176530">
                  <a:moveTo>
                    <a:pt x="133476" y="0"/>
                  </a:moveTo>
                  <a:lnTo>
                    <a:pt x="119760" y="0"/>
                  </a:lnTo>
                  <a:lnTo>
                    <a:pt x="119760" y="176530"/>
                  </a:lnTo>
                  <a:lnTo>
                    <a:pt x="133476" y="176530"/>
                  </a:lnTo>
                  <a:lnTo>
                    <a:pt x="133476" y="84962"/>
                  </a:lnTo>
                  <a:lnTo>
                    <a:pt x="165100" y="84962"/>
                  </a:lnTo>
                  <a:lnTo>
                    <a:pt x="165100" y="72771"/>
                  </a:lnTo>
                  <a:lnTo>
                    <a:pt x="133476" y="72771"/>
                  </a:lnTo>
                  <a:lnTo>
                    <a:pt x="133476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5976873" y="1238630"/>
              <a:ext cx="108585" cy="72390"/>
            </a:xfrm>
            <a:custGeom>
              <a:avLst/>
              <a:gdLst/>
              <a:ahLst/>
              <a:cxnLst/>
              <a:rect l="l" t="t" r="r" b="b"/>
              <a:pathLst>
                <a:path w="108585" h="72390">
                  <a:moveTo>
                    <a:pt x="13462" y="37465"/>
                  </a:moveTo>
                  <a:lnTo>
                    <a:pt x="13462" y="60325"/>
                  </a:lnTo>
                  <a:lnTo>
                    <a:pt x="94996" y="60325"/>
                  </a:lnTo>
                  <a:lnTo>
                    <a:pt x="94996" y="37465"/>
                  </a:lnTo>
                  <a:lnTo>
                    <a:pt x="13462" y="37465"/>
                  </a:lnTo>
                  <a:close/>
                </a:path>
                <a:path w="108585" h="72390">
                  <a:moveTo>
                    <a:pt x="0" y="0"/>
                  </a:moveTo>
                  <a:lnTo>
                    <a:pt x="13462" y="0"/>
                  </a:lnTo>
                  <a:lnTo>
                    <a:pt x="13462" y="25400"/>
                  </a:lnTo>
                  <a:lnTo>
                    <a:pt x="94996" y="25400"/>
                  </a:lnTo>
                  <a:lnTo>
                    <a:pt x="94996" y="0"/>
                  </a:lnTo>
                  <a:lnTo>
                    <a:pt x="108585" y="0"/>
                  </a:lnTo>
                  <a:lnTo>
                    <a:pt x="108585" y="72263"/>
                  </a:lnTo>
                  <a:lnTo>
                    <a:pt x="0" y="72263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2" name="object 102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750559" y="1150365"/>
              <a:ext cx="99060" cy="128270"/>
            </a:xfrm>
            <a:prstGeom prst="rect">
              <a:avLst/>
            </a:prstGeom>
          </p:spPr>
        </p:pic>
        <p:sp>
          <p:nvSpPr>
            <p:cNvPr id="103" name="object 103" descr=""/>
            <p:cNvSpPr/>
            <p:nvPr/>
          </p:nvSpPr>
          <p:spPr>
            <a:xfrm>
              <a:off x="5874892" y="1139189"/>
              <a:ext cx="210820" cy="176530"/>
            </a:xfrm>
            <a:custGeom>
              <a:avLst/>
              <a:gdLst/>
              <a:ahLst/>
              <a:cxnLst/>
              <a:rect l="l" t="t" r="r" b="b"/>
              <a:pathLst>
                <a:path w="210820" h="176530">
                  <a:moveTo>
                    <a:pt x="122428" y="14605"/>
                  </a:moveTo>
                  <a:lnTo>
                    <a:pt x="112903" y="14605"/>
                  </a:lnTo>
                  <a:lnTo>
                    <a:pt x="105410" y="17399"/>
                  </a:lnTo>
                  <a:lnTo>
                    <a:pt x="99822" y="22733"/>
                  </a:lnTo>
                  <a:lnTo>
                    <a:pt x="94107" y="28194"/>
                  </a:lnTo>
                  <a:lnTo>
                    <a:pt x="91312" y="35179"/>
                  </a:lnTo>
                  <a:lnTo>
                    <a:pt x="91312" y="43814"/>
                  </a:lnTo>
                  <a:lnTo>
                    <a:pt x="91312" y="52577"/>
                  </a:lnTo>
                  <a:lnTo>
                    <a:pt x="94107" y="59689"/>
                  </a:lnTo>
                  <a:lnTo>
                    <a:pt x="99695" y="65150"/>
                  </a:lnTo>
                  <a:lnTo>
                    <a:pt x="105283" y="70612"/>
                  </a:lnTo>
                  <a:lnTo>
                    <a:pt x="112903" y="73279"/>
                  </a:lnTo>
                  <a:lnTo>
                    <a:pt x="122428" y="73279"/>
                  </a:lnTo>
                  <a:lnTo>
                    <a:pt x="131953" y="73279"/>
                  </a:lnTo>
                  <a:lnTo>
                    <a:pt x="139446" y="70612"/>
                  </a:lnTo>
                  <a:lnTo>
                    <a:pt x="145161" y="65150"/>
                  </a:lnTo>
                  <a:lnTo>
                    <a:pt x="150749" y="59689"/>
                  </a:lnTo>
                  <a:lnTo>
                    <a:pt x="153543" y="52577"/>
                  </a:lnTo>
                  <a:lnTo>
                    <a:pt x="153543" y="43814"/>
                  </a:lnTo>
                  <a:lnTo>
                    <a:pt x="153543" y="35179"/>
                  </a:lnTo>
                  <a:lnTo>
                    <a:pt x="150749" y="28194"/>
                  </a:lnTo>
                  <a:lnTo>
                    <a:pt x="145034" y="22733"/>
                  </a:lnTo>
                  <a:lnTo>
                    <a:pt x="139446" y="17399"/>
                  </a:lnTo>
                  <a:lnTo>
                    <a:pt x="131826" y="14605"/>
                  </a:lnTo>
                  <a:lnTo>
                    <a:pt x="122428" y="14605"/>
                  </a:lnTo>
                  <a:close/>
                </a:path>
                <a:path w="210820" h="176530">
                  <a:moveTo>
                    <a:pt x="122428" y="2794"/>
                  </a:moveTo>
                  <a:lnTo>
                    <a:pt x="160186" y="20615"/>
                  </a:lnTo>
                  <a:lnTo>
                    <a:pt x="167259" y="43814"/>
                  </a:lnTo>
                  <a:lnTo>
                    <a:pt x="166473" y="52385"/>
                  </a:lnTo>
                  <a:lnTo>
                    <a:pt x="140319" y="82200"/>
                  </a:lnTo>
                  <a:lnTo>
                    <a:pt x="122428" y="85089"/>
                  </a:lnTo>
                  <a:lnTo>
                    <a:pt x="112976" y="84371"/>
                  </a:lnTo>
                  <a:lnTo>
                    <a:pt x="80803" y="60182"/>
                  </a:lnTo>
                  <a:lnTo>
                    <a:pt x="77724" y="43814"/>
                  </a:lnTo>
                  <a:lnTo>
                    <a:pt x="78489" y="35337"/>
                  </a:lnTo>
                  <a:lnTo>
                    <a:pt x="104441" y="5730"/>
                  </a:lnTo>
                  <a:lnTo>
                    <a:pt x="122428" y="2794"/>
                  </a:lnTo>
                  <a:close/>
                </a:path>
                <a:path w="210820" h="176530">
                  <a:moveTo>
                    <a:pt x="196850" y="0"/>
                  </a:moveTo>
                  <a:lnTo>
                    <a:pt x="210566" y="0"/>
                  </a:lnTo>
                  <a:lnTo>
                    <a:pt x="210566" y="89788"/>
                  </a:lnTo>
                  <a:lnTo>
                    <a:pt x="196850" y="89788"/>
                  </a:lnTo>
                  <a:lnTo>
                    <a:pt x="196850" y="0"/>
                  </a:lnTo>
                  <a:close/>
                </a:path>
                <a:path w="210820" h="176530">
                  <a:moveTo>
                    <a:pt x="0" y="0"/>
                  </a:moveTo>
                  <a:lnTo>
                    <a:pt x="13716" y="0"/>
                  </a:lnTo>
                  <a:lnTo>
                    <a:pt x="13716" y="72771"/>
                  </a:lnTo>
                  <a:lnTo>
                    <a:pt x="45339" y="72771"/>
                  </a:lnTo>
                  <a:lnTo>
                    <a:pt x="45339" y="84962"/>
                  </a:lnTo>
                  <a:lnTo>
                    <a:pt x="13716" y="84962"/>
                  </a:lnTo>
                  <a:lnTo>
                    <a:pt x="13716" y="176530"/>
                  </a:lnTo>
                  <a:lnTo>
                    <a:pt x="0" y="17653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4" name="object 104" descr=""/>
          <p:cNvGrpSpPr/>
          <p:nvPr/>
        </p:nvGrpSpPr>
        <p:grpSpPr>
          <a:xfrm>
            <a:off x="6197346" y="1134617"/>
            <a:ext cx="537845" cy="184150"/>
            <a:chOff x="6197346" y="1134617"/>
            <a:chExt cx="537845" cy="184150"/>
          </a:xfrm>
        </p:grpSpPr>
        <p:sp>
          <p:nvSpPr>
            <p:cNvPr id="105" name="object 105" descr=""/>
            <p:cNvSpPr/>
            <p:nvPr/>
          </p:nvSpPr>
          <p:spPr>
            <a:xfrm>
              <a:off x="6201918" y="1139189"/>
              <a:ext cx="528955" cy="175260"/>
            </a:xfrm>
            <a:custGeom>
              <a:avLst/>
              <a:gdLst/>
              <a:ahLst/>
              <a:cxnLst/>
              <a:rect l="l" t="t" r="r" b="b"/>
              <a:pathLst>
                <a:path w="528954" h="175259">
                  <a:moveTo>
                    <a:pt x="228854" y="101092"/>
                  </a:moveTo>
                  <a:lnTo>
                    <a:pt x="215392" y="101092"/>
                  </a:lnTo>
                  <a:lnTo>
                    <a:pt x="215392" y="171704"/>
                  </a:lnTo>
                  <a:lnTo>
                    <a:pt x="323977" y="171704"/>
                  </a:lnTo>
                  <a:lnTo>
                    <a:pt x="323977" y="159765"/>
                  </a:lnTo>
                  <a:lnTo>
                    <a:pt x="228854" y="159765"/>
                  </a:lnTo>
                  <a:lnTo>
                    <a:pt x="228854" y="137413"/>
                  </a:lnTo>
                  <a:lnTo>
                    <a:pt x="323977" y="137413"/>
                  </a:lnTo>
                  <a:lnTo>
                    <a:pt x="323977" y="125349"/>
                  </a:lnTo>
                  <a:lnTo>
                    <a:pt x="228854" y="125349"/>
                  </a:lnTo>
                  <a:lnTo>
                    <a:pt x="228854" y="101092"/>
                  </a:lnTo>
                  <a:close/>
                </a:path>
                <a:path w="528954" h="175259">
                  <a:moveTo>
                    <a:pt x="323977" y="137413"/>
                  </a:moveTo>
                  <a:lnTo>
                    <a:pt x="310388" y="137413"/>
                  </a:lnTo>
                  <a:lnTo>
                    <a:pt x="310388" y="159765"/>
                  </a:lnTo>
                  <a:lnTo>
                    <a:pt x="323977" y="159765"/>
                  </a:lnTo>
                  <a:lnTo>
                    <a:pt x="323977" y="137413"/>
                  </a:lnTo>
                  <a:close/>
                </a:path>
                <a:path w="528954" h="175259">
                  <a:moveTo>
                    <a:pt x="323977" y="101092"/>
                  </a:moveTo>
                  <a:lnTo>
                    <a:pt x="310388" y="101092"/>
                  </a:lnTo>
                  <a:lnTo>
                    <a:pt x="310388" y="125349"/>
                  </a:lnTo>
                  <a:lnTo>
                    <a:pt x="323977" y="125349"/>
                  </a:lnTo>
                  <a:lnTo>
                    <a:pt x="323977" y="101092"/>
                  </a:lnTo>
                  <a:close/>
                </a:path>
                <a:path w="528954" h="175259">
                  <a:moveTo>
                    <a:pt x="73406" y="108965"/>
                  </a:moveTo>
                  <a:lnTo>
                    <a:pt x="30861" y="117729"/>
                  </a:lnTo>
                  <a:lnTo>
                    <a:pt x="16002" y="141350"/>
                  </a:lnTo>
                  <a:lnTo>
                    <a:pt x="16846" y="147827"/>
                  </a:lnTo>
                  <a:lnTo>
                    <a:pt x="48990" y="171973"/>
                  </a:lnTo>
                  <a:lnTo>
                    <a:pt x="73406" y="174244"/>
                  </a:lnTo>
                  <a:lnTo>
                    <a:pt x="86498" y="173674"/>
                  </a:lnTo>
                  <a:lnTo>
                    <a:pt x="97989" y="171973"/>
                  </a:lnTo>
                  <a:lnTo>
                    <a:pt x="107785" y="169207"/>
                  </a:lnTo>
                  <a:lnTo>
                    <a:pt x="116078" y="165354"/>
                  </a:lnTo>
                  <a:lnTo>
                    <a:pt x="120057" y="162433"/>
                  </a:lnTo>
                  <a:lnTo>
                    <a:pt x="73406" y="162433"/>
                  </a:lnTo>
                  <a:lnTo>
                    <a:pt x="63678" y="162075"/>
                  </a:lnTo>
                  <a:lnTo>
                    <a:pt x="30480" y="147955"/>
                  </a:lnTo>
                  <a:lnTo>
                    <a:pt x="30480" y="134747"/>
                  </a:lnTo>
                  <a:lnTo>
                    <a:pt x="73406" y="120776"/>
                  </a:lnTo>
                  <a:lnTo>
                    <a:pt x="120412" y="120776"/>
                  </a:lnTo>
                  <a:lnTo>
                    <a:pt x="116205" y="117729"/>
                  </a:lnTo>
                  <a:lnTo>
                    <a:pt x="107946" y="113895"/>
                  </a:lnTo>
                  <a:lnTo>
                    <a:pt x="98044" y="111156"/>
                  </a:lnTo>
                  <a:lnTo>
                    <a:pt x="86522" y="109513"/>
                  </a:lnTo>
                  <a:lnTo>
                    <a:pt x="73406" y="108965"/>
                  </a:lnTo>
                  <a:close/>
                </a:path>
                <a:path w="528954" h="175259">
                  <a:moveTo>
                    <a:pt x="120412" y="120776"/>
                  </a:moveTo>
                  <a:lnTo>
                    <a:pt x="73406" y="120776"/>
                  </a:lnTo>
                  <a:lnTo>
                    <a:pt x="83411" y="121112"/>
                  </a:lnTo>
                  <a:lnTo>
                    <a:pt x="92106" y="122126"/>
                  </a:lnTo>
                  <a:lnTo>
                    <a:pt x="99516" y="123830"/>
                  </a:lnTo>
                  <a:lnTo>
                    <a:pt x="105664" y="126237"/>
                  </a:lnTo>
                  <a:lnTo>
                    <a:pt x="113030" y="129794"/>
                  </a:lnTo>
                  <a:lnTo>
                    <a:pt x="116620" y="134747"/>
                  </a:lnTo>
                  <a:lnTo>
                    <a:pt x="116620" y="147955"/>
                  </a:lnTo>
                  <a:lnTo>
                    <a:pt x="73406" y="162433"/>
                  </a:lnTo>
                  <a:lnTo>
                    <a:pt x="120057" y="162433"/>
                  </a:lnTo>
                  <a:lnTo>
                    <a:pt x="122598" y="160567"/>
                  </a:lnTo>
                  <a:lnTo>
                    <a:pt x="127285" y="154971"/>
                  </a:lnTo>
                  <a:lnTo>
                    <a:pt x="130115" y="148566"/>
                  </a:lnTo>
                  <a:lnTo>
                    <a:pt x="131064" y="141350"/>
                  </a:lnTo>
                  <a:lnTo>
                    <a:pt x="130135" y="134284"/>
                  </a:lnTo>
                  <a:lnTo>
                    <a:pt x="127349" y="127968"/>
                  </a:lnTo>
                  <a:lnTo>
                    <a:pt x="122705" y="122437"/>
                  </a:lnTo>
                  <a:lnTo>
                    <a:pt x="120412" y="120776"/>
                  </a:lnTo>
                  <a:close/>
                </a:path>
                <a:path w="528954" h="175259">
                  <a:moveTo>
                    <a:pt x="501777" y="105663"/>
                  </a:moveTo>
                  <a:lnTo>
                    <a:pt x="391033" y="105663"/>
                  </a:lnTo>
                  <a:lnTo>
                    <a:pt x="391033" y="117221"/>
                  </a:lnTo>
                  <a:lnTo>
                    <a:pt x="488314" y="117221"/>
                  </a:lnTo>
                  <a:lnTo>
                    <a:pt x="488314" y="134365"/>
                  </a:lnTo>
                  <a:lnTo>
                    <a:pt x="391033" y="134365"/>
                  </a:lnTo>
                  <a:lnTo>
                    <a:pt x="391033" y="174751"/>
                  </a:lnTo>
                  <a:lnTo>
                    <a:pt x="506476" y="174751"/>
                  </a:lnTo>
                  <a:lnTo>
                    <a:pt x="506476" y="163322"/>
                  </a:lnTo>
                  <a:lnTo>
                    <a:pt x="404495" y="163322"/>
                  </a:lnTo>
                  <a:lnTo>
                    <a:pt x="404495" y="145034"/>
                  </a:lnTo>
                  <a:lnTo>
                    <a:pt x="501777" y="145034"/>
                  </a:lnTo>
                  <a:lnTo>
                    <a:pt x="501777" y="105663"/>
                  </a:lnTo>
                  <a:close/>
                </a:path>
                <a:path w="528954" h="175259">
                  <a:moveTo>
                    <a:pt x="528447" y="77977"/>
                  </a:moveTo>
                  <a:lnTo>
                    <a:pt x="364616" y="77977"/>
                  </a:lnTo>
                  <a:lnTo>
                    <a:pt x="364616" y="89281"/>
                  </a:lnTo>
                  <a:lnTo>
                    <a:pt x="528447" y="89281"/>
                  </a:lnTo>
                  <a:lnTo>
                    <a:pt x="528447" y="77977"/>
                  </a:lnTo>
                  <a:close/>
                </a:path>
                <a:path w="528954" h="175259">
                  <a:moveTo>
                    <a:pt x="13462" y="8255"/>
                  </a:moveTo>
                  <a:lnTo>
                    <a:pt x="0" y="8255"/>
                  </a:lnTo>
                  <a:lnTo>
                    <a:pt x="0" y="91439"/>
                  </a:lnTo>
                  <a:lnTo>
                    <a:pt x="81026" y="91439"/>
                  </a:lnTo>
                  <a:lnTo>
                    <a:pt x="81026" y="79501"/>
                  </a:lnTo>
                  <a:lnTo>
                    <a:pt x="13462" y="79501"/>
                  </a:lnTo>
                  <a:lnTo>
                    <a:pt x="13462" y="50800"/>
                  </a:lnTo>
                  <a:lnTo>
                    <a:pt x="81026" y="50800"/>
                  </a:lnTo>
                  <a:lnTo>
                    <a:pt x="81026" y="38862"/>
                  </a:lnTo>
                  <a:lnTo>
                    <a:pt x="13462" y="38862"/>
                  </a:lnTo>
                  <a:lnTo>
                    <a:pt x="13462" y="8255"/>
                  </a:lnTo>
                  <a:close/>
                </a:path>
                <a:path w="528954" h="175259">
                  <a:moveTo>
                    <a:pt x="81026" y="50800"/>
                  </a:moveTo>
                  <a:lnTo>
                    <a:pt x="67564" y="50800"/>
                  </a:lnTo>
                  <a:lnTo>
                    <a:pt x="67564" y="79501"/>
                  </a:lnTo>
                  <a:lnTo>
                    <a:pt x="81026" y="79501"/>
                  </a:lnTo>
                  <a:lnTo>
                    <a:pt x="81026" y="50800"/>
                  </a:lnTo>
                  <a:close/>
                </a:path>
                <a:path w="528954" h="175259">
                  <a:moveTo>
                    <a:pt x="81026" y="8255"/>
                  </a:moveTo>
                  <a:lnTo>
                    <a:pt x="67564" y="8255"/>
                  </a:lnTo>
                  <a:lnTo>
                    <a:pt x="67564" y="38862"/>
                  </a:lnTo>
                  <a:lnTo>
                    <a:pt x="81026" y="38862"/>
                  </a:lnTo>
                  <a:lnTo>
                    <a:pt x="81026" y="8255"/>
                  </a:lnTo>
                  <a:close/>
                </a:path>
                <a:path w="528954" h="175259">
                  <a:moveTo>
                    <a:pt x="324104" y="52070"/>
                  </a:moveTo>
                  <a:lnTo>
                    <a:pt x="310388" y="52070"/>
                  </a:lnTo>
                  <a:lnTo>
                    <a:pt x="310388" y="91312"/>
                  </a:lnTo>
                  <a:lnTo>
                    <a:pt x="324104" y="91312"/>
                  </a:lnTo>
                  <a:lnTo>
                    <a:pt x="324104" y="52070"/>
                  </a:lnTo>
                  <a:close/>
                </a:path>
                <a:path w="528954" h="175259">
                  <a:moveTo>
                    <a:pt x="209169" y="5714"/>
                  </a:moveTo>
                  <a:lnTo>
                    <a:pt x="195707" y="5714"/>
                  </a:lnTo>
                  <a:lnTo>
                    <a:pt x="195707" y="84582"/>
                  </a:lnTo>
                  <a:lnTo>
                    <a:pt x="277241" y="84582"/>
                  </a:lnTo>
                  <a:lnTo>
                    <a:pt x="277241" y="72389"/>
                  </a:lnTo>
                  <a:lnTo>
                    <a:pt x="209169" y="72389"/>
                  </a:lnTo>
                  <a:lnTo>
                    <a:pt x="209169" y="46100"/>
                  </a:lnTo>
                  <a:lnTo>
                    <a:pt x="324104" y="46100"/>
                  </a:lnTo>
                  <a:lnTo>
                    <a:pt x="324104" y="39750"/>
                  </a:lnTo>
                  <a:lnTo>
                    <a:pt x="277241" y="39750"/>
                  </a:lnTo>
                  <a:lnTo>
                    <a:pt x="277241" y="34162"/>
                  </a:lnTo>
                  <a:lnTo>
                    <a:pt x="209169" y="34162"/>
                  </a:lnTo>
                  <a:lnTo>
                    <a:pt x="209169" y="5714"/>
                  </a:lnTo>
                  <a:close/>
                </a:path>
                <a:path w="528954" h="175259">
                  <a:moveTo>
                    <a:pt x="324104" y="46100"/>
                  </a:moveTo>
                  <a:lnTo>
                    <a:pt x="263525" y="46100"/>
                  </a:lnTo>
                  <a:lnTo>
                    <a:pt x="263525" y="72389"/>
                  </a:lnTo>
                  <a:lnTo>
                    <a:pt x="277241" y="72389"/>
                  </a:lnTo>
                  <a:lnTo>
                    <a:pt x="277241" y="52070"/>
                  </a:lnTo>
                  <a:lnTo>
                    <a:pt x="324104" y="52070"/>
                  </a:lnTo>
                  <a:lnTo>
                    <a:pt x="324104" y="46100"/>
                  </a:lnTo>
                  <a:close/>
                </a:path>
                <a:path w="528954" h="175259">
                  <a:moveTo>
                    <a:pt x="324104" y="0"/>
                  </a:moveTo>
                  <a:lnTo>
                    <a:pt x="310388" y="0"/>
                  </a:lnTo>
                  <a:lnTo>
                    <a:pt x="310388" y="39750"/>
                  </a:lnTo>
                  <a:lnTo>
                    <a:pt x="324104" y="39750"/>
                  </a:lnTo>
                  <a:lnTo>
                    <a:pt x="324104" y="0"/>
                  </a:lnTo>
                  <a:close/>
                </a:path>
                <a:path w="528954" h="175259">
                  <a:moveTo>
                    <a:pt x="277241" y="5714"/>
                  </a:moveTo>
                  <a:lnTo>
                    <a:pt x="263525" y="5714"/>
                  </a:lnTo>
                  <a:lnTo>
                    <a:pt x="263525" y="34162"/>
                  </a:lnTo>
                  <a:lnTo>
                    <a:pt x="277241" y="34162"/>
                  </a:lnTo>
                  <a:lnTo>
                    <a:pt x="277241" y="5714"/>
                  </a:lnTo>
                  <a:close/>
                </a:path>
                <a:path w="528954" h="175259">
                  <a:moveTo>
                    <a:pt x="446532" y="762"/>
                  </a:moveTo>
                  <a:lnTo>
                    <a:pt x="404622" y="9271"/>
                  </a:lnTo>
                  <a:lnTo>
                    <a:pt x="390016" y="31876"/>
                  </a:lnTo>
                  <a:lnTo>
                    <a:pt x="390823" y="37846"/>
                  </a:lnTo>
                  <a:lnTo>
                    <a:pt x="422433" y="60880"/>
                  </a:lnTo>
                  <a:lnTo>
                    <a:pt x="446532" y="62992"/>
                  </a:lnTo>
                  <a:lnTo>
                    <a:pt x="459452" y="62466"/>
                  </a:lnTo>
                  <a:lnTo>
                    <a:pt x="470784" y="60880"/>
                  </a:lnTo>
                  <a:lnTo>
                    <a:pt x="480393" y="58277"/>
                  </a:lnTo>
                  <a:lnTo>
                    <a:pt x="488441" y="54610"/>
                  </a:lnTo>
                  <a:lnTo>
                    <a:pt x="491610" y="52324"/>
                  </a:lnTo>
                  <a:lnTo>
                    <a:pt x="446532" y="52324"/>
                  </a:lnTo>
                  <a:lnTo>
                    <a:pt x="436991" y="51966"/>
                  </a:lnTo>
                  <a:lnTo>
                    <a:pt x="404113" y="37973"/>
                  </a:lnTo>
                  <a:lnTo>
                    <a:pt x="404113" y="25781"/>
                  </a:lnTo>
                  <a:lnTo>
                    <a:pt x="446532" y="11684"/>
                  </a:lnTo>
                  <a:lnTo>
                    <a:pt x="492103" y="11684"/>
                  </a:lnTo>
                  <a:lnTo>
                    <a:pt x="488568" y="9144"/>
                  </a:lnTo>
                  <a:lnTo>
                    <a:pt x="480446" y="5476"/>
                  </a:lnTo>
                  <a:lnTo>
                    <a:pt x="470741" y="2857"/>
                  </a:lnTo>
                  <a:lnTo>
                    <a:pt x="459440" y="1285"/>
                  </a:lnTo>
                  <a:lnTo>
                    <a:pt x="446532" y="762"/>
                  </a:lnTo>
                  <a:close/>
                </a:path>
                <a:path w="528954" h="175259">
                  <a:moveTo>
                    <a:pt x="492103" y="11684"/>
                  </a:moveTo>
                  <a:lnTo>
                    <a:pt x="446532" y="11684"/>
                  </a:lnTo>
                  <a:lnTo>
                    <a:pt x="456057" y="12039"/>
                  </a:lnTo>
                  <a:lnTo>
                    <a:pt x="464438" y="13096"/>
                  </a:lnTo>
                  <a:lnTo>
                    <a:pt x="488852" y="37973"/>
                  </a:lnTo>
                  <a:lnTo>
                    <a:pt x="485139" y="42799"/>
                  </a:lnTo>
                  <a:lnTo>
                    <a:pt x="446532" y="52324"/>
                  </a:lnTo>
                  <a:lnTo>
                    <a:pt x="491610" y="52324"/>
                  </a:lnTo>
                  <a:lnTo>
                    <a:pt x="494849" y="49986"/>
                  </a:lnTo>
                  <a:lnTo>
                    <a:pt x="499411" y="44672"/>
                  </a:lnTo>
                  <a:lnTo>
                    <a:pt x="502140" y="38643"/>
                  </a:lnTo>
                  <a:lnTo>
                    <a:pt x="503047" y="31876"/>
                  </a:lnTo>
                  <a:lnTo>
                    <a:pt x="502142" y="25038"/>
                  </a:lnTo>
                  <a:lnTo>
                    <a:pt x="499427" y="18986"/>
                  </a:lnTo>
                  <a:lnTo>
                    <a:pt x="494903" y="13696"/>
                  </a:lnTo>
                  <a:lnTo>
                    <a:pt x="492103" y="11684"/>
                  </a:lnTo>
                  <a:close/>
                </a:path>
                <a:path w="528954" h="175259">
                  <a:moveTo>
                    <a:pt x="128016" y="0"/>
                  </a:moveTo>
                  <a:lnTo>
                    <a:pt x="114427" y="0"/>
                  </a:lnTo>
                  <a:lnTo>
                    <a:pt x="114427" y="104394"/>
                  </a:lnTo>
                  <a:lnTo>
                    <a:pt x="128016" y="104394"/>
                  </a:lnTo>
                  <a:lnTo>
                    <a:pt x="128016" y="61213"/>
                  </a:lnTo>
                  <a:lnTo>
                    <a:pt x="154686" y="61213"/>
                  </a:lnTo>
                  <a:lnTo>
                    <a:pt x="154686" y="49022"/>
                  </a:lnTo>
                  <a:lnTo>
                    <a:pt x="128016" y="49022"/>
                  </a:lnTo>
                  <a:lnTo>
                    <a:pt x="128016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6201918" y="1139189"/>
              <a:ext cx="528955" cy="175260"/>
            </a:xfrm>
            <a:custGeom>
              <a:avLst/>
              <a:gdLst/>
              <a:ahLst/>
              <a:cxnLst/>
              <a:rect l="l" t="t" r="r" b="b"/>
              <a:pathLst>
                <a:path w="528954" h="175259">
                  <a:moveTo>
                    <a:pt x="228854" y="137413"/>
                  </a:moveTo>
                  <a:lnTo>
                    <a:pt x="228854" y="159765"/>
                  </a:lnTo>
                  <a:lnTo>
                    <a:pt x="310388" y="159765"/>
                  </a:lnTo>
                  <a:lnTo>
                    <a:pt x="310388" y="137413"/>
                  </a:lnTo>
                  <a:lnTo>
                    <a:pt x="228854" y="137413"/>
                  </a:lnTo>
                  <a:close/>
                </a:path>
                <a:path w="528954" h="175259">
                  <a:moveTo>
                    <a:pt x="73406" y="120776"/>
                  </a:moveTo>
                  <a:lnTo>
                    <a:pt x="34162" y="129794"/>
                  </a:lnTo>
                  <a:lnTo>
                    <a:pt x="30480" y="134747"/>
                  </a:lnTo>
                  <a:lnTo>
                    <a:pt x="30480" y="141350"/>
                  </a:lnTo>
                  <a:lnTo>
                    <a:pt x="30480" y="147955"/>
                  </a:lnTo>
                  <a:lnTo>
                    <a:pt x="73406" y="162433"/>
                  </a:lnTo>
                  <a:lnTo>
                    <a:pt x="83284" y="162075"/>
                  </a:lnTo>
                  <a:lnTo>
                    <a:pt x="116712" y="147827"/>
                  </a:lnTo>
                  <a:lnTo>
                    <a:pt x="116712" y="141350"/>
                  </a:lnTo>
                  <a:lnTo>
                    <a:pt x="116712" y="134874"/>
                  </a:lnTo>
                  <a:lnTo>
                    <a:pt x="83411" y="121112"/>
                  </a:lnTo>
                  <a:lnTo>
                    <a:pt x="73406" y="120776"/>
                  </a:lnTo>
                  <a:close/>
                </a:path>
                <a:path w="528954" h="175259">
                  <a:moveTo>
                    <a:pt x="73406" y="108965"/>
                  </a:moveTo>
                  <a:lnTo>
                    <a:pt x="116205" y="117729"/>
                  </a:lnTo>
                  <a:lnTo>
                    <a:pt x="131064" y="141350"/>
                  </a:lnTo>
                  <a:lnTo>
                    <a:pt x="130115" y="148566"/>
                  </a:lnTo>
                  <a:lnTo>
                    <a:pt x="97932" y="171989"/>
                  </a:lnTo>
                  <a:lnTo>
                    <a:pt x="73406" y="174244"/>
                  </a:lnTo>
                  <a:lnTo>
                    <a:pt x="60400" y="173674"/>
                  </a:lnTo>
                  <a:lnTo>
                    <a:pt x="24360" y="160389"/>
                  </a:lnTo>
                  <a:lnTo>
                    <a:pt x="16002" y="141350"/>
                  </a:lnTo>
                  <a:lnTo>
                    <a:pt x="16930" y="134320"/>
                  </a:lnTo>
                  <a:lnTo>
                    <a:pt x="48942" y="111156"/>
                  </a:lnTo>
                  <a:lnTo>
                    <a:pt x="73406" y="108965"/>
                  </a:lnTo>
                  <a:close/>
                </a:path>
                <a:path w="528954" h="175259">
                  <a:moveTo>
                    <a:pt x="391033" y="105663"/>
                  </a:moveTo>
                  <a:lnTo>
                    <a:pt x="501777" y="105663"/>
                  </a:lnTo>
                  <a:lnTo>
                    <a:pt x="501777" y="145034"/>
                  </a:lnTo>
                  <a:lnTo>
                    <a:pt x="404495" y="145034"/>
                  </a:lnTo>
                  <a:lnTo>
                    <a:pt x="404495" y="163322"/>
                  </a:lnTo>
                  <a:lnTo>
                    <a:pt x="506476" y="163322"/>
                  </a:lnTo>
                  <a:lnTo>
                    <a:pt x="506476" y="174751"/>
                  </a:lnTo>
                  <a:lnTo>
                    <a:pt x="391033" y="174751"/>
                  </a:lnTo>
                  <a:lnTo>
                    <a:pt x="391033" y="134365"/>
                  </a:lnTo>
                  <a:lnTo>
                    <a:pt x="488314" y="134365"/>
                  </a:lnTo>
                  <a:lnTo>
                    <a:pt x="488314" y="117221"/>
                  </a:lnTo>
                  <a:lnTo>
                    <a:pt x="391033" y="117221"/>
                  </a:lnTo>
                  <a:lnTo>
                    <a:pt x="391033" y="105663"/>
                  </a:lnTo>
                  <a:close/>
                </a:path>
                <a:path w="528954" h="175259">
                  <a:moveTo>
                    <a:pt x="215392" y="101092"/>
                  </a:moveTo>
                  <a:lnTo>
                    <a:pt x="228854" y="101092"/>
                  </a:lnTo>
                  <a:lnTo>
                    <a:pt x="228854" y="125349"/>
                  </a:lnTo>
                  <a:lnTo>
                    <a:pt x="310388" y="125349"/>
                  </a:lnTo>
                  <a:lnTo>
                    <a:pt x="310388" y="101092"/>
                  </a:lnTo>
                  <a:lnTo>
                    <a:pt x="323977" y="101092"/>
                  </a:lnTo>
                  <a:lnTo>
                    <a:pt x="323977" y="171704"/>
                  </a:lnTo>
                  <a:lnTo>
                    <a:pt x="215392" y="171704"/>
                  </a:lnTo>
                  <a:lnTo>
                    <a:pt x="215392" y="101092"/>
                  </a:lnTo>
                  <a:close/>
                </a:path>
                <a:path w="528954" h="175259">
                  <a:moveTo>
                    <a:pt x="364616" y="77977"/>
                  </a:moveTo>
                  <a:lnTo>
                    <a:pt x="528447" y="77977"/>
                  </a:lnTo>
                  <a:lnTo>
                    <a:pt x="528447" y="89281"/>
                  </a:lnTo>
                  <a:lnTo>
                    <a:pt x="364616" y="89281"/>
                  </a:lnTo>
                  <a:lnTo>
                    <a:pt x="364616" y="77977"/>
                  </a:lnTo>
                  <a:close/>
                </a:path>
                <a:path w="528954" h="175259">
                  <a:moveTo>
                    <a:pt x="13462" y="50800"/>
                  </a:moveTo>
                  <a:lnTo>
                    <a:pt x="13462" y="79501"/>
                  </a:lnTo>
                  <a:lnTo>
                    <a:pt x="67564" y="79501"/>
                  </a:lnTo>
                  <a:lnTo>
                    <a:pt x="67564" y="50800"/>
                  </a:lnTo>
                  <a:lnTo>
                    <a:pt x="13462" y="50800"/>
                  </a:lnTo>
                  <a:close/>
                </a:path>
                <a:path w="528954" h="175259">
                  <a:moveTo>
                    <a:pt x="209169" y="46100"/>
                  </a:moveTo>
                  <a:lnTo>
                    <a:pt x="209169" y="72389"/>
                  </a:lnTo>
                  <a:lnTo>
                    <a:pt x="263525" y="72389"/>
                  </a:lnTo>
                  <a:lnTo>
                    <a:pt x="263525" y="46100"/>
                  </a:lnTo>
                  <a:lnTo>
                    <a:pt x="209169" y="46100"/>
                  </a:lnTo>
                  <a:close/>
                </a:path>
                <a:path w="528954" h="175259">
                  <a:moveTo>
                    <a:pt x="446532" y="11684"/>
                  </a:moveTo>
                  <a:lnTo>
                    <a:pt x="407797" y="20955"/>
                  </a:lnTo>
                  <a:lnTo>
                    <a:pt x="404113" y="25781"/>
                  </a:lnTo>
                  <a:lnTo>
                    <a:pt x="404113" y="31876"/>
                  </a:lnTo>
                  <a:lnTo>
                    <a:pt x="404113" y="37973"/>
                  </a:lnTo>
                  <a:lnTo>
                    <a:pt x="446532" y="52324"/>
                  </a:lnTo>
                  <a:lnTo>
                    <a:pt x="455985" y="51966"/>
                  </a:lnTo>
                  <a:lnTo>
                    <a:pt x="488950" y="37846"/>
                  </a:lnTo>
                  <a:lnTo>
                    <a:pt x="488950" y="31876"/>
                  </a:lnTo>
                  <a:lnTo>
                    <a:pt x="488950" y="25908"/>
                  </a:lnTo>
                  <a:lnTo>
                    <a:pt x="456057" y="12039"/>
                  </a:lnTo>
                  <a:lnTo>
                    <a:pt x="446532" y="11684"/>
                  </a:lnTo>
                  <a:close/>
                </a:path>
                <a:path w="528954" h="175259">
                  <a:moveTo>
                    <a:pt x="0" y="8255"/>
                  </a:moveTo>
                  <a:lnTo>
                    <a:pt x="13462" y="8255"/>
                  </a:lnTo>
                  <a:lnTo>
                    <a:pt x="13462" y="38862"/>
                  </a:lnTo>
                  <a:lnTo>
                    <a:pt x="67564" y="38862"/>
                  </a:lnTo>
                  <a:lnTo>
                    <a:pt x="67564" y="8255"/>
                  </a:lnTo>
                  <a:lnTo>
                    <a:pt x="81026" y="8255"/>
                  </a:lnTo>
                  <a:lnTo>
                    <a:pt x="81026" y="91439"/>
                  </a:lnTo>
                  <a:lnTo>
                    <a:pt x="0" y="91439"/>
                  </a:lnTo>
                  <a:lnTo>
                    <a:pt x="0" y="8255"/>
                  </a:lnTo>
                  <a:close/>
                </a:path>
                <a:path w="528954" h="175259">
                  <a:moveTo>
                    <a:pt x="446532" y="762"/>
                  </a:moveTo>
                  <a:lnTo>
                    <a:pt x="488568" y="9144"/>
                  </a:lnTo>
                  <a:lnTo>
                    <a:pt x="503047" y="31876"/>
                  </a:lnTo>
                  <a:lnTo>
                    <a:pt x="502140" y="38643"/>
                  </a:lnTo>
                  <a:lnTo>
                    <a:pt x="470725" y="60896"/>
                  </a:lnTo>
                  <a:lnTo>
                    <a:pt x="446532" y="62992"/>
                  </a:lnTo>
                  <a:lnTo>
                    <a:pt x="433697" y="62466"/>
                  </a:lnTo>
                  <a:lnTo>
                    <a:pt x="393652" y="44608"/>
                  </a:lnTo>
                  <a:lnTo>
                    <a:pt x="390016" y="31876"/>
                  </a:lnTo>
                  <a:lnTo>
                    <a:pt x="390923" y="25183"/>
                  </a:lnTo>
                  <a:lnTo>
                    <a:pt x="422433" y="2873"/>
                  </a:lnTo>
                  <a:lnTo>
                    <a:pt x="446532" y="762"/>
                  </a:lnTo>
                  <a:close/>
                </a:path>
                <a:path w="528954" h="175259">
                  <a:moveTo>
                    <a:pt x="310388" y="0"/>
                  </a:moveTo>
                  <a:lnTo>
                    <a:pt x="324104" y="0"/>
                  </a:lnTo>
                  <a:lnTo>
                    <a:pt x="324104" y="91312"/>
                  </a:lnTo>
                  <a:lnTo>
                    <a:pt x="310388" y="91312"/>
                  </a:lnTo>
                  <a:lnTo>
                    <a:pt x="310388" y="52070"/>
                  </a:lnTo>
                  <a:lnTo>
                    <a:pt x="277241" y="52070"/>
                  </a:lnTo>
                  <a:lnTo>
                    <a:pt x="277241" y="84582"/>
                  </a:lnTo>
                  <a:lnTo>
                    <a:pt x="195707" y="84582"/>
                  </a:lnTo>
                  <a:lnTo>
                    <a:pt x="195707" y="5714"/>
                  </a:lnTo>
                  <a:lnTo>
                    <a:pt x="209169" y="5714"/>
                  </a:lnTo>
                  <a:lnTo>
                    <a:pt x="209169" y="34162"/>
                  </a:lnTo>
                  <a:lnTo>
                    <a:pt x="263525" y="34162"/>
                  </a:lnTo>
                  <a:lnTo>
                    <a:pt x="263525" y="5714"/>
                  </a:lnTo>
                  <a:lnTo>
                    <a:pt x="277241" y="5714"/>
                  </a:lnTo>
                  <a:lnTo>
                    <a:pt x="277241" y="39750"/>
                  </a:lnTo>
                  <a:lnTo>
                    <a:pt x="310388" y="39750"/>
                  </a:lnTo>
                  <a:lnTo>
                    <a:pt x="310388" y="0"/>
                  </a:lnTo>
                  <a:close/>
                </a:path>
                <a:path w="528954" h="175259">
                  <a:moveTo>
                    <a:pt x="114427" y="0"/>
                  </a:moveTo>
                  <a:lnTo>
                    <a:pt x="128016" y="0"/>
                  </a:lnTo>
                  <a:lnTo>
                    <a:pt x="128016" y="49022"/>
                  </a:lnTo>
                  <a:lnTo>
                    <a:pt x="154686" y="49022"/>
                  </a:lnTo>
                  <a:lnTo>
                    <a:pt x="154686" y="61213"/>
                  </a:lnTo>
                  <a:lnTo>
                    <a:pt x="128016" y="61213"/>
                  </a:lnTo>
                  <a:lnTo>
                    <a:pt x="128016" y="104394"/>
                  </a:lnTo>
                  <a:lnTo>
                    <a:pt x="114427" y="104394"/>
                  </a:lnTo>
                  <a:lnTo>
                    <a:pt x="114427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7" name="object 107" descr=""/>
          <p:cNvGrpSpPr/>
          <p:nvPr/>
        </p:nvGrpSpPr>
        <p:grpSpPr>
          <a:xfrm>
            <a:off x="6819772" y="1134617"/>
            <a:ext cx="340360" cy="186055"/>
            <a:chOff x="6819772" y="1134617"/>
            <a:chExt cx="340360" cy="186055"/>
          </a:xfrm>
        </p:grpSpPr>
        <p:sp>
          <p:nvSpPr>
            <p:cNvPr id="108" name="object 108" descr=""/>
            <p:cNvSpPr/>
            <p:nvPr/>
          </p:nvSpPr>
          <p:spPr>
            <a:xfrm>
              <a:off x="6824344" y="1139189"/>
              <a:ext cx="330835" cy="176530"/>
            </a:xfrm>
            <a:custGeom>
              <a:avLst/>
              <a:gdLst/>
              <a:ahLst/>
              <a:cxnLst/>
              <a:rect l="l" t="t" r="r" b="b"/>
              <a:pathLst>
                <a:path w="330834" h="176530">
                  <a:moveTo>
                    <a:pt x="36195" y="112649"/>
                  </a:moveTo>
                  <a:lnTo>
                    <a:pt x="22351" y="112649"/>
                  </a:lnTo>
                  <a:lnTo>
                    <a:pt x="22351" y="170561"/>
                  </a:lnTo>
                  <a:lnTo>
                    <a:pt x="137668" y="170561"/>
                  </a:lnTo>
                  <a:lnTo>
                    <a:pt x="137668" y="158496"/>
                  </a:lnTo>
                  <a:lnTo>
                    <a:pt x="36195" y="158496"/>
                  </a:lnTo>
                  <a:lnTo>
                    <a:pt x="36195" y="112649"/>
                  </a:lnTo>
                  <a:close/>
                </a:path>
                <a:path w="330834" h="176530">
                  <a:moveTo>
                    <a:pt x="132079" y="0"/>
                  </a:moveTo>
                  <a:lnTo>
                    <a:pt x="118490" y="0"/>
                  </a:lnTo>
                  <a:lnTo>
                    <a:pt x="118490" y="128777"/>
                  </a:lnTo>
                  <a:lnTo>
                    <a:pt x="132079" y="128777"/>
                  </a:lnTo>
                  <a:lnTo>
                    <a:pt x="132079" y="68961"/>
                  </a:lnTo>
                  <a:lnTo>
                    <a:pt x="158750" y="68961"/>
                  </a:lnTo>
                  <a:lnTo>
                    <a:pt x="158750" y="56514"/>
                  </a:lnTo>
                  <a:lnTo>
                    <a:pt x="132079" y="56514"/>
                  </a:lnTo>
                  <a:lnTo>
                    <a:pt x="132079" y="0"/>
                  </a:lnTo>
                  <a:close/>
                </a:path>
                <a:path w="330834" h="176530">
                  <a:moveTo>
                    <a:pt x="45847" y="7365"/>
                  </a:moveTo>
                  <a:lnTo>
                    <a:pt x="7393" y="26130"/>
                  </a:lnTo>
                  <a:lnTo>
                    <a:pt x="0" y="51562"/>
                  </a:lnTo>
                  <a:lnTo>
                    <a:pt x="831" y="60920"/>
                  </a:lnTo>
                  <a:lnTo>
                    <a:pt x="27955" y="92932"/>
                  </a:lnTo>
                  <a:lnTo>
                    <a:pt x="45847" y="96012"/>
                  </a:lnTo>
                  <a:lnTo>
                    <a:pt x="55324" y="95228"/>
                  </a:lnTo>
                  <a:lnTo>
                    <a:pt x="63944" y="92884"/>
                  </a:lnTo>
                  <a:lnTo>
                    <a:pt x="71707" y="88993"/>
                  </a:lnTo>
                  <a:lnTo>
                    <a:pt x="77805" y="84200"/>
                  </a:lnTo>
                  <a:lnTo>
                    <a:pt x="36195" y="84200"/>
                  </a:lnTo>
                  <a:lnTo>
                    <a:pt x="28321" y="81280"/>
                  </a:lnTo>
                  <a:lnTo>
                    <a:pt x="13334" y="51562"/>
                  </a:lnTo>
                  <a:lnTo>
                    <a:pt x="13904" y="44511"/>
                  </a:lnTo>
                  <a:lnTo>
                    <a:pt x="36322" y="18923"/>
                  </a:lnTo>
                  <a:lnTo>
                    <a:pt x="77917" y="18923"/>
                  </a:lnTo>
                  <a:lnTo>
                    <a:pt x="71832" y="14224"/>
                  </a:lnTo>
                  <a:lnTo>
                    <a:pt x="64055" y="10413"/>
                  </a:lnTo>
                  <a:lnTo>
                    <a:pt x="55397" y="8127"/>
                  </a:lnTo>
                  <a:lnTo>
                    <a:pt x="45847" y="7365"/>
                  </a:lnTo>
                  <a:close/>
                </a:path>
                <a:path w="330834" h="176530">
                  <a:moveTo>
                    <a:pt x="77917" y="18923"/>
                  </a:moveTo>
                  <a:lnTo>
                    <a:pt x="55625" y="18923"/>
                  </a:lnTo>
                  <a:lnTo>
                    <a:pt x="63500" y="21971"/>
                  </a:lnTo>
                  <a:lnTo>
                    <a:pt x="69469" y="27812"/>
                  </a:lnTo>
                  <a:lnTo>
                    <a:pt x="73469" y="32648"/>
                  </a:lnTo>
                  <a:lnTo>
                    <a:pt x="76326" y="38211"/>
                  </a:lnTo>
                  <a:lnTo>
                    <a:pt x="78041" y="44511"/>
                  </a:lnTo>
                  <a:lnTo>
                    <a:pt x="78612" y="51562"/>
                  </a:lnTo>
                  <a:lnTo>
                    <a:pt x="78041" y="58612"/>
                  </a:lnTo>
                  <a:lnTo>
                    <a:pt x="55625" y="84200"/>
                  </a:lnTo>
                  <a:lnTo>
                    <a:pt x="77805" y="84200"/>
                  </a:lnTo>
                  <a:lnTo>
                    <a:pt x="91694" y="51562"/>
                  </a:lnTo>
                  <a:lnTo>
                    <a:pt x="90884" y="42203"/>
                  </a:lnTo>
                  <a:lnTo>
                    <a:pt x="88455" y="33750"/>
                  </a:lnTo>
                  <a:lnTo>
                    <a:pt x="84407" y="26201"/>
                  </a:lnTo>
                  <a:lnTo>
                    <a:pt x="78739" y="19558"/>
                  </a:lnTo>
                  <a:lnTo>
                    <a:pt x="77917" y="18923"/>
                  </a:lnTo>
                  <a:close/>
                </a:path>
                <a:path w="330834" h="176530">
                  <a:moveTo>
                    <a:pt x="208660" y="14477"/>
                  </a:moveTo>
                  <a:lnTo>
                    <a:pt x="195072" y="14477"/>
                  </a:lnTo>
                  <a:lnTo>
                    <a:pt x="195072" y="126111"/>
                  </a:lnTo>
                  <a:lnTo>
                    <a:pt x="222551" y="125940"/>
                  </a:lnTo>
                  <a:lnTo>
                    <a:pt x="244221" y="125412"/>
                  </a:lnTo>
                  <a:lnTo>
                    <a:pt x="260080" y="124503"/>
                  </a:lnTo>
                  <a:lnTo>
                    <a:pt x="270128" y="123189"/>
                  </a:lnTo>
                  <a:lnTo>
                    <a:pt x="269032" y="113919"/>
                  </a:lnTo>
                  <a:lnTo>
                    <a:pt x="208660" y="113919"/>
                  </a:lnTo>
                  <a:lnTo>
                    <a:pt x="208660" y="14477"/>
                  </a:lnTo>
                  <a:close/>
                </a:path>
                <a:path w="330834" h="176530">
                  <a:moveTo>
                    <a:pt x="268731" y="111379"/>
                  </a:moveTo>
                  <a:lnTo>
                    <a:pt x="257613" y="112525"/>
                  </a:lnTo>
                  <a:lnTo>
                    <a:pt x="243887" y="113315"/>
                  </a:lnTo>
                  <a:lnTo>
                    <a:pt x="227566" y="113772"/>
                  </a:lnTo>
                  <a:lnTo>
                    <a:pt x="208660" y="113919"/>
                  </a:lnTo>
                  <a:lnTo>
                    <a:pt x="269032" y="113919"/>
                  </a:lnTo>
                  <a:lnTo>
                    <a:pt x="268731" y="111379"/>
                  </a:lnTo>
                  <a:close/>
                </a:path>
                <a:path w="330834" h="176530">
                  <a:moveTo>
                    <a:pt x="330834" y="88900"/>
                  </a:moveTo>
                  <a:lnTo>
                    <a:pt x="317246" y="88900"/>
                  </a:lnTo>
                  <a:lnTo>
                    <a:pt x="317246" y="176530"/>
                  </a:lnTo>
                  <a:lnTo>
                    <a:pt x="330834" y="176530"/>
                  </a:lnTo>
                  <a:lnTo>
                    <a:pt x="330834" y="88900"/>
                  </a:lnTo>
                  <a:close/>
                </a:path>
                <a:path w="330834" h="176530">
                  <a:moveTo>
                    <a:pt x="294004" y="3556"/>
                  </a:moveTo>
                  <a:lnTo>
                    <a:pt x="280161" y="3556"/>
                  </a:lnTo>
                  <a:lnTo>
                    <a:pt x="280161" y="171196"/>
                  </a:lnTo>
                  <a:lnTo>
                    <a:pt x="294004" y="171196"/>
                  </a:lnTo>
                  <a:lnTo>
                    <a:pt x="294004" y="88900"/>
                  </a:lnTo>
                  <a:lnTo>
                    <a:pt x="330834" y="88900"/>
                  </a:lnTo>
                  <a:lnTo>
                    <a:pt x="330834" y="76708"/>
                  </a:lnTo>
                  <a:lnTo>
                    <a:pt x="294004" y="76708"/>
                  </a:lnTo>
                  <a:lnTo>
                    <a:pt x="294004" y="3556"/>
                  </a:lnTo>
                  <a:close/>
                </a:path>
                <a:path w="330834" h="176530">
                  <a:moveTo>
                    <a:pt x="330834" y="0"/>
                  </a:moveTo>
                  <a:lnTo>
                    <a:pt x="317246" y="0"/>
                  </a:lnTo>
                  <a:lnTo>
                    <a:pt x="317246" y="76708"/>
                  </a:lnTo>
                  <a:lnTo>
                    <a:pt x="330834" y="76708"/>
                  </a:lnTo>
                  <a:lnTo>
                    <a:pt x="330834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6824344" y="1139189"/>
              <a:ext cx="330835" cy="176530"/>
            </a:xfrm>
            <a:custGeom>
              <a:avLst/>
              <a:gdLst/>
              <a:ahLst/>
              <a:cxnLst/>
              <a:rect l="l" t="t" r="r" b="b"/>
              <a:pathLst>
                <a:path w="330834" h="176530">
                  <a:moveTo>
                    <a:pt x="22351" y="112649"/>
                  </a:moveTo>
                  <a:lnTo>
                    <a:pt x="36195" y="112649"/>
                  </a:lnTo>
                  <a:lnTo>
                    <a:pt x="36195" y="158496"/>
                  </a:lnTo>
                  <a:lnTo>
                    <a:pt x="137668" y="158496"/>
                  </a:lnTo>
                  <a:lnTo>
                    <a:pt x="137668" y="170561"/>
                  </a:lnTo>
                  <a:lnTo>
                    <a:pt x="22351" y="170561"/>
                  </a:lnTo>
                  <a:lnTo>
                    <a:pt x="22351" y="112649"/>
                  </a:lnTo>
                  <a:close/>
                </a:path>
                <a:path w="330834" h="176530">
                  <a:moveTo>
                    <a:pt x="45847" y="18923"/>
                  </a:moveTo>
                  <a:lnTo>
                    <a:pt x="36322" y="18923"/>
                  </a:lnTo>
                  <a:lnTo>
                    <a:pt x="28448" y="21971"/>
                  </a:lnTo>
                  <a:lnTo>
                    <a:pt x="13334" y="51562"/>
                  </a:lnTo>
                  <a:lnTo>
                    <a:pt x="13904" y="58612"/>
                  </a:lnTo>
                  <a:lnTo>
                    <a:pt x="36195" y="84200"/>
                  </a:lnTo>
                  <a:lnTo>
                    <a:pt x="45847" y="84200"/>
                  </a:lnTo>
                  <a:lnTo>
                    <a:pt x="55625" y="84200"/>
                  </a:lnTo>
                  <a:lnTo>
                    <a:pt x="78612" y="51562"/>
                  </a:lnTo>
                  <a:lnTo>
                    <a:pt x="78041" y="44511"/>
                  </a:lnTo>
                  <a:lnTo>
                    <a:pt x="55625" y="18923"/>
                  </a:lnTo>
                  <a:lnTo>
                    <a:pt x="45847" y="18923"/>
                  </a:lnTo>
                  <a:close/>
                </a:path>
                <a:path w="330834" h="176530">
                  <a:moveTo>
                    <a:pt x="195072" y="14477"/>
                  </a:moveTo>
                  <a:lnTo>
                    <a:pt x="208660" y="14477"/>
                  </a:lnTo>
                  <a:lnTo>
                    <a:pt x="208660" y="113919"/>
                  </a:lnTo>
                  <a:lnTo>
                    <a:pt x="227566" y="113772"/>
                  </a:lnTo>
                  <a:lnTo>
                    <a:pt x="243887" y="113315"/>
                  </a:lnTo>
                  <a:lnTo>
                    <a:pt x="257613" y="112525"/>
                  </a:lnTo>
                  <a:lnTo>
                    <a:pt x="268731" y="111379"/>
                  </a:lnTo>
                  <a:lnTo>
                    <a:pt x="270128" y="123189"/>
                  </a:lnTo>
                  <a:lnTo>
                    <a:pt x="260080" y="124503"/>
                  </a:lnTo>
                  <a:lnTo>
                    <a:pt x="244221" y="125412"/>
                  </a:lnTo>
                  <a:lnTo>
                    <a:pt x="222551" y="125940"/>
                  </a:lnTo>
                  <a:lnTo>
                    <a:pt x="195072" y="126111"/>
                  </a:lnTo>
                  <a:lnTo>
                    <a:pt x="195072" y="14477"/>
                  </a:lnTo>
                  <a:close/>
                </a:path>
                <a:path w="330834" h="176530">
                  <a:moveTo>
                    <a:pt x="45847" y="7365"/>
                  </a:moveTo>
                  <a:lnTo>
                    <a:pt x="84407" y="26201"/>
                  </a:lnTo>
                  <a:lnTo>
                    <a:pt x="91694" y="51562"/>
                  </a:lnTo>
                  <a:lnTo>
                    <a:pt x="90882" y="60920"/>
                  </a:lnTo>
                  <a:lnTo>
                    <a:pt x="63944" y="92884"/>
                  </a:lnTo>
                  <a:lnTo>
                    <a:pt x="45847" y="96012"/>
                  </a:lnTo>
                  <a:lnTo>
                    <a:pt x="36514" y="95246"/>
                  </a:lnTo>
                  <a:lnTo>
                    <a:pt x="3317" y="69373"/>
                  </a:lnTo>
                  <a:lnTo>
                    <a:pt x="0" y="51562"/>
                  </a:lnTo>
                  <a:lnTo>
                    <a:pt x="829" y="42132"/>
                  </a:lnTo>
                  <a:lnTo>
                    <a:pt x="27844" y="10413"/>
                  </a:lnTo>
                  <a:lnTo>
                    <a:pt x="45847" y="7365"/>
                  </a:lnTo>
                  <a:close/>
                </a:path>
                <a:path w="330834" h="176530">
                  <a:moveTo>
                    <a:pt x="317246" y="0"/>
                  </a:moveTo>
                  <a:lnTo>
                    <a:pt x="330834" y="0"/>
                  </a:lnTo>
                  <a:lnTo>
                    <a:pt x="330834" y="176530"/>
                  </a:lnTo>
                  <a:lnTo>
                    <a:pt x="317246" y="176530"/>
                  </a:lnTo>
                  <a:lnTo>
                    <a:pt x="317246" y="88900"/>
                  </a:lnTo>
                  <a:lnTo>
                    <a:pt x="294004" y="88900"/>
                  </a:lnTo>
                  <a:lnTo>
                    <a:pt x="294004" y="171196"/>
                  </a:lnTo>
                  <a:lnTo>
                    <a:pt x="280161" y="171196"/>
                  </a:lnTo>
                  <a:lnTo>
                    <a:pt x="280161" y="3556"/>
                  </a:lnTo>
                  <a:lnTo>
                    <a:pt x="294004" y="3556"/>
                  </a:lnTo>
                  <a:lnTo>
                    <a:pt x="294004" y="76708"/>
                  </a:lnTo>
                  <a:lnTo>
                    <a:pt x="317246" y="76708"/>
                  </a:lnTo>
                  <a:lnTo>
                    <a:pt x="317246" y="0"/>
                  </a:lnTo>
                  <a:close/>
                </a:path>
                <a:path w="330834" h="176530">
                  <a:moveTo>
                    <a:pt x="118490" y="0"/>
                  </a:moveTo>
                  <a:lnTo>
                    <a:pt x="132079" y="0"/>
                  </a:lnTo>
                  <a:lnTo>
                    <a:pt x="132079" y="56514"/>
                  </a:lnTo>
                  <a:lnTo>
                    <a:pt x="158750" y="56514"/>
                  </a:lnTo>
                  <a:lnTo>
                    <a:pt x="158750" y="68961"/>
                  </a:lnTo>
                  <a:lnTo>
                    <a:pt x="132079" y="68961"/>
                  </a:lnTo>
                  <a:lnTo>
                    <a:pt x="132079" y="128777"/>
                  </a:lnTo>
                  <a:lnTo>
                    <a:pt x="118490" y="128777"/>
                  </a:lnTo>
                  <a:lnTo>
                    <a:pt x="118490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0" name="object 110" descr=""/>
          <p:cNvGrpSpPr/>
          <p:nvPr/>
        </p:nvGrpSpPr>
        <p:grpSpPr>
          <a:xfrm>
            <a:off x="7253858" y="1134617"/>
            <a:ext cx="590550" cy="186055"/>
            <a:chOff x="7253858" y="1134617"/>
            <a:chExt cx="590550" cy="186055"/>
          </a:xfrm>
        </p:grpSpPr>
        <p:sp>
          <p:nvSpPr>
            <p:cNvPr id="111" name="object 111" descr=""/>
            <p:cNvSpPr/>
            <p:nvPr/>
          </p:nvSpPr>
          <p:spPr>
            <a:xfrm>
              <a:off x="7258430" y="1139189"/>
              <a:ext cx="539115" cy="176530"/>
            </a:xfrm>
            <a:custGeom>
              <a:avLst/>
              <a:gdLst/>
              <a:ahLst/>
              <a:cxnLst/>
              <a:rect l="l" t="t" r="r" b="b"/>
              <a:pathLst>
                <a:path w="539115" h="176530">
                  <a:moveTo>
                    <a:pt x="163829" y="133858"/>
                  </a:moveTo>
                  <a:lnTo>
                    <a:pt x="0" y="133858"/>
                  </a:lnTo>
                  <a:lnTo>
                    <a:pt x="0" y="146050"/>
                  </a:lnTo>
                  <a:lnTo>
                    <a:pt x="163829" y="146050"/>
                  </a:lnTo>
                  <a:lnTo>
                    <a:pt x="163829" y="133858"/>
                  </a:lnTo>
                  <a:close/>
                </a:path>
                <a:path w="539115" h="176530">
                  <a:moveTo>
                    <a:pt x="538734" y="136525"/>
                  </a:moveTo>
                  <a:lnTo>
                    <a:pt x="374903" y="136525"/>
                  </a:lnTo>
                  <a:lnTo>
                    <a:pt x="374903" y="148717"/>
                  </a:lnTo>
                  <a:lnTo>
                    <a:pt x="538734" y="148717"/>
                  </a:lnTo>
                  <a:lnTo>
                    <a:pt x="538734" y="136525"/>
                  </a:lnTo>
                  <a:close/>
                </a:path>
                <a:path w="539115" h="176530">
                  <a:moveTo>
                    <a:pt x="456819" y="13081"/>
                  </a:moveTo>
                  <a:lnTo>
                    <a:pt x="413639" y="24637"/>
                  </a:lnTo>
                  <a:lnTo>
                    <a:pt x="397255" y="56896"/>
                  </a:lnTo>
                  <a:lnTo>
                    <a:pt x="398498" y="67704"/>
                  </a:lnTo>
                  <a:lnTo>
                    <a:pt x="402240" y="77073"/>
                  </a:lnTo>
                  <a:lnTo>
                    <a:pt x="408507" y="84988"/>
                  </a:lnTo>
                  <a:lnTo>
                    <a:pt x="417322" y="91439"/>
                  </a:lnTo>
                  <a:lnTo>
                    <a:pt x="417322" y="136525"/>
                  </a:lnTo>
                  <a:lnTo>
                    <a:pt x="430911" y="136525"/>
                  </a:lnTo>
                  <a:lnTo>
                    <a:pt x="430911" y="97155"/>
                  </a:lnTo>
                  <a:lnTo>
                    <a:pt x="496316" y="97155"/>
                  </a:lnTo>
                  <a:lnTo>
                    <a:pt x="496316" y="91439"/>
                  </a:lnTo>
                  <a:lnTo>
                    <a:pt x="500445" y="88392"/>
                  </a:lnTo>
                  <a:lnTo>
                    <a:pt x="456819" y="88392"/>
                  </a:lnTo>
                  <a:lnTo>
                    <a:pt x="418445" y="75416"/>
                  </a:lnTo>
                  <a:lnTo>
                    <a:pt x="411479" y="56896"/>
                  </a:lnTo>
                  <a:lnTo>
                    <a:pt x="412245" y="49871"/>
                  </a:lnTo>
                  <a:lnTo>
                    <a:pt x="447125" y="25671"/>
                  </a:lnTo>
                  <a:lnTo>
                    <a:pt x="456819" y="25146"/>
                  </a:lnTo>
                  <a:lnTo>
                    <a:pt x="500449" y="25146"/>
                  </a:lnTo>
                  <a:lnTo>
                    <a:pt x="499872" y="24637"/>
                  </a:lnTo>
                  <a:lnTo>
                    <a:pt x="491108" y="19563"/>
                  </a:lnTo>
                  <a:lnTo>
                    <a:pt x="481012" y="15954"/>
                  </a:lnTo>
                  <a:lnTo>
                    <a:pt x="469582" y="13797"/>
                  </a:lnTo>
                  <a:lnTo>
                    <a:pt x="456819" y="13081"/>
                  </a:lnTo>
                  <a:close/>
                </a:path>
                <a:path w="539115" h="176530">
                  <a:moveTo>
                    <a:pt x="496316" y="97155"/>
                  </a:moveTo>
                  <a:lnTo>
                    <a:pt x="482726" y="97155"/>
                  </a:lnTo>
                  <a:lnTo>
                    <a:pt x="482726" y="136525"/>
                  </a:lnTo>
                  <a:lnTo>
                    <a:pt x="496316" y="136525"/>
                  </a:lnTo>
                  <a:lnTo>
                    <a:pt x="496316" y="97155"/>
                  </a:lnTo>
                  <a:close/>
                </a:path>
                <a:path w="539115" h="176530">
                  <a:moveTo>
                    <a:pt x="482726" y="97155"/>
                  </a:moveTo>
                  <a:lnTo>
                    <a:pt x="430911" y="97155"/>
                  </a:lnTo>
                  <a:lnTo>
                    <a:pt x="437102" y="98635"/>
                  </a:lnTo>
                  <a:lnTo>
                    <a:pt x="443483" y="99663"/>
                  </a:lnTo>
                  <a:lnTo>
                    <a:pt x="450056" y="100262"/>
                  </a:lnTo>
                  <a:lnTo>
                    <a:pt x="456819" y="100457"/>
                  </a:lnTo>
                  <a:lnTo>
                    <a:pt x="464010" y="100262"/>
                  </a:lnTo>
                  <a:lnTo>
                    <a:pt x="470725" y="99663"/>
                  </a:lnTo>
                  <a:lnTo>
                    <a:pt x="476964" y="98635"/>
                  </a:lnTo>
                  <a:lnTo>
                    <a:pt x="482726" y="97155"/>
                  </a:lnTo>
                  <a:close/>
                </a:path>
                <a:path w="539115" h="176530">
                  <a:moveTo>
                    <a:pt x="500449" y="25146"/>
                  </a:moveTo>
                  <a:lnTo>
                    <a:pt x="456819" y="25146"/>
                  </a:lnTo>
                  <a:lnTo>
                    <a:pt x="466439" y="25671"/>
                  </a:lnTo>
                  <a:lnTo>
                    <a:pt x="475106" y="27257"/>
                  </a:lnTo>
                  <a:lnTo>
                    <a:pt x="502030" y="56896"/>
                  </a:lnTo>
                  <a:lnTo>
                    <a:pt x="501239" y="63847"/>
                  </a:lnTo>
                  <a:lnTo>
                    <a:pt x="466510" y="87848"/>
                  </a:lnTo>
                  <a:lnTo>
                    <a:pt x="456819" y="88392"/>
                  </a:lnTo>
                  <a:lnTo>
                    <a:pt x="500445" y="88392"/>
                  </a:lnTo>
                  <a:lnTo>
                    <a:pt x="505057" y="84988"/>
                  </a:lnTo>
                  <a:lnTo>
                    <a:pt x="511286" y="77073"/>
                  </a:lnTo>
                  <a:lnTo>
                    <a:pt x="515014" y="67704"/>
                  </a:lnTo>
                  <a:lnTo>
                    <a:pt x="516254" y="56896"/>
                  </a:lnTo>
                  <a:lnTo>
                    <a:pt x="515231" y="47087"/>
                  </a:lnTo>
                  <a:lnTo>
                    <a:pt x="512159" y="38433"/>
                  </a:lnTo>
                  <a:lnTo>
                    <a:pt x="507039" y="30946"/>
                  </a:lnTo>
                  <a:lnTo>
                    <a:pt x="500449" y="25146"/>
                  </a:lnTo>
                  <a:close/>
                </a:path>
                <a:path w="539115" h="176530">
                  <a:moveTo>
                    <a:pt x="136144" y="16510"/>
                  </a:moveTo>
                  <a:lnTo>
                    <a:pt x="27686" y="16510"/>
                  </a:lnTo>
                  <a:lnTo>
                    <a:pt x="27686" y="95885"/>
                  </a:lnTo>
                  <a:lnTo>
                    <a:pt x="138938" y="95885"/>
                  </a:lnTo>
                  <a:lnTo>
                    <a:pt x="138938" y="83565"/>
                  </a:lnTo>
                  <a:lnTo>
                    <a:pt x="41401" y="83565"/>
                  </a:lnTo>
                  <a:lnTo>
                    <a:pt x="41401" y="28701"/>
                  </a:lnTo>
                  <a:lnTo>
                    <a:pt x="136144" y="28701"/>
                  </a:lnTo>
                  <a:lnTo>
                    <a:pt x="136144" y="16510"/>
                  </a:lnTo>
                  <a:close/>
                </a:path>
                <a:path w="539115" h="176530">
                  <a:moveTo>
                    <a:pt x="276351" y="16001"/>
                  </a:moveTo>
                  <a:lnTo>
                    <a:pt x="202946" y="16001"/>
                  </a:lnTo>
                  <a:lnTo>
                    <a:pt x="202946" y="28194"/>
                  </a:lnTo>
                  <a:lnTo>
                    <a:pt x="262382" y="28194"/>
                  </a:lnTo>
                  <a:lnTo>
                    <a:pt x="262382" y="67437"/>
                  </a:lnTo>
                  <a:lnTo>
                    <a:pt x="202692" y="67437"/>
                  </a:lnTo>
                  <a:lnTo>
                    <a:pt x="202692" y="137287"/>
                  </a:lnTo>
                  <a:lnTo>
                    <a:pt x="231384" y="137046"/>
                  </a:lnTo>
                  <a:lnTo>
                    <a:pt x="254777" y="136318"/>
                  </a:lnTo>
                  <a:lnTo>
                    <a:pt x="272861" y="135090"/>
                  </a:lnTo>
                  <a:lnTo>
                    <a:pt x="285623" y="133350"/>
                  </a:lnTo>
                  <a:lnTo>
                    <a:pt x="284151" y="125349"/>
                  </a:lnTo>
                  <a:lnTo>
                    <a:pt x="216280" y="125349"/>
                  </a:lnTo>
                  <a:lnTo>
                    <a:pt x="216280" y="79121"/>
                  </a:lnTo>
                  <a:lnTo>
                    <a:pt x="276351" y="79121"/>
                  </a:lnTo>
                  <a:lnTo>
                    <a:pt x="276351" y="16001"/>
                  </a:lnTo>
                  <a:close/>
                </a:path>
                <a:path w="539115" h="176530">
                  <a:moveTo>
                    <a:pt x="283591" y="122300"/>
                  </a:moveTo>
                  <a:lnTo>
                    <a:pt x="216280" y="125349"/>
                  </a:lnTo>
                  <a:lnTo>
                    <a:pt x="284151" y="125349"/>
                  </a:lnTo>
                  <a:lnTo>
                    <a:pt x="283591" y="122300"/>
                  </a:lnTo>
                  <a:close/>
                </a:path>
                <a:path w="539115" h="176530">
                  <a:moveTo>
                    <a:pt x="334772" y="0"/>
                  </a:moveTo>
                  <a:lnTo>
                    <a:pt x="320928" y="0"/>
                  </a:lnTo>
                  <a:lnTo>
                    <a:pt x="320928" y="43687"/>
                  </a:lnTo>
                  <a:lnTo>
                    <a:pt x="289178" y="43687"/>
                  </a:lnTo>
                  <a:lnTo>
                    <a:pt x="289178" y="55880"/>
                  </a:lnTo>
                  <a:lnTo>
                    <a:pt x="320928" y="55880"/>
                  </a:lnTo>
                  <a:lnTo>
                    <a:pt x="320928" y="91694"/>
                  </a:lnTo>
                  <a:lnTo>
                    <a:pt x="288163" y="91694"/>
                  </a:lnTo>
                  <a:lnTo>
                    <a:pt x="288163" y="103886"/>
                  </a:lnTo>
                  <a:lnTo>
                    <a:pt x="320928" y="103886"/>
                  </a:lnTo>
                  <a:lnTo>
                    <a:pt x="320928" y="176530"/>
                  </a:lnTo>
                  <a:lnTo>
                    <a:pt x="334772" y="176530"/>
                  </a:lnTo>
                  <a:lnTo>
                    <a:pt x="33477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 descr=""/>
            <p:cNvSpPr/>
            <p:nvPr/>
          </p:nvSpPr>
          <p:spPr>
            <a:xfrm>
              <a:off x="7258430" y="1139189"/>
              <a:ext cx="539115" cy="176530"/>
            </a:xfrm>
            <a:custGeom>
              <a:avLst/>
              <a:gdLst/>
              <a:ahLst/>
              <a:cxnLst/>
              <a:rect l="l" t="t" r="r" b="b"/>
              <a:pathLst>
                <a:path w="539115" h="176530">
                  <a:moveTo>
                    <a:pt x="0" y="133858"/>
                  </a:moveTo>
                  <a:lnTo>
                    <a:pt x="163829" y="133858"/>
                  </a:lnTo>
                  <a:lnTo>
                    <a:pt x="163829" y="146050"/>
                  </a:lnTo>
                  <a:lnTo>
                    <a:pt x="0" y="146050"/>
                  </a:lnTo>
                  <a:lnTo>
                    <a:pt x="0" y="133858"/>
                  </a:lnTo>
                  <a:close/>
                </a:path>
                <a:path w="539115" h="176530">
                  <a:moveTo>
                    <a:pt x="430911" y="97155"/>
                  </a:moveTo>
                  <a:lnTo>
                    <a:pt x="430911" y="136525"/>
                  </a:lnTo>
                  <a:lnTo>
                    <a:pt x="482726" y="136525"/>
                  </a:lnTo>
                  <a:lnTo>
                    <a:pt x="482726" y="97155"/>
                  </a:lnTo>
                  <a:lnTo>
                    <a:pt x="476964" y="98635"/>
                  </a:lnTo>
                  <a:lnTo>
                    <a:pt x="470725" y="99663"/>
                  </a:lnTo>
                  <a:lnTo>
                    <a:pt x="464010" y="100262"/>
                  </a:lnTo>
                  <a:lnTo>
                    <a:pt x="456819" y="100457"/>
                  </a:lnTo>
                  <a:lnTo>
                    <a:pt x="450056" y="100262"/>
                  </a:lnTo>
                  <a:lnTo>
                    <a:pt x="443483" y="99663"/>
                  </a:lnTo>
                  <a:lnTo>
                    <a:pt x="437102" y="98635"/>
                  </a:lnTo>
                  <a:lnTo>
                    <a:pt x="430911" y="97155"/>
                  </a:lnTo>
                  <a:close/>
                </a:path>
                <a:path w="539115" h="176530">
                  <a:moveTo>
                    <a:pt x="456819" y="25146"/>
                  </a:moveTo>
                  <a:lnTo>
                    <a:pt x="418445" y="38250"/>
                  </a:lnTo>
                  <a:lnTo>
                    <a:pt x="411479" y="56896"/>
                  </a:lnTo>
                  <a:lnTo>
                    <a:pt x="412245" y="63847"/>
                  </a:lnTo>
                  <a:lnTo>
                    <a:pt x="447107" y="87868"/>
                  </a:lnTo>
                  <a:lnTo>
                    <a:pt x="456819" y="88392"/>
                  </a:lnTo>
                  <a:lnTo>
                    <a:pt x="466510" y="87848"/>
                  </a:lnTo>
                  <a:lnTo>
                    <a:pt x="501247" y="63827"/>
                  </a:lnTo>
                  <a:lnTo>
                    <a:pt x="502030" y="56896"/>
                  </a:lnTo>
                  <a:lnTo>
                    <a:pt x="501247" y="49871"/>
                  </a:lnTo>
                  <a:lnTo>
                    <a:pt x="466439" y="25671"/>
                  </a:lnTo>
                  <a:lnTo>
                    <a:pt x="456819" y="25146"/>
                  </a:lnTo>
                  <a:close/>
                </a:path>
                <a:path w="539115" h="176530">
                  <a:moveTo>
                    <a:pt x="27686" y="16510"/>
                  </a:moveTo>
                  <a:lnTo>
                    <a:pt x="136144" y="16510"/>
                  </a:lnTo>
                  <a:lnTo>
                    <a:pt x="136144" y="28701"/>
                  </a:lnTo>
                  <a:lnTo>
                    <a:pt x="41401" y="28701"/>
                  </a:lnTo>
                  <a:lnTo>
                    <a:pt x="41401" y="83565"/>
                  </a:lnTo>
                  <a:lnTo>
                    <a:pt x="138938" y="83565"/>
                  </a:lnTo>
                  <a:lnTo>
                    <a:pt x="138938" y="95885"/>
                  </a:lnTo>
                  <a:lnTo>
                    <a:pt x="27686" y="95885"/>
                  </a:lnTo>
                  <a:lnTo>
                    <a:pt x="27686" y="16510"/>
                  </a:lnTo>
                  <a:close/>
                </a:path>
                <a:path w="539115" h="176530">
                  <a:moveTo>
                    <a:pt x="202946" y="16001"/>
                  </a:moveTo>
                  <a:lnTo>
                    <a:pt x="276351" y="16001"/>
                  </a:lnTo>
                  <a:lnTo>
                    <a:pt x="276351" y="79121"/>
                  </a:lnTo>
                  <a:lnTo>
                    <a:pt x="216280" y="79121"/>
                  </a:lnTo>
                  <a:lnTo>
                    <a:pt x="216280" y="125349"/>
                  </a:lnTo>
                  <a:lnTo>
                    <a:pt x="255571" y="125081"/>
                  </a:lnTo>
                  <a:lnTo>
                    <a:pt x="283591" y="122300"/>
                  </a:lnTo>
                  <a:lnTo>
                    <a:pt x="285623" y="133350"/>
                  </a:lnTo>
                  <a:lnTo>
                    <a:pt x="272861" y="135090"/>
                  </a:lnTo>
                  <a:lnTo>
                    <a:pt x="254777" y="136318"/>
                  </a:lnTo>
                  <a:lnTo>
                    <a:pt x="231384" y="137046"/>
                  </a:lnTo>
                  <a:lnTo>
                    <a:pt x="202692" y="137287"/>
                  </a:lnTo>
                  <a:lnTo>
                    <a:pt x="202692" y="67437"/>
                  </a:lnTo>
                  <a:lnTo>
                    <a:pt x="262382" y="67437"/>
                  </a:lnTo>
                  <a:lnTo>
                    <a:pt x="262382" y="28194"/>
                  </a:lnTo>
                  <a:lnTo>
                    <a:pt x="202946" y="28194"/>
                  </a:lnTo>
                  <a:lnTo>
                    <a:pt x="202946" y="16001"/>
                  </a:lnTo>
                  <a:close/>
                </a:path>
                <a:path w="539115" h="176530">
                  <a:moveTo>
                    <a:pt x="456819" y="13081"/>
                  </a:moveTo>
                  <a:lnTo>
                    <a:pt x="499872" y="24637"/>
                  </a:lnTo>
                  <a:lnTo>
                    <a:pt x="516254" y="56896"/>
                  </a:lnTo>
                  <a:lnTo>
                    <a:pt x="515014" y="67704"/>
                  </a:lnTo>
                  <a:lnTo>
                    <a:pt x="511286" y="77073"/>
                  </a:lnTo>
                  <a:lnTo>
                    <a:pt x="505057" y="84988"/>
                  </a:lnTo>
                  <a:lnTo>
                    <a:pt x="496316" y="91439"/>
                  </a:lnTo>
                  <a:lnTo>
                    <a:pt x="496316" y="136525"/>
                  </a:lnTo>
                  <a:lnTo>
                    <a:pt x="538734" y="136525"/>
                  </a:lnTo>
                  <a:lnTo>
                    <a:pt x="538734" y="148717"/>
                  </a:lnTo>
                  <a:lnTo>
                    <a:pt x="374903" y="148717"/>
                  </a:lnTo>
                  <a:lnTo>
                    <a:pt x="374903" y="136525"/>
                  </a:lnTo>
                  <a:lnTo>
                    <a:pt x="417322" y="136525"/>
                  </a:lnTo>
                  <a:lnTo>
                    <a:pt x="417322" y="91439"/>
                  </a:lnTo>
                  <a:lnTo>
                    <a:pt x="408507" y="84988"/>
                  </a:lnTo>
                  <a:lnTo>
                    <a:pt x="402240" y="77073"/>
                  </a:lnTo>
                  <a:lnTo>
                    <a:pt x="398498" y="67704"/>
                  </a:lnTo>
                  <a:lnTo>
                    <a:pt x="397255" y="56896"/>
                  </a:lnTo>
                  <a:lnTo>
                    <a:pt x="398279" y="47087"/>
                  </a:lnTo>
                  <a:lnTo>
                    <a:pt x="432657" y="15954"/>
                  </a:lnTo>
                  <a:lnTo>
                    <a:pt x="444107" y="13797"/>
                  </a:lnTo>
                  <a:lnTo>
                    <a:pt x="456819" y="13081"/>
                  </a:lnTo>
                  <a:close/>
                </a:path>
                <a:path w="539115" h="176530">
                  <a:moveTo>
                    <a:pt x="320928" y="0"/>
                  </a:moveTo>
                  <a:lnTo>
                    <a:pt x="334772" y="0"/>
                  </a:lnTo>
                  <a:lnTo>
                    <a:pt x="334772" y="176530"/>
                  </a:lnTo>
                  <a:lnTo>
                    <a:pt x="320928" y="176530"/>
                  </a:lnTo>
                  <a:lnTo>
                    <a:pt x="320928" y="103886"/>
                  </a:lnTo>
                  <a:lnTo>
                    <a:pt x="288163" y="103886"/>
                  </a:lnTo>
                  <a:lnTo>
                    <a:pt x="288163" y="91694"/>
                  </a:lnTo>
                  <a:lnTo>
                    <a:pt x="320928" y="91694"/>
                  </a:lnTo>
                  <a:lnTo>
                    <a:pt x="320928" y="55880"/>
                  </a:lnTo>
                  <a:lnTo>
                    <a:pt x="289178" y="55880"/>
                  </a:lnTo>
                  <a:lnTo>
                    <a:pt x="289178" y="43687"/>
                  </a:lnTo>
                  <a:lnTo>
                    <a:pt x="320928" y="43687"/>
                  </a:lnTo>
                  <a:lnTo>
                    <a:pt x="320928" y="0"/>
                  </a:lnTo>
                  <a:close/>
                </a:path>
              </a:pathLst>
            </a:custGeom>
            <a:ln w="9144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 descr=""/>
            <p:cNvSpPr/>
            <p:nvPr/>
          </p:nvSpPr>
          <p:spPr>
            <a:xfrm>
              <a:off x="7819389" y="1280921"/>
              <a:ext cx="20320" cy="20955"/>
            </a:xfrm>
            <a:custGeom>
              <a:avLst/>
              <a:gdLst/>
              <a:ahLst/>
              <a:cxnLst/>
              <a:rect l="l" t="t" r="r" b="b"/>
              <a:pathLst>
                <a:path w="20320" h="20955">
                  <a:moveTo>
                    <a:pt x="12826" y="0"/>
                  </a:moveTo>
                  <a:lnTo>
                    <a:pt x="10032" y="0"/>
                  </a:lnTo>
                  <a:lnTo>
                    <a:pt x="7365" y="0"/>
                  </a:lnTo>
                  <a:lnTo>
                    <a:pt x="5079" y="1015"/>
                  </a:lnTo>
                  <a:lnTo>
                    <a:pt x="3048" y="3048"/>
                  </a:lnTo>
                  <a:lnTo>
                    <a:pt x="1015" y="4952"/>
                  </a:lnTo>
                  <a:lnTo>
                    <a:pt x="0" y="7492"/>
                  </a:lnTo>
                  <a:lnTo>
                    <a:pt x="0" y="13080"/>
                  </a:lnTo>
                  <a:lnTo>
                    <a:pt x="1015" y="15493"/>
                  </a:lnTo>
                  <a:lnTo>
                    <a:pt x="4952" y="19430"/>
                  </a:lnTo>
                  <a:lnTo>
                    <a:pt x="7365" y="20447"/>
                  </a:lnTo>
                  <a:lnTo>
                    <a:pt x="12826" y="20447"/>
                  </a:lnTo>
                  <a:lnTo>
                    <a:pt x="15239" y="19430"/>
                  </a:lnTo>
                  <a:lnTo>
                    <a:pt x="17144" y="17399"/>
                  </a:lnTo>
                  <a:lnTo>
                    <a:pt x="19176" y="15366"/>
                  </a:lnTo>
                  <a:lnTo>
                    <a:pt x="20192" y="12953"/>
                  </a:lnTo>
                  <a:lnTo>
                    <a:pt x="20192" y="7492"/>
                  </a:lnTo>
                  <a:lnTo>
                    <a:pt x="19176" y="4952"/>
                  </a:lnTo>
                  <a:lnTo>
                    <a:pt x="17144" y="3048"/>
                  </a:lnTo>
                  <a:lnTo>
                    <a:pt x="15112" y="1015"/>
                  </a:lnTo>
                  <a:lnTo>
                    <a:pt x="12826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114" descr=""/>
            <p:cNvSpPr/>
            <p:nvPr/>
          </p:nvSpPr>
          <p:spPr>
            <a:xfrm>
              <a:off x="7819389" y="1280921"/>
              <a:ext cx="20320" cy="20955"/>
            </a:xfrm>
            <a:custGeom>
              <a:avLst/>
              <a:gdLst/>
              <a:ahLst/>
              <a:cxnLst/>
              <a:rect l="l" t="t" r="r" b="b"/>
              <a:pathLst>
                <a:path w="20320" h="20955">
                  <a:moveTo>
                    <a:pt x="10032" y="0"/>
                  </a:moveTo>
                  <a:lnTo>
                    <a:pt x="12826" y="0"/>
                  </a:lnTo>
                  <a:lnTo>
                    <a:pt x="15112" y="1015"/>
                  </a:lnTo>
                  <a:lnTo>
                    <a:pt x="17144" y="3048"/>
                  </a:lnTo>
                  <a:lnTo>
                    <a:pt x="19176" y="4952"/>
                  </a:lnTo>
                  <a:lnTo>
                    <a:pt x="20192" y="7492"/>
                  </a:lnTo>
                  <a:lnTo>
                    <a:pt x="20192" y="10287"/>
                  </a:lnTo>
                  <a:lnTo>
                    <a:pt x="20192" y="12953"/>
                  </a:lnTo>
                  <a:lnTo>
                    <a:pt x="19176" y="15366"/>
                  </a:lnTo>
                  <a:lnTo>
                    <a:pt x="17144" y="17399"/>
                  </a:lnTo>
                  <a:lnTo>
                    <a:pt x="15239" y="19430"/>
                  </a:lnTo>
                  <a:lnTo>
                    <a:pt x="12826" y="20447"/>
                  </a:lnTo>
                  <a:lnTo>
                    <a:pt x="10032" y="20447"/>
                  </a:lnTo>
                  <a:lnTo>
                    <a:pt x="7365" y="20447"/>
                  </a:lnTo>
                  <a:lnTo>
                    <a:pt x="4952" y="19430"/>
                  </a:lnTo>
                  <a:lnTo>
                    <a:pt x="3048" y="17525"/>
                  </a:lnTo>
                  <a:lnTo>
                    <a:pt x="1015" y="15493"/>
                  </a:lnTo>
                  <a:lnTo>
                    <a:pt x="0" y="13080"/>
                  </a:lnTo>
                  <a:lnTo>
                    <a:pt x="0" y="10287"/>
                  </a:lnTo>
                  <a:lnTo>
                    <a:pt x="0" y="7492"/>
                  </a:lnTo>
                  <a:lnTo>
                    <a:pt x="1015" y="4952"/>
                  </a:lnTo>
                  <a:lnTo>
                    <a:pt x="3048" y="3048"/>
                  </a:lnTo>
                  <a:lnTo>
                    <a:pt x="5079" y="1015"/>
                  </a:lnTo>
                  <a:lnTo>
                    <a:pt x="7365" y="0"/>
                  </a:lnTo>
                  <a:lnTo>
                    <a:pt x="10032" y="0"/>
                  </a:lnTo>
                  <a:close/>
                </a:path>
              </a:pathLst>
            </a:custGeom>
            <a:ln w="9143">
              <a:solidFill>
                <a:srgbClr val="74443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5" name="object 115" descr=""/>
          <p:cNvGrpSpPr/>
          <p:nvPr/>
        </p:nvGrpSpPr>
        <p:grpSpPr>
          <a:xfrm>
            <a:off x="5685028" y="1713738"/>
            <a:ext cx="886460" cy="149860"/>
            <a:chOff x="5685028" y="1713738"/>
            <a:chExt cx="886460" cy="149860"/>
          </a:xfrm>
        </p:grpSpPr>
        <p:sp>
          <p:nvSpPr>
            <p:cNvPr id="116" name="object 116" descr=""/>
            <p:cNvSpPr/>
            <p:nvPr/>
          </p:nvSpPr>
          <p:spPr>
            <a:xfrm>
              <a:off x="5689600" y="1718310"/>
              <a:ext cx="877569" cy="140970"/>
            </a:xfrm>
            <a:custGeom>
              <a:avLst/>
              <a:gdLst/>
              <a:ahLst/>
              <a:cxnLst/>
              <a:rect l="l" t="t" r="r" b="b"/>
              <a:pathLst>
                <a:path w="877570" h="140969">
                  <a:moveTo>
                    <a:pt x="31496" y="93979"/>
                  </a:moveTo>
                  <a:lnTo>
                    <a:pt x="20700" y="93979"/>
                  </a:lnTo>
                  <a:lnTo>
                    <a:pt x="20700" y="136143"/>
                  </a:lnTo>
                  <a:lnTo>
                    <a:pt x="112013" y="136143"/>
                  </a:lnTo>
                  <a:lnTo>
                    <a:pt x="112013" y="126491"/>
                  </a:lnTo>
                  <a:lnTo>
                    <a:pt x="31496" y="126491"/>
                  </a:lnTo>
                  <a:lnTo>
                    <a:pt x="31496" y="93979"/>
                  </a:lnTo>
                  <a:close/>
                </a:path>
                <a:path w="877570" h="140969">
                  <a:moveTo>
                    <a:pt x="71627" y="81152"/>
                  </a:moveTo>
                  <a:lnTo>
                    <a:pt x="60833" y="81152"/>
                  </a:lnTo>
                  <a:lnTo>
                    <a:pt x="60833" y="110109"/>
                  </a:lnTo>
                  <a:lnTo>
                    <a:pt x="71627" y="110109"/>
                  </a:lnTo>
                  <a:lnTo>
                    <a:pt x="71627" y="81152"/>
                  </a:lnTo>
                  <a:close/>
                </a:path>
                <a:path w="877570" h="140969">
                  <a:moveTo>
                    <a:pt x="130555" y="71500"/>
                  </a:moveTo>
                  <a:lnTo>
                    <a:pt x="0" y="71500"/>
                  </a:lnTo>
                  <a:lnTo>
                    <a:pt x="0" y="81152"/>
                  </a:lnTo>
                  <a:lnTo>
                    <a:pt x="130555" y="81152"/>
                  </a:lnTo>
                  <a:lnTo>
                    <a:pt x="130555" y="71500"/>
                  </a:lnTo>
                  <a:close/>
                </a:path>
                <a:path w="877570" h="140969">
                  <a:moveTo>
                    <a:pt x="393446" y="61722"/>
                  </a:moveTo>
                  <a:lnTo>
                    <a:pt x="382650" y="61722"/>
                  </a:lnTo>
                  <a:lnTo>
                    <a:pt x="382650" y="135636"/>
                  </a:lnTo>
                  <a:lnTo>
                    <a:pt x="393446" y="135636"/>
                  </a:lnTo>
                  <a:lnTo>
                    <a:pt x="393446" y="61722"/>
                  </a:lnTo>
                  <a:close/>
                </a:path>
                <a:path w="877570" h="140969">
                  <a:moveTo>
                    <a:pt x="363092" y="12191"/>
                  </a:moveTo>
                  <a:lnTo>
                    <a:pt x="307339" y="12191"/>
                  </a:lnTo>
                  <a:lnTo>
                    <a:pt x="307339" y="100202"/>
                  </a:lnTo>
                  <a:lnTo>
                    <a:pt x="363092" y="100202"/>
                  </a:lnTo>
                  <a:lnTo>
                    <a:pt x="363092" y="90297"/>
                  </a:lnTo>
                  <a:lnTo>
                    <a:pt x="318135" y="90297"/>
                  </a:lnTo>
                  <a:lnTo>
                    <a:pt x="318135" y="21970"/>
                  </a:lnTo>
                  <a:lnTo>
                    <a:pt x="363092" y="21970"/>
                  </a:lnTo>
                  <a:lnTo>
                    <a:pt x="363092" y="12191"/>
                  </a:lnTo>
                  <a:close/>
                </a:path>
                <a:path w="877570" h="140969">
                  <a:moveTo>
                    <a:pt x="363092" y="21970"/>
                  </a:moveTo>
                  <a:lnTo>
                    <a:pt x="352171" y="21970"/>
                  </a:lnTo>
                  <a:lnTo>
                    <a:pt x="352171" y="90297"/>
                  </a:lnTo>
                  <a:lnTo>
                    <a:pt x="363092" y="90297"/>
                  </a:lnTo>
                  <a:lnTo>
                    <a:pt x="363092" y="61722"/>
                  </a:lnTo>
                  <a:lnTo>
                    <a:pt x="393446" y="61722"/>
                  </a:lnTo>
                  <a:lnTo>
                    <a:pt x="393446" y="51942"/>
                  </a:lnTo>
                  <a:lnTo>
                    <a:pt x="363092" y="51942"/>
                  </a:lnTo>
                  <a:lnTo>
                    <a:pt x="363092" y="21970"/>
                  </a:lnTo>
                  <a:close/>
                </a:path>
                <a:path w="877570" h="140969">
                  <a:moveTo>
                    <a:pt x="393446" y="2793"/>
                  </a:moveTo>
                  <a:lnTo>
                    <a:pt x="382650" y="2793"/>
                  </a:lnTo>
                  <a:lnTo>
                    <a:pt x="382650" y="51942"/>
                  </a:lnTo>
                  <a:lnTo>
                    <a:pt x="393446" y="51942"/>
                  </a:lnTo>
                  <a:lnTo>
                    <a:pt x="393446" y="2793"/>
                  </a:lnTo>
                  <a:close/>
                </a:path>
                <a:path w="877570" h="140969">
                  <a:moveTo>
                    <a:pt x="108585" y="5079"/>
                  </a:moveTo>
                  <a:lnTo>
                    <a:pt x="21971" y="5079"/>
                  </a:lnTo>
                  <a:lnTo>
                    <a:pt x="21971" y="55244"/>
                  </a:lnTo>
                  <a:lnTo>
                    <a:pt x="108585" y="55244"/>
                  </a:lnTo>
                  <a:lnTo>
                    <a:pt x="108585" y="45719"/>
                  </a:lnTo>
                  <a:lnTo>
                    <a:pt x="32765" y="45719"/>
                  </a:lnTo>
                  <a:lnTo>
                    <a:pt x="32765" y="14731"/>
                  </a:lnTo>
                  <a:lnTo>
                    <a:pt x="108585" y="14731"/>
                  </a:lnTo>
                  <a:lnTo>
                    <a:pt x="108585" y="5079"/>
                  </a:lnTo>
                  <a:close/>
                </a:path>
                <a:path w="877570" h="140969">
                  <a:moveTo>
                    <a:pt x="108585" y="14731"/>
                  </a:moveTo>
                  <a:lnTo>
                    <a:pt x="97789" y="14731"/>
                  </a:lnTo>
                  <a:lnTo>
                    <a:pt x="97789" y="45719"/>
                  </a:lnTo>
                  <a:lnTo>
                    <a:pt x="108585" y="45719"/>
                  </a:lnTo>
                  <a:lnTo>
                    <a:pt x="108585" y="14731"/>
                  </a:lnTo>
                  <a:close/>
                </a:path>
                <a:path w="877570" h="140969">
                  <a:moveTo>
                    <a:pt x="877316" y="110489"/>
                  </a:moveTo>
                  <a:lnTo>
                    <a:pt x="746760" y="110489"/>
                  </a:lnTo>
                  <a:lnTo>
                    <a:pt x="746760" y="120268"/>
                  </a:lnTo>
                  <a:lnTo>
                    <a:pt x="877316" y="120268"/>
                  </a:lnTo>
                  <a:lnTo>
                    <a:pt x="877316" y="110489"/>
                  </a:lnTo>
                  <a:close/>
                </a:path>
                <a:path w="877570" h="140969">
                  <a:moveTo>
                    <a:pt x="817626" y="84962"/>
                  </a:moveTo>
                  <a:lnTo>
                    <a:pt x="806703" y="84962"/>
                  </a:lnTo>
                  <a:lnTo>
                    <a:pt x="806703" y="110489"/>
                  </a:lnTo>
                  <a:lnTo>
                    <a:pt x="817626" y="110489"/>
                  </a:lnTo>
                  <a:lnTo>
                    <a:pt x="817626" y="84962"/>
                  </a:lnTo>
                  <a:close/>
                </a:path>
                <a:path w="877570" h="140969">
                  <a:moveTo>
                    <a:pt x="856996" y="12191"/>
                  </a:moveTo>
                  <a:lnTo>
                    <a:pt x="766826" y="12191"/>
                  </a:lnTo>
                  <a:lnTo>
                    <a:pt x="766826" y="21716"/>
                  </a:lnTo>
                  <a:lnTo>
                    <a:pt x="846074" y="21716"/>
                  </a:lnTo>
                  <a:lnTo>
                    <a:pt x="846074" y="42544"/>
                  </a:lnTo>
                  <a:lnTo>
                    <a:pt x="766445" y="42544"/>
                  </a:lnTo>
                  <a:lnTo>
                    <a:pt x="766445" y="84962"/>
                  </a:lnTo>
                  <a:lnTo>
                    <a:pt x="861059" y="84962"/>
                  </a:lnTo>
                  <a:lnTo>
                    <a:pt x="861059" y="75184"/>
                  </a:lnTo>
                  <a:lnTo>
                    <a:pt x="777621" y="75184"/>
                  </a:lnTo>
                  <a:lnTo>
                    <a:pt x="777621" y="51942"/>
                  </a:lnTo>
                  <a:lnTo>
                    <a:pt x="856996" y="51942"/>
                  </a:lnTo>
                  <a:lnTo>
                    <a:pt x="856996" y="12191"/>
                  </a:lnTo>
                  <a:close/>
                </a:path>
                <a:path w="877570" h="140969">
                  <a:moveTo>
                    <a:pt x="647064" y="21970"/>
                  </a:moveTo>
                  <a:lnTo>
                    <a:pt x="636142" y="21970"/>
                  </a:lnTo>
                  <a:lnTo>
                    <a:pt x="636142" y="33781"/>
                  </a:lnTo>
                  <a:lnTo>
                    <a:pt x="635502" y="43112"/>
                  </a:lnTo>
                  <a:lnTo>
                    <a:pt x="620510" y="79654"/>
                  </a:lnTo>
                  <a:lnTo>
                    <a:pt x="599186" y="100711"/>
                  </a:lnTo>
                  <a:lnTo>
                    <a:pt x="607313" y="108203"/>
                  </a:lnTo>
                  <a:lnTo>
                    <a:pt x="633531" y="78549"/>
                  </a:lnTo>
                  <a:lnTo>
                    <a:pt x="641603" y="60832"/>
                  </a:lnTo>
                  <a:lnTo>
                    <a:pt x="652789" y="60832"/>
                  </a:lnTo>
                  <a:lnTo>
                    <a:pt x="649636" y="51831"/>
                  </a:lnTo>
                  <a:lnTo>
                    <a:pt x="647707" y="42582"/>
                  </a:lnTo>
                  <a:lnTo>
                    <a:pt x="647100" y="33781"/>
                  </a:lnTo>
                  <a:lnTo>
                    <a:pt x="647064" y="21970"/>
                  </a:lnTo>
                  <a:close/>
                </a:path>
                <a:path w="877570" h="140969">
                  <a:moveTo>
                    <a:pt x="652789" y="60832"/>
                  </a:moveTo>
                  <a:lnTo>
                    <a:pt x="641603" y="60832"/>
                  </a:lnTo>
                  <a:lnTo>
                    <a:pt x="643439" y="66045"/>
                  </a:lnTo>
                  <a:lnTo>
                    <a:pt x="669978" y="101103"/>
                  </a:lnTo>
                  <a:lnTo>
                    <a:pt x="676148" y="106299"/>
                  </a:lnTo>
                  <a:lnTo>
                    <a:pt x="683640" y="97916"/>
                  </a:lnTo>
                  <a:lnTo>
                    <a:pt x="675997" y="92535"/>
                  </a:lnTo>
                  <a:lnTo>
                    <a:pt x="669067" y="86105"/>
                  </a:lnTo>
                  <a:lnTo>
                    <a:pt x="662801" y="78549"/>
                  </a:lnTo>
                  <a:lnTo>
                    <a:pt x="657351" y="70103"/>
                  </a:lnTo>
                  <a:lnTo>
                    <a:pt x="652851" y="61009"/>
                  </a:lnTo>
                  <a:lnTo>
                    <a:pt x="652789" y="60832"/>
                  </a:lnTo>
                  <a:close/>
                </a:path>
                <a:path w="877570" h="140969">
                  <a:moveTo>
                    <a:pt x="678688" y="12191"/>
                  </a:moveTo>
                  <a:lnTo>
                    <a:pt x="604774" y="12191"/>
                  </a:lnTo>
                  <a:lnTo>
                    <a:pt x="604774" y="21970"/>
                  </a:lnTo>
                  <a:lnTo>
                    <a:pt x="678688" y="21970"/>
                  </a:lnTo>
                  <a:lnTo>
                    <a:pt x="678688" y="12191"/>
                  </a:lnTo>
                  <a:close/>
                </a:path>
                <a:path w="877570" h="140969">
                  <a:moveTo>
                    <a:pt x="197485" y="21970"/>
                  </a:moveTo>
                  <a:lnTo>
                    <a:pt x="186689" y="21970"/>
                  </a:lnTo>
                  <a:lnTo>
                    <a:pt x="186689" y="36702"/>
                  </a:lnTo>
                  <a:lnTo>
                    <a:pt x="186043" y="45350"/>
                  </a:lnTo>
                  <a:lnTo>
                    <a:pt x="170600" y="81107"/>
                  </a:lnTo>
                  <a:lnTo>
                    <a:pt x="150240" y="101091"/>
                  </a:lnTo>
                  <a:lnTo>
                    <a:pt x="158623" y="108203"/>
                  </a:lnTo>
                  <a:lnTo>
                    <a:pt x="184368" y="78724"/>
                  </a:lnTo>
                  <a:lnTo>
                    <a:pt x="192404" y="61722"/>
                  </a:lnTo>
                  <a:lnTo>
                    <a:pt x="203354" y="61722"/>
                  </a:lnTo>
                  <a:lnTo>
                    <a:pt x="200136" y="53197"/>
                  </a:lnTo>
                  <a:lnTo>
                    <a:pt x="198149" y="44539"/>
                  </a:lnTo>
                  <a:lnTo>
                    <a:pt x="197543" y="36702"/>
                  </a:lnTo>
                  <a:lnTo>
                    <a:pt x="197485" y="21970"/>
                  </a:lnTo>
                  <a:close/>
                </a:path>
                <a:path w="877570" h="140969">
                  <a:moveTo>
                    <a:pt x="203354" y="61722"/>
                  </a:moveTo>
                  <a:lnTo>
                    <a:pt x="192404" y="61722"/>
                  </a:lnTo>
                  <a:lnTo>
                    <a:pt x="194448" y="67054"/>
                  </a:lnTo>
                  <a:lnTo>
                    <a:pt x="220612" y="101986"/>
                  </a:lnTo>
                  <a:lnTo>
                    <a:pt x="225805" y="106299"/>
                  </a:lnTo>
                  <a:lnTo>
                    <a:pt x="233299" y="98170"/>
                  </a:lnTo>
                  <a:lnTo>
                    <a:pt x="226224" y="92741"/>
                  </a:lnTo>
                  <a:lnTo>
                    <a:pt x="219662" y="86360"/>
                  </a:lnTo>
                  <a:lnTo>
                    <a:pt x="213600" y="79025"/>
                  </a:lnTo>
                  <a:lnTo>
                    <a:pt x="208025" y="70738"/>
                  </a:lnTo>
                  <a:lnTo>
                    <a:pt x="203432" y="61926"/>
                  </a:lnTo>
                  <a:lnTo>
                    <a:pt x="203354" y="61722"/>
                  </a:lnTo>
                  <a:close/>
                </a:path>
                <a:path w="877570" h="140969">
                  <a:moveTo>
                    <a:pt x="228091" y="12191"/>
                  </a:moveTo>
                  <a:lnTo>
                    <a:pt x="155575" y="12191"/>
                  </a:lnTo>
                  <a:lnTo>
                    <a:pt x="155575" y="21970"/>
                  </a:lnTo>
                  <a:lnTo>
                    <a:pt x="228091" y="21970"/>
                  </a:lnTo>
                  <a:lnTo>
                    <a:pt x="228091" y="12191"/>
                  </a:lnTo>
                  <a:close/>
                </a:path>
                <a:path w="877570" h="140969">
                  <a:moveTo>
                    <a:pt x="541401" y="2793"/>
                  </a:moveTo>
                  <a:lnTo>
                    <a:pt x="530733" y="2793"/>
                  </a:lnTo>
                  <a:lnTo>
                    <a:pt x="530733" y="48387"/>
                  </a:lnTo>
                  <a:lnTo>
                    <a:pt x="506222" y="48387"/>
                  </a:lnTo>
                  <a:lnTo>
                    <a:pt x="506222" y="58038"/>
                  </a:lnTo>
                  <a:lnTo>
                    <a:pt x="530733" y="58038"/>
                  </a:lnTo>
                  <a:lnTo>
                    <a:pt x="530733" y="136398"/>
                  </a:lnTo>
                  <a:lnTo>
                    <a:pt x="541401" y="136398"/>
                  </a:lnTo>
                  <a:lnTo>
                    <a:pt x="541401" y="2793"/>
                  </a:lnTo>
                  <a:close/>
                </a:path>
                <a:path w="877570" h="140969">
                  <a:moveTo>
                    <a:pt x="490600" y="10287"/>
                  </a:moveTo>
                  <a:lnTo>
                    <a:pt x="479805" y="10287"/>
                  </a:lnTo>
                  <a:lnTo>
                    <a:pt x="479789" y="38226"/>
                  </a:lnTo>
                  <a:lnTo>
                    <a:pt x="479208" y="47089"/>
                  </a:lnTo>
                  <a:lnTo>
                    <a:pt x="465222" y="83865"/>
                  </a:lnTo>
                  <a:lnTo>
                    <a:pt x="448310" y="102742"/>
                  </a:lnTo>
                  <a:lnTo>
                    <a:pt x="456819" y="109600"/>
                  </a:lnTo>
                  <a:lnTo>
                    <a:pt x="481107" y="74802"/>
                  </a:lnTo>
                  <a:lnTo>
                    <a:pt x="485013" y="63753"/>
                  </a:lnTo>
                  <a:lnTo>
                    <a:pt x="495153" y="63753"/>
                  </a:lnTo>
                  <a:lnTo>
                    <a:pt x="492712" y="55737"/>
                  </a:lnTo>
                  <a:lnTo>
                    <a:pt x="491126" y="46988"/>
                  </a:lnTo>
                  <a:lnTo>
                    <a:pt x="490600" y="38226"/>
                  </a:lnTo>
                  <a:lnTo>
                    <a:pt x="490600" y="10287"/>
                  </a:lnTo>
                  <a:close/>
                </a:path>
                <a:path w="877570" h="140969">
                  <a:moveTo>
                    <a:pt x="495153" y="63753"/>
                  </a:moveTo>
                  <a:lnTo>
                    <a:pt x="485013" y="63753"/>
                  </a:lnTo>
                  <a:lnTo>
                    <a:pt x="489461" y="75995"/>
                  </a:lnTo>
                  <a:lnTo>
                    <a:pt x="495363" y="87391"/>
                  </a:lnTo>
                  <a:lnTo>
                    <a:pt x="502693" y="97954"/>
                  </a:lnTo>
                  <a:lnTo>
                    <a:pt x="511428" y="107695"/>
                  </a:lnTo>
                  <a:lnTo>
                    <a:pt x="519684" y="100584"/>
                  </a:lnTo>
                  <a:lnTo>
                    <a:pt x="513897" y="95154"/>
                  </a:lnTo>
                  <a:lnTo>
                    <a:pt x="508539" y="88773"/>
                  </a:lnTo>
                  <a:lnTo>
                    <a:pt x="503610" y="81438"/>
                  </a:lnTo>
                  <a:lnTo>
                    <a:pt x="499110" y="73151"/>
                  </a:lnTo>
                  <a:lnTo>
                    <a:pt x="495369" y="64462"/>
                  </a:lnTo>
                  <a:lnTo>
                    <a:pt x="495153" y="63753"/>
                  </a:lnTo>
                  <a:close/>
                </a:path>
                <a:path w="877570" h="140969">
                  <a:moveTo>
                    <a:pt x="712851" y="0"/>
                  </a:moveTo>
                  <a:lnTo>
                    <a:pt x="702055" y="0"/>
                  </a:lnTo>
                  <a:lnTo>
                    <a:pt x="702055" y="140588"/>
                  </a:lnTo>
                  <a:lnTo>
                    <a:pt x="712851" y="140588"/>
                  </a:lnTo>
                  <a:lnTo>
                    <a:pt x="712851" y="0"/>
                  </a:lnTo>
                  <a:close/>
                </a:path>
                <a:path w="877570" h="140969">
                  <a:moveTo>
                    <a:pt x="567182" y="0"/>
                  </a:moveTo>
                  <a:lnTo>
                    <a:pt x="556260" y="0"/>
                  </a:lnTo>
                  <a:lnTo>
                    <a:pt x="556260" y="140588"/>
                  </a:lnTo>
                  <a:lnTo>
                    <a:pt x="567182" y="140588"/>
                  </a:lnTo>
                  <a:lnTo>
                    <a:pt x="567182" y="0"/>
                  </a:lnTo>
                  <a:close/>
                </a:path>
                <a:path w="877570" h="140969">
                  <a:moveTo>
                    <a:pt x="418719" y="0"/>
                  </a:moveTo>
                  <a:lnTo>
                    <a:pt x="407670" y="0"/>
                  </a:lnTo>
                  <a:lnTo>
                    <a:pt x="407670" y="140588"/>
                  </a:lnTo>
                  <a:lnTo>
                    <a:pt x="418719" y="140588"/>
                  </a:lnTo>
                  <a:lnTo>
                    <a:pt x="418719" y="0"/>
                  </a:lnTo>
                  <a:close/>
                </a:path>
                <a:path w="877570" h="140969">
                  <a:moveTo>
                    <a:pt x="258825" y="0"/>
                  </a:moveTo>
                  <a:lnTo>
                    <a:pt x="248030" y="0"/>
                  </a:lnTo>
                  <a:lnTo>
                    <a:pt x="248030" y="140588"/>
                  </a:lnTo>
                  <a:lnTo>
                    <a:pt x="258825" y="140588"/>
                  </a:lnTo>
                  <a:lnTo>
                    <a:pt x="258825" y="66801"/>
                  </a:lnTo>
                  <a:lnTo>
                    <a:pt x="283210" y="66801"/>
                  </a:lnTo>
                  <a:lnTo>
                    <a:pt x="283210" y="57150"/>
                  </a:lnTo>
                  <a:lnTo>
                    <a:pt x="258825" y="57150"/>
                  </a:lnTo>
                  <a:lnTo>
                    <a:pt x="258825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" name="object 117" descr=""/>
            <p:cNvSpPr/>
            <p:nvPr/>
          </p:nvSpPr>
          <p:spPr>
            <a:xfrm>
              <a:off x="5689600" y="1718310"/>
              <a:ext cx="877569" cy="140970"/>
            </a:xfrm>
            <a:custGeom>
              <a:avLst/>
              <a:gdLst/>
              <a:ahLst/>
              <a:cxnLst/>
              <a:rect l="l" t="t" r="r" b="b"/>
              <a:pathLst>
                <a:path w="877570" h="140969">
                  <a:moveTo>
                    <a:pt x="20700" y="93979"/>
                  </a:moveTo>
                  <a:lnTo>
                    <a:pt x="31496" y="93979"/>
                  </a:lnTo>
                  <a:lnTo>
                    <a:pt x="31496" y="126491"/>
                  </a:lnTo>
                  <a:lnTo>
                    <a:pt x="112013" y="126491"/>
                  </a:lnTo>
                  <a:lnTo>
                    <a:pt x="112013" y="136143"/>
                  </a:lnTo>
                  <a:lnTo>
                    <a:pt x="20700" y="136143"/>
                  </a:lnTo>
                  <a:lnTo>
                    <a:pt x="20700" y="93979"/>
                  </a:lnTo>
                  <a:close/>
                </a:path>
                <a:path w="877570" h="140969">
                  <a:moveTo>
                    <a:pt x="0" y="71500"/>
                  </a:moveTo>
                  <a:lnTo>
                    <a:pt x="130555" y="71500"/>
                  </a:lnTo>
                  <a:lnTo>
                    <a:pt x="130555" y="81152"/>
                  </a:lnTo>
                  <a:lnTo>
                    <a:pt x="71627" y="81152"/>
                  </a:lnTo>
                  <a:lnTo>
                    <a:pt x="71627" y="110109"/>
                  </a:lnTo>
                  <a:lnTo>
                    <a:pt x="60833" y="110109"/>
                  </a:lnTo>
                  <a:lnTo>
                    <a:pt x="60833" y="81152"/>
                  </a:lnTo>
                  <a:lnTo>
                    <a:pt x="0" y="81152"/>
                  </a:lnTo>
                  <a:lnTo>
                    <a:pt x="0" y="71500"/>
                  </a:lnTo>
                  <a:close/>
                </a:path>
                <a:path w="877570" h="140969">
                  <a:moveTo>
                    <a:pt x="318135" y="21970"/>
                  </a:moveTo>
                  <a:lnTo>
                    <a:pt x="318135" y="90297"/>
                  </a:lnTo>
                  <a:lnTo>
                    <a:pt x="352171" y="90297"/>
                  </a:lnTo>
                  <a:lnTo>
                    <a:pt x="352171" y="21970"/>
                  </a:lnTo>
                  <a:lnTo>
                    <a:pt x="318135" y="21970"/>
                  </a:lnTo>
                  <a:close/>
                </a:path>
                <a:path w="877570" h="140969">
                  <a:moveTo>
                    <a:pt x="32765" y="14731"/>
                  </a:moveTo>
                  <a:lnTo>
                    <a:pt x="32765" y="45719"/>
                  </a:lnTo>
                  <a:lnTo>
                    <a:pt x="97789" y="45719"/>
                  </a:lnTo>
                  <a:lnTo>
                    <a:pt x="97789" y="14731"/>
                  </a:lnTo>
                  <a:lnTo>
                    <a:pt x="32765" y="14731"/>
                  </a:lnTo>
                  <a:close/>
                </a:path>
                <a:path w="877570" h="140969">
                  <a:moveTo>
                    <a:pt x="766826" y="12191"/>
                  </a:moveTo>
                  <a:lnTo>
                    <a:pt x="856996" y="12191"/>
                  </a:lnTo>
                  <a:lnTo>
                    <a:pt x="856996" y="51942"/>
                  </a:lnTo>
                  <a:lnTo>
                    <a:pt x="777621" y="51942"/>
                  </a:lnTo>
                  <a:lnTo>
                    <a:pt x="777621" y="75184"/>
                  </a:lnTo>
                  <a:lnTo>
                    <a:pt x="861059" y="75184"/>
                  </a:lnTo>
                  <a:lnTo>
                    <a:pt x="861059" y="84962"/>
                  </a:lnTo>
                  <a:lnTo>
                    <a:pt x="817626" y="84962"/>
                  </a:lnTo>
                  <a:lnTo>
                    <a:pt x="817626" y="110489"/>
                  </a:lnTo>
                  <a:lnTo>
                    <a:pt x="877316" y="110489"/>
                  </a:lnTo>
                  <a:lnTo>
                    <a:pt x="877316" y="120268"/>
                  </a:lnTo>
                  <a:lnTo>
                    <a:pt x="746760" y="120268"/>
                  </a:lnTo>
                  <a:lnTo>
                    <a:pt x="746760" y="110489"/>
                  </a:lnTo>
                  <a:lnTo>
                    <a:pt x="806703" y="110489"/>
                  </a:lnTo>
                  <a:lnTo>
                    <a:pt x="806703" y="84962"/>
                  </a:lnTo>
                  <a:lnTo>
                    <a:pt x="766445" y="84962"/>
                  </a:lnTo>
                  <a:lnTo>
                    <a:pt x="766445" y="42544"/>
                  </a:lnTo>
                  <a:lnTo>
                    <a:pt x="846074" y="42544"/>
                  </a:lnTo>
                  <a:lnTo>
                    <a:pt x="846074" y="21716"/>
                  </a:lnTo>
                  <a:lnTo>
                    <a:pt x="766826" y="21716"/>
                  </a:lnTo>
                  <a:lnTo>
                    <a:pt x="766826" y="12191"/>
                  </a:lnTo>
                  <a:close/>
                </a:path>
                <a:path w="877570" h="140969">
                  <a:moveTo>
                    <a:pt x="604774" y="12191"/>
                  </a:moveTo>
                  <a:lnTo>
                    <a:pt x="678688" y="12191"/>
                  </a:lnTo>
                  <a:lnTo>
                    <a:pt x="678688" y="21970"/>
                  </a:lnTo>
                  <a:lnTo>
                    <a:pt x="647064" y="21970"/>
                  </a:lnTo>
                  <a:lnTo>
                    <a:pt x="647064" y="33274"/>
                  </a:lnTo>
                  <a:lnTo>
                    <a:pt x="657351" y="70103"/>
                  </a:lnTo>
                  <a:lnTo>
                    <a:pt x="683640" y="97916"/>
                  </a:lnTo>
                  <a:lnTo>
                    <a:pt x="676148" y="106299"/>
                  </a:lnTo>
                  <a:lnTo>
                    <a:pt x="649587" y="77424"/>
                  </a:lnTo>
                  <a:lnTo>
                    <a:pt x="641603" y="60832"/>
                  </a:lnTo>
                  <a:lnTo>
                    <a:pt x="639818" y="66357"/>
                  </a:lnTo>
                  <a:lnTo>
                    <a:pt x="613100" y="103254"/>
                  </a:lnTo>
                  <a:lnTo>
                    <a:pt x="607313" y="108203"/>
                  </a:lnTo>
                  <a:lnTo>
                    <a:pt x="599186" y="100711"/>
                  </a:lnTo>
                  <a:lnTo>
                    <a:pt x="607087" y="94565"/>
                  </a:lnTo>
                  <a:lnTo>
                    <a:pt x="614203" y="87550"/>
                  </a:lnTo>
                  <a:lnTo>
                    <a:pt x="633587" y="52419"/>
                  </a:lnTo>
                  <a:lnTo>
                    <a:pt x="636142" y="33781"/>
                  </a:lnTo>
                  <a:lnTo>
                    <a:pt x="636142" y="21970"/>
                  </a:lnTo>
                  <a:lnTo>
                    <a:pt x="604774" y="21970"/>
                  </a:lnTo>
                  <a:lnTo>
                    <a:pt x="604774" y="12191"/>
                  </a:lnTo>
                  <a:close/>
                </a:path>
                <a:path w="877570" h="140969">
                  <a:moveTo>
                    <a:pt x="155575" y="12191"/>
                  </a:moveTo>
                  <a:lnTo>
                    <a:pt x="228091" y="12191"/>
                  </a:lnTo>
                  <a:lnTo>
                    <a:pt x="228091" y="21970"/>
                  </a:lnTo>
                  <a:lnTo>
                    <a:pt x="197485" y="21970"/>
                  </a:lnTo>
                  <a:lnTo>
                    <a:pt x="197485" y="35940"/>
                  </a:lnTo>
                  <a:lnTo>
                    <a:pt x="213600" y="79025"/>
                  </a:lnTo>
                  <a:lnTo>
                    <a:pt x="233299" y="98170"/>
                  </a:lnTo>
                  <a:lnTo>
                    <a:pt x="225805" y="106299"/>
                  </a:lnTo>
                  <a:lnTo>
                    <a:pt x="197326" y="72755"/>
                  </a:lnTo>
                  <a:lnTo>
                    <a:pt x="192404" y="61722"/>
                  </a:lnTo>
                  <a:lnTo>
                    <a:pt x="190567" y="66913"/>
                  </a:lnTo>
                  <a:lnTo>
                    <a:pt x="164367" y="103274"/>
                  </a:lnTo>
                  <a:lnTo>
                    <a:pt x="158623" y="108203"/>
                  </a:lnTo>
                  <a:lnTo>
                    <a:pt x="150240" y="101091"/>
                  </a:lnTo>
                  <a:lnTo>
                    <a:pt x="157646" y="95446"/>
                  </a:lnTo>
                  <a:lnTo>
                    <a:pt x="164433" y="88788"/>
                  </a:lnTo>
                  <a:lnTo>
                    <a:pt x="184086" y="54165"/>
                  </a:lnTo>
                  <a:lnTo>
                    <a:pt x="186689" y="36702"/>
                  </a:lnTo>
                  <a:lnTo>
                    <a:pt x="186689" y="21970"/>
                  </a:lnTo>
                  <a:lnTo>
                    <a:pt x="155575" y="21970"/>
                  </a:lnTo>
                  <a:lnTo>
                    <a:pt x="155575" y="12191"/>
                  </a:lnTo>
                  <a:close/>
                </a:path>
                <a:path w="877570" h="140969">
                  <a:moveTo>
                    <a:pt x="479805" y="10287"/>
                  </a:moveTo>
                  <a:lnTo>
                    <a:pt x="490600" y="10287"/>
                  </a:lnTo>
                  <a:lnTo>
                    <a:pt x="490600" y="38226"/>
                  </a:lnTo>
                  <a:lnTo>
                    <a:pt x="491126" y="46988"/>
                  </a:lnTo>
                  <a:lnTo>
                    <a:pt x="508539" y="88773"/>
                  </a:lnTo>
                  <a:lnTo>
                    <a:pt x="519684" y="100584"/>
                  </a:lnTo>
                  <a:lnTo>
                    <a:pt x="511428" y="107695"/>
                  </a:lnTo>
                  <a:lnTo>
                    <a:pt x="502693" y="97954"/>
                  </a:lnTo>
                  <a:lnTo>
                    <a:pt x="495363" y="87391"/>
                  </a:lnTo>
                  <a:lnTo>
                    <a:pt x="489461" y="75995"/>
                  </a:lnTo>
                  <a:lnTo>
                    <a:pt x="485013" y="63753"/>
                  </a:lnTo>
                  <a:lnTo>
                    <a:pt x="483417" y="69087"/>
                  </a:lnTo>
                  <a:lnTo>
                    <a:pt x="461414" y="104842"/>
                  </a:lnTo>
                  <a:lnTo>
                    <a:pt x="456819" y="109600"/>
                  </a:lnTo>
                  <a:lnTo>
                    <a:pt x="448310" y="102742"/>
                  </a:lnTo>
                  <a:lnTo>
                    <a:pt x="454312" y="97720"/>
                  </a:lnTo>
                  <a:lnTo>
                    <a:pt x="459946" y="91424"/>
                  </a:lnTo>
                  <a:lnTo>
                    <a:pt x="477408" y="56324"/>
                  </a:lnTo>
                  <a:lnTo>
                    <a:pt x="479805" y="37973"/>
                  </a:lnTo>
                  <a:lnTo>
                    <a:pt x="479805" y="10287"/>
                  </a:lnTo>
                  <a:close/>
                </a:path>
                <a:path w="877570" h="140969">
                  <a:moveTo>
                    <a:pt x="21971" y="5079"/>
                  </a:moveTo>
                  <a:lnTo>
                    <a:pt x="108585" y="5079"/>
                  </a:lnTo>
                  <a:lnTo>
                    <a:pt x="108585" y="55244"/>
                  </a:lnTo>
                  <a:lnTo>
                    <a:pt x="21971" y="55244"/>
                  </a:lnTo>
                  <a:lnTo>
                    <a:pt x="21971" y="5079"/>
                  </a:lnTo>
                  <a:close/>
                </a:path>
                <a:path w="877570" h="140969">
                  <a:moveTo>
                    <a:pt x="530733" y="2793"/>
                  </a:moveTo>
                  <a:lnTo>
                    <a:pt x="541401" y="2793"/>
                  </a:lnTo>
                  <a:lnTo>
                    <a:pt x="541401" y="136398"/>
                  </a:lnTo>
                  <a:lnTo>
                    <a:pt x="530733" y="136398"/>
                  </a:lnTo>
                  <a:lnTo>
                    <a:pt x="530733" y="58038"/>
                  </a:lnTo>
                  <a:lnTo>
                    <a:pt x="506222" y="58038"/>
                  </a:lnTo>
                  <a:lnTo>
                    <a:pt x="506222" y="48387"/>
                  </a:lnTo>
                  <a:lnTo>
                    <a:pt x="530733" y="48387"/>
                  </a:lnTo>
                  <a:lnTo>
                    <a:pt x="530733" y="2793"/>
                  </a:lnTo>
                  <a:close/>
                </a:path>
                <a:path w="877570" h="140969">
                  <a:moveTo>
                    <a:pt x="382650" y="2793"/>
                  </a:moveTo>
                  <a:lnTo>
                    <a:pt x="393446" y="2793"/>
                  </a:lnTo>
                  <a:lnTo>
                    <a:pt x="393446" y="135636"/>
                  </a:lnTo>
                  <a:lnTo>
                    <a:pt x="382650" y="135636"/>
                  </a:lnTo>
                  <a:lnTo>
                    <a:pt x="382650" y="61722"/>
                  </a:lnTo>
                  <a:lnTo>
                    <a:pt x="363092" y="61722"/>
                  </a:lnTo>
                  <a:lnTo>
                    <a:pt x="363092" y="100202"/>
                  </a:lnTo>
                  <a:lnTo>
                    <a:pt x="307339" y="100202"/>
                  </a:lnTo>
                  <a:lnTo>
                    <a:pt x="307339" y="12191"/>
                  </a:lnTo>
                  <a:lnTo>
                    <a:pt x="363092" y="12191"/>
                  </a:lnTo>
                  <a:lnTo>
                    <a:pt x="363092" y="51942"/>
                  </a:lnTo>
                  <a:lnTo>
                    <a:pt x="382650" y="51942"/>
                  </a:lnTo>
                  <a:lnTo>
                    <a:pt x="382650" y="2793"/>
                  </a:lnTo>
                  <a:close/>
                </a:path>
                <a:path w="877570" h="140969">
                  <a:moveTo>
                    <a:pt x="702055" y="0"/>
                  </a:moveTo>
                  <a:lnTo>
                    <a:pt x="712851" y="0"/>
                  </a:lnTo>
                  <a:lnTo>
                    <a:pt x="712851" y="140588"/>
                  </a:lnTo>
                  <a:lnTo>
                    <a:pt x="702055" y="140588"/>
                  </a:lnTo>
                  <a:lnTo>
                    <a:pt x="702055" y="0"/>
                  </a:lnTo>
                  <a:close/>
                </a:path>
                <a:path w="877570" h="140969">
                  <a:moveTo>
                    <a:pt x="556260" y="0"/>
                  </a:moveTo>
                  <a:lnTo>
                    <a:pt x="567182" y="0"/>
                  </a:lnTo>
                  <a:lnTo>
                    <a:pt x="567182" y="140588"/>
                  </a:lnTo>
                  <a:lnTo>
                    <a:pt x="556260" y="140588"/>
                  </a:lnTo>
                  <a:lnTo>
                    <a:pt x="556260" y="0"/>
                  </a:lnTo>
                  <a:close/>
                </a:path>
                <a:path w="877570" h="140969">
                  <a:moveTo>
                    <a:pt x="407670" y="0"/>
                  </a:moveTo>
                  <a:lnTo>
                    <a:pt x="418719" y="0"/>
                  </a:lnTo>
                  <a:lnTo>
                    <a:pt x="418719" y="140588"/>
                  </a:lnTo>
                  <a:lnTo>
                    <a:pt x="407670" y="140588"/>
                  </a:lnTo>
                  <a:lnTo>
                    <a:pt x="407670" y="0"/>
                  </a:lnTo>
                  <a:close/>
                </a:path>
                <a:path w="877570" h="140969">
                  <a:moveTo>
                    <a:pt x="248030" y="0"/>
                  </a:moveTo>
                  <a:lnTo>
                    <a:pt x="258825" y="0"/>
                  </a:lnTo>
                  <a:lnTo>
                    <a:pt x="258825" y="57150"/>
                  </a:lnTo>
                  <a:lnTo>
                    <a:pt x="283210" y="57150"/>
                  </a:lnTo>
                  <a:lnTo>
                    <a:pt x="283210" y="66801"/>
                  </a:lnTo>
                  <a:lnTo>
                    <a:pt x="258825" y="66801"/>
                  </a:lnTo>
                  <a:lnTo>
                    <a:pt x="258825" y="140588"/>
                  </a:lnTo>
                  <a:lnTo>
                    <a:pt x="248030" y="140588"/>
                  </a:lnTo>
                  <a:lnTo>
                    <a:pt x="248030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8" name="object 118" descr=""/>
          <p:cNvGrpSpPr/>
          <p:nvPr/>
        </p:nvGrpSpPr>
        <p:grpSpPr>
          <a:xfrm>
            <a:off x="6632956" y="1713738"/>
            <a:ext cx="575945" cy="149860"/>
            <a:chOff x="6632956" y="1713738"/>
            <a:chExt cx="575945" cy="149860"/>
          </a:xfrm>
        </p:grpSpPr>
        <p:sp>
          <p:nvSpPr>
            <p:cNvPr id="119" name="object 119" descr=""/>
            <p:cNvSpPr/>
            <p:nvPr/>
          </p:nvSpPr>
          <p:spPr>
            <a:xfrm>
              <a:off x="6637528" y="1718310"/>
              <a:ext cx="567055" cy="140970"/>
            </a:xfrm>
            <a:custGeom>
              <a:avLst/>
              <a:gdLst/>
              <a:ahLst/>
              <a:cxnLst/>
              <a:rect l="l" t="t" r="r" b="b"/>
              <a:pathLst>
                <a:path w="567054" h="140969">
                  <a:moveTo>
                    <a:pt x="545719" y="103250"/>
                  </a:moveTo>
                  <a:lnTo>
                    <a:pt x="538767" y="103725"/>
                  </a:lnTo>
                  <a:lnTo>
                    <a:pt x="528970" y="104187"/>
                  </a:lnTo>
                  <a:lnTo>
                    <a:pt x="500888" y="105028"/>
                  </a:lnTo>
                  <a:lnTo>
                    <a:pt x="448437" y="105663"/>
                  </a:lnTo>
                  <a:lnTo>
                    <a:pt x="449452" y="115062"/>
                  </a:lnTo>
                  <a:lnTo>
                    <a:pt x="501269" y="114426"/>
                  </a:lnTo>
                  <a:lnTo>
                    <a:pt x="529383" y="113585"/>
                  </a:lnTo>
                  <a:lnTo>
                    <a:pt x="539255" y="113123"/>
                  </a:lnTo>
                  <a:lnTo>
                    <a:pt x="546353" y="112649"/>
                  </a:lnTo>
                  <a:lnTo>
                    <a:pt x="545719" y="103250"/>
                  </a:lnTo>
                  <a:close/>
                </a:path>
                <a:path w="567054" h="140969">
                  <a:moveTo>
                    <a:pt x="416051" y="86613"/>
                  </a:moveTo>
                  <a:lnTo>
                    <a:pt x="328675" y="86613"/>
                  </a:lnTo>
                  <a:lnTo>
                    <a:pt x="328675" y="137413"/>
                  </a:lnTo>
                  <a:lnTo>
                    <a:pt x="416051" y="137413"/>
                  </a:lnTo>
                  <a:lnTo>
                    <a:pt x="416051" y="127635"/>
                  </a:lnTo>
                  <a:lnTo>
                    <a:pt x="339344" y="127635"/>
                  </a:lnTo>
                  <a:lnTo>
                    <a:pt x="339344" y="96265"/>
                  </a:lnTo>
                  <a:lnTo>
                    <a:pt x="416051" y="96265"/>
                  </a:lnTo>
                  <a:lnTo>
                    <a:pt x="416051" y="86613"/>
                  </a:lnTo>
                  <a:close/>
                </a:path>
                <a:path w="567054" h="140969">
                  <a:moveTo>
                    <a:pt x="416051" y="96265"/>
                  </a:moveTo>
                  <a:lnTo>
                    <a:pt x="405256" y="96265"/>
                  </a:lnTo>
                  <a:lnTo>
                    <a:pt x="405256" y="127635"/>
                  </a:lnTo>
                  <a:lnTo>
                    <a:pt x="416051" y="127635"/>
                  </a:lnTo>
                  <a:lnTo>
                    <a:pt x="416051" y="96265"/>
                  </a:lnTo>
                  <a:close/>
                </a:path>
                <a:path w="567054" h="140969">
                  <a:moveTo>
                    <a:pt x="268858" y="87756"/>
                  </a:moveTo>
                  <a:lnTo>
                    <a:pt x="176911" y="87756"/>
                  </a:lnTo>
                  <a:lnTo>
                    <a:pt x="176911" y="97662"/>
                  </a:lnTo>
                  <a:lnTo>
                    <a:pt x="257937" y="97662"/>
                  </a:lnTo>
                  <a:lnTo>
                    <a:pt x="257937" y="140588"/>
                  </a:lnTo>
                  <a:lnTo>
                    <a:pt x="268858" y="140588"/>
                  </a:lnTo>
                  <a:lnTo>
                    <a:pt x="268858" y="87756"/>
                  </a:lnTo>
                  <a:close/>
                </a:path>
                <a:path w="567054" h="140969">
                  <a:moveTo>
                    <a:pt x="130555" y="105663"/>
                  </a:moveTo>
                  <a:lnTo>
                    <a:pt x="0" y="105663"/>
                  </a:lnTo>
                  <a:lnTo>
                    <a:pt x="0" y="115569"/>
                  </a:lnTo>
                  <a:lnTo>
                    <a:pt x="130555" y="115569"/>
                  </a:lnTo>
                  <a:lnTo>
                    <a:pt x="130555" y="105663"/>
                  </a:lnTo>
                  <a:close/>
                </a:path>
                <a:path w="567054" h="140969">
                  <a:moveTo>
                    <a:pt x="62738" y="59816"/>
                  </a:moveTo>
                  <a:lnTo>
                    <a:pt x="51943" y="59816"/>
                  </a:lnTo>
                  <a:lnTo>
                    <a:pt x="51943" y="105663"/>
                  </a:lnTo>
                  <a:lnTo>
                    <a:pt x="62738" y="105663"/>
                  </a:lnTo>
                  <a:lnTo>
                    <a:pt x="62738" y="59816"/>
                  </a:lnTo>
                  <a:close/>
                </a:path>
                <a:path w="567054" h="140969">
                  <a:moveTo>
                    <a:pt x="109220" y="13207"/>
                  </a:moveTo>
                  <a:lnTo>
                    <a:pt x="19050" y="13207"/>
                  </a:lnTo>
                  <a:lnTo>
                    <a:pt x="19050" y="23113"/>
                  </a:lnTo>
                  <a:lnTo>
                    <a:pt x="98298" y="23113"/>
                  </a:lnTo>
                  <a:lnTo>
                    <a:pt x="98296" y="45212"/>
                  </a:lnTo>
                  <a:lnTo>
                    <a:pt x="98151" y="55112"/>
                  </a:lnTo>
                  <a:lnTo>
                    <a:pt x="97694" y="65579"/>
                  </a:lnTo>
                  <a:lnTo>
                    <a:pt x="96904" y="76499"/>
                  </a:lnTo>
                  <a:lnTo>
                    <a:pt x="95757" y="87884"/>
                  </a:lnTo>
                  <a:lnTo>
                    <a:pt x="106425" y="88900"/>
                  </a:lnTo>
                  <a:lnTo>
                    <a:pt x="107666" y="77805"/>
                  </a:lnTo>
                  <a:lnTo>
                    <a:pt x="108537" y="66817"/>
                  </a:lnTo>
                  <a:lnTo>
                    <a:pt x="109051" y="55949"/>
                  </a:lnTo>
                  <a:lnTo>
                    <a:pt x="109220" y="45212"/>
                  </a:lnTo>
                  <a:lnTo>
                    <a:pt x="109220" y="13207"/>
                  </a:lnTo>
                  <a:close/>
                </a:path>
                <a:path w="567054" h="140969">
                  <a:moveTo>
                    <a:pt x="495935" y="10667"/>
                  </a:moveTo>
                  <a:lnTo>
                    <a:pt x="461375" y="31067"/>
                  </a:lnTo>
                  <a:lnTo>
                    <a:pt x="458724" y="44195"/>
                  </a:lnTo>
                  <a:lnTo>
                    <a:pt x="459408" y="51180"/>
                  </a:lnTo>
                  <a:lnTo>
                    <a:pt x="488340" y="77128"/>
                  </a:lnTo>
                  <a:lnTo>
                    <a:pt x="495935" y="77724"/>
                  </a:lnTo>
                  <a:lnTo>
                    <a:pt x="503529" y="77128"/>
                  </a:lnTo>
                  <a:lnTo>
                    <a:pt x="510492" y="75342"/>
                  </a:lnTo>
                  <a:lnTo>
                    <a:pt x="516812" y="72366"/>
                  </a:lnTo>
                  <a:lnTo>
                    <a:pt x="522477" y="68199"/>
                  </a:lnTo>
                  <a:lnTo>
                    <a:pt x="488696" y="68072"/>
                  </a:lnTo>
                  <a:lnTo>
                    <a:pt x="482600" y="65912"/>
                  </a:lnTo>
                  <a:lnTo>
                    <a:pt x="477520" y="61467"/>
                  </a:lnTo>
                  <a:lnTo>
                    <a:pt x="472440" y="56895"/>
                  </a:lnTo>
                  <a:lnTo>
                    <a:pt x="469900" y="51180"/>
                  </a:lnTo>
                  <a:lnTo>
                    <a:pt x="469956" y="37084"/>
                  </a:lnTo>
                  <a:lnTo>
                    <a:pt x="472440" y="31495"/>
                  </a:lnTo>
                  <a:lnTo>
                    <a:pt x="482346" y="22605"/>
                  </a:lnTo>
                  <a:lnTo>
                    <a:pt x="488442" y="20319"/>
                  </a:lnTo>
                  <a:lnTo>
                    <a:pt x="522182" y="20319"/>
                  </a:lnTo>
                  <a:lnTo>
                    <a:pt x="516705" y="16186"/>
                  </a:lnTo>
                  <a:lnTo>
                    <a:pt x="510428" y="13128"/>
                  </a:lnTo>
                  <a:lnTo>
                    <a:pt x="503509" y="11285"/>
                  </a:lnTo>
                  <a:lnTo>
                    <a:pt x="495935" y="10667"/>
                  </a:lnTo>
                  <a:close/>
                </a:path>
                <a:path w="567054" h="140969">
                  <a:moveTo>
                    <a:pt x="522182" y="20319"/>
                  </a:moveTo>
                  <a:lnTo>
                    <a:pt x="503300" y="20319"/>
                  </a:lnTo>
                  <a:lnTo>
                    <a:pt x="509524" y="22478"/>
                  </a:lnTo>
                  <a:lnTo>
                    <a:pt x="519429" y="31368"/>
                  </a:lnTo>
                  <a:lnTo>
                    <a:pt x="521970" y="37084"/>
                  </a:lnTo>
                  <a:lnTo>
                    <a:pt x="521970" y="51180"/>
                  </a:lnTo>
                  <a:lnTo>
                    <a:pt x="519429" y="56895"/>
                  </a:lnTo>
                  <a:lnTo>
                    <a:pt x="509397" y="65912"/>
                  </a:lnTo>
                  <a:lnTo>
                    <a:pt x="503174" y="68072"/>
                  </a:lnTo>
                  <a:lnTo>
                    <a:pt x="522594" y="68072"/>
                  </a:lnTo>
                  <a:lnTo>
                    <a:pt x="527071" y="63180"/>
                  </a:lnTo>
                  <a:lnTo>
                    <a:pt x="530382" y="57435"/>
                  </a:lnTo>
                  <a:lnTo>
                    <a:pt x="532355" y="51125"/>
                  </a:lnTo>
                  <a:lnTo>
                    <a:pt x="533019" y="44195"/>
                  </a:lnTo>
                  <a:lnTo>
                    <a:pt x="532352" y="37413"/>
                  </a:lnTo>
                  <a:lnTo>
                    <a:pt x="530352" y="31178"/>
                  </a:lnTo>
                  <a:lnTo>
                    <a:pt x="527018" y="25515"/>
                  </a:lnTo>
                  <a:lnTo>
                    <a:pt x="522350" y="20447"/>
                  </a:lnTo>
                  <a:lnTo>
                    <a:pt x="522182" y="20319"/>
                  </a:lnTo>
                  <a:close/>
                </a:path>
                <a:path w="567054" h="140969">
                  <a:moveTo>
                    <a:pt x="215265" y="7238"/>
                  </a:moveTo>
                  <a:lnTo>
                    <a:pt x="159003" y="7238"/>
                  </a:lnTo>
                  <a:lnTo>
                    <a:pt x="159003" y="17017"/>
                  </a:lnTo>
                  <a:lnTo>
                    <a:pt x="203453" y="17017"/>
                  </a:lnTo>
                  <a:lnTo>
                    <a:pt x="201622" y="25445"/>
                  </a:lnTo>
                  <a:lnTo>
                    <a:pt x="172450" y="62293"/>
                  </a:lnTo>
                  <a:lnTo>
                    <a:pt x="152653" y="73025"/>
                  </a:lnTo>
                  <a:lnTo>
                    <a:pt x="160654" y="81406"/>
                  </a:lnTo>
                  <a:lnTo>
                    <a:pt x="184064" y="66478"/>
                  </a:lnTo>
                  <a:lnTo>
                    <a:pt x="200961" y="49133"/>
                  </a:lnTo>
                  <a:lnTo>
                    <a:pt x="211357" y="29382"/>
                  </a:lnTo>
                  <a:lnTo>
                    <a:pt x="215265" y="7238"/>
                  </a:lnTo>
                  <a:close/>
                </a:path>
                <a:path w="567054" h="140969">
                  <a:moveTo>
                    <a:pt x="326644" y="5714"/>
                  </a:moveTo>
                  <a:lnTo>
                    <a:pt x="315722" y="5714"/>
                  </a:lnTo>
                  <a:lnTo>
                    <a:pt x="315722" y="65404"/>
                  </a:lnTo>
                  <a:lnTo>
                    <a:pt x="345245" y="65192"/>
                  </a:lnTo>
                  <a:lnTo>
                    <a:pt x="368077" y="64563"/>
                  </a:lnTo>
                  <a:lnTo>
                    <a:pt x="384194" y="63529"/>
                  </a:lnTo>
                  <a:lnTo>
                    <a:pt x="393573" y="62102"/>
                  </a:lnTo>
                  <a:lnTo>
                    <a:pt x="392697" y="55625"/>
                  </a:lnTo>
                  <a:lnTo>
                    <a:pt x="326644" y="55625"/>
                  </a:lnTo>
                  <a:lnTo>
                    <a:pt x="326644" y="5714"/>
                  </a:lnTo>
                  <a:close/>
                </a:path>
                <a:path w="567054" h="140969">
                  <a:moveTo>
                    <a:pt x="392302" y="52704"/>
                  </a:moveTo>
                  <a:lnTo>
                    <a:pt x="383067" y="54018"/>
                  </a:lnTo>
                  <a:lnTo>
                    <a:pt x="370617" y="54927"/>
                  </a:lnTo>
                  <a:lnTo>
                    <a:pt x="354976" y="55455"/>
                  </a:lnTo>
                  <a:lnTo>
                    <a:pt x="336169" y="55625"/>
                  </a:lnTo>
                  <a:lnTo>
                    <a:pt x="392697" y="55625"/>
                  </a:lnTo>
                  <a:lnTo>
                    <a:pt x="392302" y="52704"/>
                  </a:lnTo>
                  <a:close/>
                </a:path>
                <a:path w="567054" h="140969">
                  <a:moveTo>
                    <a:pt x="566547" y="0"/>
                  </a:moveTo>
                  <a:lnTo>
                    <a:pt x="555625" y="0"/>
                  </a:lnTo>
                  <a:lnTo>
                    <a:pt x="555625" y="140588"/>
                  </a:lnTo>
                  <a:lnTo>
                    <a:pt x="566547" y="140588"/>
                  </a:lnTo>
                  <a:lnTo>
                    <a:pt x="566547" y="0"/>
                  </a:lnTo>
                  <a:close/>
                </a:path>
                <a:path w="567054" h="140969">
                  <a:moveTo>
                    <a:pt x="416051" y="0"/>
                  </a:moveTo>
                  <a:lnTo>
                    <a:pt x="404875" y="0"/>
                  </a:lnTo>
                  <a:lnTo>
                    <a:pt x="404875" y="78739"/>
                  </a:lnTo>
                  <a:lnTo>
                    <a:pt x="416051" y="78739"/>
                  </a:lnTo>
                  <a:lnTo>
                    <a:pt x="416051" y="0"/>
                  </a:lnTo>
                  <a:close/>
                </a:path>
                <a:path w="567054" h="140969">
                  <a:moveTo>
                    <a:pt x="241553" y="2793"/>
                  </a:moveTo>
                  <a:lnTo>
                    <a:pt x="230758" y="2793"/>
                  </a:lnTo>
                  <a:lnTo>
                    <a:pt x="230758" y="80010"/>
                  </a:lnTo>
                  <a:lnTo>
                    <a:pt x="241553" y="80010"/>
                  </a:lnTo>
                  <a:lnTo>
                    <a:pt x="241553" y="47243"/>
                  </a:lnTo>
                  <a:lnTo>
                    <a:pt x="268858" y="47243"/>
                  </a:lnTo>
                  <a:lnTo>
                    <a:pt x="268858" y="37464"/>
                  </a:lnTo>
                  <a:lnTo>
                    <a:pt x="241553" y="37464"/>
                  </a:lnTo>
                  <a:lnTo>
                    <a:pt x="241553" y="2793"/>
                  </a:lnTo>
                  <a:close/>
                </a:path>
                <a:path w="567054" h="140969">
                  <a:moveTo>
                    <a:pt x="268858" y="47243"/>
                  </a:moveTo>
                  <a:lnTo>
                    <a:pt x="257937" y="47243"/>
                  </a:lnTo>
                  <a:lnTo>
                    <a:pt x="257937" y="80010"/>
                  </a:lnTo>
                  <a:lnTo>
                    <a:pt x="268858" y="80010"/>
                  </a:lnTo>
                  <a:lnTo>
                    <a:pt x="268858" y="47243"/>
                  </a:lnTo>
                  <a:close/>
                </a:path>
                <a:path w="567054" h="140969">
                  <a:moveTo>
                    <a:pt x="268858" y="0"/>
                  </a:moveTo>
                  <a:lnTo>
                    <a:pt x="257937" y="0"/>
                  </a:lnTo>
                  <a:lnTo>
                    <a:pt x="257937" y="37464"/>
                  </a:lnTo>
                  <a:lnTo>
                    <a:pt x="268858" y="37464"/>
                  </a:lnTo>
                  <a:lnTo>
                    <a:pt x="268858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" name="object 120" descr=""/>
            <p:cNvSpPr/>
            <p:nvPr/>
          </p:nvSpPr>
          <p:spPr>
            <a:xfrm>
              <a:off x="6637528" y="1718310"/>
              <a:ext cx="567055" cy="140970"/>
            </a:xfrm>
            <a:custGeom>
              <a:avLst/>
              <a:gdLst/>
              <a:ahLst/>
              <a:cxnLst/>
              <a:rect l="l" t="t" r="r" b="b"/>
              <a:pathLst>
                <a:path w="567054" h="140969">
                  <a:moveTo>
                    <a:pt x="545719" y="103250"/>
                  </a:moveTo>
                  <a:lnTo>
                    <a:pt x="501269" y="114426"/>
                  </a:lnTo>
                  <a:lnTo>
                    <a:pt x="459478" y="115016"/>
                  </a:lnTo>
                  <a:lnTo>
                    <a:pt x="449452" y="115062"/>
                  </a:lnTo>
                  <a:lnTo>
                    <a:pt x="448437" y="105663"/>
                  </a:lnTo>
                  <a:lnTo>
                    <a:pt x="458722" y="105618"/>
                  </a:lnTo>
                  <a:lnTo>
                    <a:pt x="470900" y="105489"/>
                  </a:lnTo>
                  <a:lnTo>
                    <a:pt x="516340" y="104626"/>
                  </a:lnTo>
                  <a:lnTo>
                    <a:pt x="538767" y="103725"/>
                  </a:lnTo>
                  <a:lnTo>
                    <a:pt x="545719" y="103250"/>
                  </a:lnTo>
                  <a:close/>
                </a:path>
                <a:path w="567054" h="140969">
                  <a:moveTo>
                    <a:pt x="339344" y="96265"/>
                  </a:moveTo>
                  <a:lnTo>
                    <a:pt x="339344" y="127635"/>
                  </a:lnTo>
                  <a:lnTo>
                    <a:pt x="405256" y="127635"/>
                  </a:lnTo>
                  <a:lnTo>
                    <a:pt x="405256" y="96265"/>
                  </a:lnTo>
                  <a:lnTo>
                    <a:pt x="339344" y="96265"/>
                  </a:lnTo>
                  <a:close/>
                </a:path>
                <a:path w="567054" h="140969">
                  <a:moveTo>
                    <a:pt x="176911" y="87756"/>
                  </a:moveTo>
                  <a:lnTo>
                    <a:pt x="268858" y="87756"/>
                  </a:lnTo>
                  <a:lnTo>
                    <a:pt x="268858" y="140588"/>
                  </a:lnTo>
                  <a:lnTo>
                    <a:pt x="257937" y="140588"/>
                  </a:lnTo>
                  <a:lnTo>
                    <a:pt x="257937" y="97662"/>
                  </a:lnTo>
                  <a:lnTo>
                    <a:pt x="176911" y="97662"/>
                  </a:lnTo>
                  <a:lnTo>
                    <a:pt x="176911" y="87756"/>
                  </a:lnTo>
                  <a:close/>
                </a:path>
                <a:path w="567054" h="140969">
                  <a:moveTo>
                    <a:pt x="328675" y="86613"/>
                  </a:moveTo>
                  <a:lnTo>
                    <a:pt x="416051" y="86613"/>
                  </a:lnTo>
                  <a:lnTo>
                    <a:pt x="416051" y="137413"/>
                  </a:lnTo>
                  <a:lnTo>
                    <a:pt x="328675" y="137413"/>
                  </a:lnTo>
                  <a:lnTo>
                    <a:pt x="328675" y="86613"/>
                  </a:lnTo>
                  <a:close/>
                </a:path>
                <a:path w="567054" h="140969">
                  <a:moveTo>
                    <a:pt x="51943" y="59816"/>
                  </a:moveTo>
                  <a:lnTo>
                    <a:pt x="62738" y="59816"/>
                  </a:lnTo>
                  <a:lnTo>
                    <a:pt x="62738" y="105663"/>
                  </a:lnTo>
                  <a:lnTo>
                    <a:pt x="130555" y="105663"/>
                  </a:lnTo>
                  <a:lnTo>
                    <a:pt x="130555" y="115569"/>
                  </a:lnTo>
                  <a:lnTo>
                    <a:pt x="0" y="115569"/>
                  </a:lnTo>
                  <a:lnTo>
                    <a:pt x="0" y="105663"/>
                  </a:lnTo>
                  <a:lnTo>
                    <a:pt x="51943" y="105663"/>
                  </a:lnTo>
                  <a:lnTo>
                    <a:pt x="51943" y="59816"/>
                  </a:lnTo>
                  <a:close/>
                </a:path>
                <a:path w="567054" h="140969">
                  <a:moveTo>
                    <a:pt x="495935" y="20319"/>
                  </a:moveTo>
                  <a:lnTo>
                    <a:pt x="488442" y="20319"/>
                  </a:lnTo>
                  <a:lnTo>
                    <a:pt x="482346" y="22605"/>
                  </a:lnTo>
                  <a:lnTo>
                    <a:pt x="477393" y="27050"/>
                  </a:lnTo>
                  <a:lnTo>
                    <a:pt x="472440" y="31495"/>
                  </a:lnTo>
                  <a:lnTo>
                    <a:pt x="469900" y="37211"/>
                  </a:lnTo>
                  <a:lnTo>
                    <a:pt x="469900" y="44195"/>
                  </a:lnTo>
                  <a:lnTo>
                    <a:pt x="469900" y="51180"/>
                  </a:lnTo>
                  <a:lnTo>
                    <a:pt x="472440" y="56895"/>
                  </a:lnTo>
                  <a:lnTo>
                    <a:pt x="477520" y="61467"/>
                  </a:lnTo>
                  <a:lnTo>
                    <a:pt x="482600" y="65912"/>
                  </a:lnTo>
                  <a:lnTo>
                    <a:pt x="488696" y="68072"/>
                  </a:lnTo>
                  <a:lnTo>
                    <a:pt x="495935" y="68072"/>
                  </a:lnTo>
                  <a:lnTo>
                    <a:pt x="503174" y="68072"/>
                  </a:lnTo>
                  <a:lnTo>
                    <a:pt x="509397" y="65912"/>
                  </a:lnTo>
                  <a:lnTo>
                    <a:pt x="514350" y="61467"/>
                  </a:lnTo>
                  <a:lnTo>
                    <a:pt x="519429" y="56895"/>
                  </a:lnTo>
                  <a:lnTo>
                    <a:pt x="521970" y="51180"/>
                  </a:lnTo>
                  <a:lnTo>
                    <a:pt x="521970" y="44195"/>
                  </a:lnTo>
                  <a:lnTo>
                    <a:pt x="521970" y="37084"/>
                  </a:lnTo>
                  <a:lnTo>
                    <a:pt x="519429" y="31368"/>
                  </a:lnTo>
                  <a:lnTo>
                    <a:pt x="514476" y="26924"/>
                  </a:lnTo>
                  <a:lnTo>
                    <a:pt x="509524" y="22478"/>
                  </a:lnTo>
                  <a:lnTo>
                    <a:pt x="503300" y="20319"/>
                  </a:lnTo>
                  <a:lnTo>
                    <a:pt x="495935" y="20319"/>
                  </a:lnTo>
                  <a:close/>
                </a:path>
                <a:path w="567054" h="140969">
                  <a:moveTo>
                    <a:pt x="19050" y="13207"/>
                  </a:moveTo>
                  <a:lnTo>
                    <a:pt x="109220" y="13207"/>
                  </a:lnTo>
                  <a:lnTo>
                    <a:pt x="109220" y="45212"/>
                  </a:lnTo>
                  <a:lnTo>
                    <a:pt x="109051" y="55949"/>
                  </a:lnTo>
                  <a:lnTo>
                    <a:pt x="108537" y="66817"/>
                  </a:lnTo>
                  <a:lnTo>
                    <a:pt x="107666" y="77805"/>
                  </a:lnTo>
                  <a:lnTo>
                    <a:pt x="106425" y="88900"/>
                  </a:lnTo>
                  <a:lnTo>
                    <a:pt x="95757" y="87884"/>
                  </a:lnTo>
                  <a:lnTo>
                    <a:pt x="96904" y="76499"/>
                  </a:lnTo>
                  <a:lnTo>
                    <a:pt x="97694" y="65579"/>
                  </a:lnTo>
                  <a:lnTo>
                    <a:pt x="98151" y="55112"/>
                  </a:lnTo>
                  <a:lnTo>
                    <a:pt x="98298" y="45085"/>
                  </a:lnTo>
                  <a:lnTo>
                    <a:pt x="98298" y="23113"/>
                  </a:lnTo>
                  <a:lnTo>
                    <a:pt x="19050" y="23113"/>
                  </a:lnTo>
                  <a:lnTo>
                    <a:pt x="19050" y="13207"/>
                  </a:lnTo>
                  <a:close/>
                </a:path>
                <a:path w="567054" h="140969">
                  <a:moveTo>
                    <a:pt x="495935" y="10667"/>
                  </a:moveTo>
                  <a:lnTo>
                    <a:pt x="530352" y="31178"/>
                  </a:lnTo>
                  <a:lnTo>
                    <a:pt x="533019" y="44195"/>
                  </a:lnTo>
                  <a:lnTo>
                    <a:pt x="532354" y="51143"/>
                  </a:lnTo>
                  <a:lnTo>
                    <a:pt x="503529" y="77128"/>
                  </a:lnTo>
                  <a:lnTo>
                    <a:pt x="495935" y="77724"/>
                  </a:lnTo>
                  <a:lnTo>
                    <a:pt x="488340" y="77128"/>
                  </a:lnTo>
                  <a:lnTo>
                    <a:pt x="459390" y="51125"/>
                  </a:lnTo>
                  <a:lnTo>
                    <a:pt x="458724" y="44195"/>
                  </a:lnTo>
                  <a:lnTo>
                    <a:pt x="459388" y="37339"/>
                  </a:lnTo>
                  <a:lnTo>
                    <a:pt x="488267" y="11265"/>
                  </a:lnTo>
                  <a:lnTo>
                    <a:pt x="495935" y="10667"/>
                  </a:lnTo>
                  <a:close/>
                </a:path>
                <a:path w="567054" h="140969">
                  <a:moveTo>
                    <a:pt x="159003" y="7238"/>
                  </a:moveTo>
                  <a:lnTo>
                    <a:pt x="215265" y="7238"/>
                  </a:lnTo>
                  <a:lnTo>
                    <a:pt x="211357" y="29382"/>
                  </a:lnTo>
                  <a:lnTo>
                    <a:pt x="200961" y="49133"/>
                  </a:lnTo>
                  <a:lnTo>
                    <a:pt x="184064" y="66478"/>
                  </a:lnTo>
                  <a:lnTo>
                    <a:pt x="160654" y="81406"/>
                  </a:lnTo>
                  <a:lnTo>
                    <a:pt x="152653" y="73025"/>
                  </a:lnTo>
                  <a:lnTo>
                    <a:pt x="163081" y="68004"/>
                  </a:lnTo>
                  <a:lnTo>
                    <a:pt x="172450" y="62293"/>
                  </a:lnTo>
                  <a:lnTo>
                    <a:pt x="198421" y="33575"/>
                  </a:lnTo>
                  <a:lnTo>
                    <a:pt x="203453" y="17017"/>
                  </a:lnTo>
                  <a:lnTo>
                    <a:pt x="159003" y="17017"/>
                  </a:lnTo>
                  <a:lnTo>
                    <a:pt x="159003" y="7238"/>
                  </a:lnTo>
                  <a:close/>
                </a:path>
                <a:path w="567054" h="140969">
                  <a:moveTo>
                    <a:pt x="315722" y="5714"/>
                  </a:moveTo>
                  <a:lnTo>
                    <a:pt x="326644" y="5714"/>
                  </a:lnTo>
                  <a:lnTo>
                    <a:pt x="326644" y="55625"/>
                  </a:lnTo>
                  <a:lnTo>
                    <a:pt x="336169" y="55625"/>
                  </a:lnTo>
                  <a:lnTo>
                    <a:pt x="354976" y="55455"/>
                  </a:lnTo>
                  <a:lnTo>
                    <a:pt x="370617" y="54927"/>
                  </a:lnTo>
                  <a:lnTo>
                    <a:pt x="383067" y="54018"/>
                  </a:lnTo>
                  <a:lnTo>
                    <a:pt x="392302" y="52704"/>
                  </a:lnTo>
                  <a:lnTo>
                    <a:pt x="393573" y="62102"/>
                  </a:lnTo>
                  <a:lnTo>
                    <a:pt x="384194" y="63529"/>
                  </a:lnTo>
                  <a:lnTo>
                    <a:pt x="368077" y="64563"/>
                  </a:lnTo>
                  <a:lnTo>
                    <a:pt x="345245" y="65192"/>
                  </a:lnTo>
                  <a:lnTo>
                    <a:pt x="315722" y="65404"/>
                  </a:lnTo>
                  <a:lnTo>
                    <a:pt x="315722" y="5714"/>
                  </a:lnTo>
                  <a:close/>
                </a:path>
                <a:path w="567054" h="140969">
                  <a:moveTo>
                    <a:pt x="555625" y="0"/>
                  </a:moveTo>
                  <a:lnTo>
                    <a:pt x="566547" y="0"/>
                  </a:lnTo>
                  <a:lnTo>
                    <a:pt x="566547" y="140588"/>
                  </a:lnTo>
                  <a:lnTo>
                    <a:pt x="555625" y="140588"/>
                  </a:lnTo>
                  <a:lnTo>
                    <a:pt x="555625" y="0"/>
                  </a:lnTo>
                  <a:close/>
                </a:path>
                <a:path w="567054" h="140969">
                  <a:moveTo>
                    <a:pt x="404875" y="0"/>
                  </a:moveTo>
                  <a:lnTo>
                    <a:pt x="416051" y="0"/>
                  </a:lnTo>
                  <a:lnTo>
                    <a:pt x="416051" y="78739"/>
                  </a:lnTo>
                  <a:lnTo>
                    <a:pt x="404875" y="78739"/>
                  </a:lnTo>
                  <a:lnTo>
                    <a:pt x="404875" y="0"/>
                  </a:lnTo>
                  <a:close/>
                </a:path>
                <a:path w="567054" h="140969">
                  <a:moveTo>
                    <a:pt x="257937" y="0"/>
                  </a:moveTo>
                  <a:lnTo>
                    <a:pt x="268858" y="0"/>
                  </a:lnTo>
                  <a:lnTo>
                    <a:pt x="268858" y="80010"/>
                  </a:lnTo>
                  <a:lnTo>
                    <a:pt x="257937" y="80010"/>
                  </a:lnTo>
                  <a:lnTo>
                    <a:pt x="257937" y="47243"/>
                  </a:lnTo>
                  <a:lnTo>
                    <a:pt x="241553" y="47243"/>
                  </a:lnTo>
                  <a:lnTo>
                    <a:pt x="241553" y="80010"/>
                  </a:lnTo>
                  <a:lnTo>
                    <a:pt x="230758" y="80010"/>
                  </a:lnTo>
                  <a:lnTo>
                    <a:pt x="230758" y="2793"/>
                  </a:lnTo>
                  <a:lnTo>
                    <a:pt x="241553" y="2793"/>
                  </a:lnTo>
                  <a:lnTo>
                    <a:pt x="241553" y="37464"/>
                  </a:lnTo>
                  <a:lnTo>
                    <a:pt x="257937" y="37464"/>
                  </a:lnTo>
                  <a:lnTo>
                    <a:pt x="257937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1" name="object 121" descr=""/>
          <p:cNvGrpSpPr/>
          <p:nvPr/>
        </p:nvGrpSpPr>
        <p:grpSpPr>
          <a:xfrm>
            <a:off x="7282180" y="1713738"/>
            <a:ext cx="438784" cy="149860"/>
            <a:chOff x="7282180" y="1713738"/>
            <a:chExt cx="438784" cy="149860"/>
          </a:xfrm>
        </p:grpSpPr>
        <p:sp>
          <p:nvSpPr>
            <p:cNvPr id="122" name="object 122" descr=""/>
            <p:cNvSpPr/>
            <p:nvPr/>
          </p:nvSpPr>
          <p:spPr>
            <a:xfrm>
              <a:off x="7286752" y="1718310"/>
              <a:ext cx="429259" cy="140970"/>
            </a:xfrm>
            <a:custGeom>
              <a:avLst/>
              <a:gdLst/>
              <a:ahLst/>
              <a:cxnLst/>
              <a:rect l="l" t="t" r="r" b="b"/>
              <a:pathLst>
                <a:path w="429259" h="140969">
                  <a:moveTo>
                    <a:pt x="331089" y="97281"/>
                  </a:moveTo>
                  <a:lnTo>
                    <a:pt x="320294" y="97281"/>
                  </a:lnTo>
                  <a:lnTo>
                    <a:pt x="320294" y="135889"/>
                  </a:lnTo>
                  <a:lnTo>
                    <a:pt x="410718" y="135889"/>
                  </a:lnTo>
                  <a:lnTo>
                    <a:pt x="410718" y="126237"/>
                  </a:lnTo>
                  <a:lnTo>
                    <a:pt x="331089" y="126237"/>
                  </a:lnTo>
                  <a:lnTo>
                    <a:pt x="331089" y="97281"/>
                  </a:lnTo>
                  <a:close/>
                </a:path>
                <a:path w="429259" h="140969">
                  <a:moveTo>
                    <a:pt x="44703" y="98425"/>
                  </a:moveTo>
                  <a:lnTo>
                    <a:pt x="33781" y="98425"/>
                  </a:lnTo>
                  <a:lnTo>
                    <a:pt x="33781" y="140588"/>
                  </a:lnTo>
                  <a:lnTo>
                    <a:pt x="44703" y="140588"/>
                  </a:lnTo>
                  <a:lnTo>
                    <a:pt x="44703" y="98425"/>
                  </a:lnTo>
                  <a:close/>
                </a:path>
                <a:path w="429259" h="140969">
                  <a:moveTo>
                    <a:pt x="96774" y="98425"/>
                  </a:moveTo>
                  <a:lnTo>
                    <a:pt x="85978" y="98425"/>
                  </a:lnTo>
                  <a:lnTo>
                    <a:pt x="85978" y="140588"/>
                  </a:lnTo>
                  <a:lnTo>
                    <a:pt x="96774" y="140588"/>
                  </a:lnTo>
                  <a:lnTo>
                    <a:pt x="96774" y="98425"/>
                  </a:lnTo>
                  <a:close/>
                </a:path>
                <a:path w="429259" h="140969">
                  <a:moveTo>
                    <a:pt x="130555" y="88773"/>
                  </a:moveTo>
                  <a:lnTo>
                    <a:pt x="0" y="88773"/>
                  </a:lnTo>
                  <a:lnTo>
                    <a:pt x="0" y="98425"/>
                  </a:lnTo>
                  <a:lnTo>
                    <a:pt x="130555" y="98425"/>
                  </a:lnTo>
                  <a:lnTo>
                    <a:pt x="130555" y="88773"/>
                  </a:lnTo>
                  <a:close/>
                </a:path>
                <a:path w="429259" h="140969">
                  <a:moveTo>
                    <a:pt x="65277" y="30606"/>
                  </a:moveTo>
                  <a:lnTo>
                    <a:pt x="23241" y="41655"/>
                  </a:lnTo>
                  <a:lnTo>
                    <a:pt x="19303" y="47498"/>
                  </a:lnTo>
                  <a:lnTo>
                    <a:pt x="19303" y="62102"/>
                  </a:lnTo>
                  <a:lnTo>
                    <a:pt x="54852" y="78569"/>
                  </a:lnTo>
                  <a:lnTo>
                    <a:pt x="65277" y="78993"/>
                  </a:lnTo>
                  <a:lnTo>
                    <a:pt x="75757" y="78567"/>
                  </a:lnTo>
                  <a:lnTo>
                    <a:pt x="84915" y="77295"/>
                  </a:lnTo>
                  <a:lnTo>
                    <a:pt x="92763" y="75189"/>
                  </a:lnTo>
                  <a:lnTo>
                    <a:pt x="99314" y="72262"/>
                  </a:lnTo>
                  <a:lnTo>
                    <a:pt x="104020" y="69723"/>
                  </a:lnTo>
                  <a:lnTo>
                    <a:pt x="65150" y="69723"/>
                  </a:lnTo>
                  <a:lnTo>
                    <a:pt x="57411" y="69441"/>
                  </a:lnTo>
                  <a:lnTo>
                    <a:pt x="30733" y="59054"/>
                  </a:lnTo>
                  <a:lnTo>
                    <a:pt x="30733" y="50545"/>
                  </a:lnTo>
                  <a:lnTo>
                    <a:pt x="65150" y="39877"/>
                  </a:lnTo>
                  <a:lnTo>
                    <a:pt x="104038" y="39877"/>
                  </a:lnTo>
                  <a:lnTo>
                    <a:pt x="99314" y="37211"/>
                  </a:lnTo>
                  <a:lnTo>
                    <a:pt x="92745" y="34303"/>
                  </a:lnTo>
                  <a:lnTo>
                    <a:pt x="84867" y="32242"/>
                  </a:lnTo>
                  <a:lnTo>
                    <a:pt x="75703" y="31013"/>
                  </a:lnTo>
                  <a:lnTo>
                    <a:pt x="65277" y="30606"/>
                  </a:lnTo>
                  <a:close/>
                </a:path>
                <a:path w="429259" h="140969">
                  <a:moveTo>
                    <a:pt x="104038" y="39877"/>
                  </a:moveTo>
                  <a:lnTo>
                    <a:pt x="65150" y="39877"/>
                  </a:lnTo>
                  <a:lnTo>
                    <a:pt x="72961" y="40141"/>
                  </a:lnTo>
                  <a:lnTo>
                    <a:pt x="79819" y="40941"/>
                  </a:lnTo>
                  <a:lnTo>
                    <a:pt x="85725" y="42289"/>
                  </a:lnTo>
                  <a:lnTo>
                    <a:pt x="90677" y="44195"/>
                  </a:lnTo>
                  <a:lnTo>
                    <a:pt x="96774" y="46989"/>
                  </a:lnTo>
                  <a:lnTo>
                    <a:pt x="99822" y="50545"/>
                  </a:lnTo>
                  <a:lnTo>
                    <a:pt x="99822" y="59054"/>
                  </a:lnTo>
                  <a:lnTo>
                    <a:pt x="65150" y="69723"/>
                  </a:lnTo>
                  <a:lnTo>
                    <a:pt x="104020" y="69723"/>
                  </a:lnTo>
                  <a:lnTo>
                    <a:pt x="107315" y="67944"/>
                  </a:lnTo>
                  <a:lnTo>
                    <a:pt x="111251" y="62102"/>
                  </a:lnTo>
                  <a:lnTo>
                    <a:pt x="111251" y="47498"/>
                  </a:lnTo>
                  <a:lnTo>
                    <a:pt x="107188" y="41655"/>
                  </a:lnTo>
                  <a:lnTo>
                    <a:pt x="104038" y="39877"/>
                  </a:lnTo>
                  <a:close/>
                </a:path>
                <a:path w="429259" h="140969">
                  <a:moveTo>
                    <a:pt x="429259" y="76326"/>
                  </a:moveTo>
                  <a:lnTo>
                    <a:pt x="298703" y="76326"/>
                  </a:lnTo>
                  <a:lnTo>
                    <a:pt x="298703" y="85851"/>
                  </a:lnTo>
                  <a:lnTo>
                    <a:pt x="429259" y="85851"/>
                  </a:lnTo>
                  <a:lnTo>
                    <a:pt x="429259" y="76326"/>
                  </a:lnTo>
                  <a:close/>
                </a:path>
                <a:path w="429259" h="140969">
                  <a:moveTo>
                    <a:pt x="369570" y="57785"/>
                  </a:moveTo>
                  <a:lnTo>
                    <a:pt x="358521" y="57785"/>
                  </a:lnTo>
                  <a:lnTo>
                    <a:pt x="358521" y="76326"/>
                  </a:lnTo>
                  <a:lnTo>
                    <a:pt x="369570" y="76326"/>
                  </a:lnTo>
                  <a:lnTo>
                    <a:pt x="369570" y="57785"/>
                  </a:lnTo>
                  <a:close/>
                </a:path>
                <a:path w="429259" h="140969">
                  <a:moveTo>
                    <a:pt x="415036" y="48132"/>
                  </a:moveTo>
                  <a:lnTo>
                    <a:pt x="312927" y="48132"/>
                  </a:lnTo>
                  <a:lnTo>
                    <a:pt x="312927" y="57785"/>
                  </a:lnTo>
                  <a:lnTo>
                    <a:pt x="415036" y="57785"/>
                  </a:lnTo>
                  <a:lnTo>
                    <a:pt x="415036" y="48132"/>
                  </a:lnTo>
                  <a:close/>
                </a:path>
                <a:path w="429259" h="140969">
                  <a:moveTo>
                    <a:pt x="342900" y="19812"/>
                  </a:moveTo>
                  <a:lnTo>
                    <a:pt x="332231" y="19812"/>
                  </a:lnTo>
                  <a:lnTo>
                    <a:pt x="333628" y="48132"/>
                  </a:lnTo>
                  <a:lnTo>
                    <a:pt x="344424" y="48132"/>
                  </a:lnTo>
                  <a:lnTo>
                    <a:pt x="342900" y="19812"/>
                  </a:lnTo>
                  <a:close/>
                </a:path>
                <a:path w="429259" h="140969">
                  <a:moveTo>
                    <a:pt x="395858" y="19812"/>
                  </a:moveTo>
                  <a:lnTo>
                    <a:pt x="385064" y="19812"/>
                  </a:lnTo>
                  <a:lnTo>
                    <a:pt x="383540" y="48132"/>
                  </a:lnTo>
                  <a:lnTo>
                    <a:pt x="394334" y="48132"/>
                  </a:lnTo>
                  <a:lnTo>
                    <a:pt x="395858" y="19812"/>
                  </a:lnTo>
                  <a:close/>
                </a:path>
                <a:path w="429259" h="140969">
                  <a:moveTo>
                    <a:pt x="213232" y="12318"/>
                  </a:moveTo>
                  <a:lnTo>
                    <a:pt x="159257" y="12318"/>
                  </a:lnTo>
                  <a:lnTo>
                    <a:pt x="159257" y="102742"/>
                  </a:lnTo>
                  <a:lnTo>
                    <a:pt x="177784" y="102602"/>
                  </a:lnTo>
                  <a:lnTo>
                    <a:pt x="193928" y="102187"/>
                  </a:lnTo>
                  <a:lnTo>
                    <a:pt x="207692" y="101510"/>
                  </a:lnTo>
                  <a:lnTo>
                    <a:pt x="219075" y="100584"/>
                  </a:lnTo>
                  <a:lnTo>
                    <a:pt x="218553" y="92963"/>
                  </a:lnTo>
                  <a:lnTo>
                    <a:pt x="170052" y="92963"/>
                  </a:lnTo>
                  <a:lnTo>
                    <a:pt x="170052" y="22098"/>
                  </a:lnTo>
                  <a:lnTo>
                    <a:pt x="213232" y="22098"/>
                  </a:lnTo>
                  <a:lnTo>
                    <a:pt x="213232" y="12318"/>
                  </a:lnTo>
                  <a:close/>
                </a:path>
                <a:path w="429259" h="140969">
                  <a:moveTo>
                    <a:pt x="218440" y="91312"/>
                  </a:moveTo>
                  <a:lnTo>
                    <a:pt x="211224" y="92053"/>
                  </a:lnTo>
                  <a:lnTo>
                    <a:pt x="202914" y="92567"/>
                  </a:lnTo>
                  <a:lnTo>
                    <a:pt x="193508" y="92866"/>
                  </a:lnTo>
                  <a:lnTo>
                    <a:pt x="183006" y="92963"/>
                  </a:lnTo>
                  <a:lnTo>
                    <a:pt x="218553" y="92963"/>
                  </a:lnTo>
                  <a:lnTo>
                    <a:pt x="218440" y="91312"/>
                  </a:lnTo>
                  <a:close/>
                </a:path>
                <a:path w="429259" h="140969">
                  <a:moveTo>
                    <a:pt x="413257" y="5079"/>
                  </a:moveTo>
                  <a:lnTo>
                    <a:pt x="314705" y="5079"/>
                  </a:lnTo>
                  <a:lnTo>
                    <a:pt x="314705" y="14731"/>
                  </a:lnTo>
                  <a:lnTo>
                    <a:pt x="413257" y="14731"/>
                  </a:lnTo>
                  <a:lnTo>
                    <a:pt x="413257" y="5079"/>
                  </a:lnTo>
                  <a:close/>
                </a:path>
                <a:path w="429259" h="140969">
                  <a:moveTo>
                    <a:pt x="118364" y="15493"/>
                  </a:moveTo>
                  <a:lnTo>
                    <a:pt x="12319" y="15493"/>
                  </a:lnTo>
                  <a:lnTo>
                    <a:pt x="12319" y="25145"/>
                  </a:lnTo>
                  <a:lnTo>
                    <a:pt x="118364" y="25145"/>
                  </a:lnTo>
                  <a:lnTo>
                    <a:pt x="118364" y="15493"/>
                  </a:lnTo>
                  <a:close/>
                </a:path>
                <a:path w="429259" h="140969">
                  <a:moveTo>
                    <a:pt x="70866" y="126"/>
                  </a:moveTo>
                  <a:lnTo>
                    <a:pt x="59817" y="126"/>
                  </a:lnTo>
                  <a:lnTo>
                    <a:pt x="59817" y="15493"/>
                  </a:lnTo>
                  <a:lnTo>
                    <a:pt x="70866" y="15493"/>
                  </a:lnTo>
                  <a:lnTo>
                    <a:pt x="70866" y="126"/>
                  </a:lnTo>
                  <a:close/>
                </a:path>
                <a:path w="429259" h="140969">
                  <a:moveTo>
                    <a:pt x="269240" y="67437"/>
                  </a:moveTo>
                  <a:lnTo>
                    <a:pt x="258318" y="67437"/>
                  </a:lnTo>
                  <a:lnTo>
                    <a:pt x="258318" y="140588"/>
                  </a:lnTo>
                  <a:lnTo>
                    <a:pt x="269240" y="140588"/>
                  </a:lnTo>
                  <a:lnTo>
                    <a:pt x="269240" y="67437"/>
                  </a:lnTo>
                  <a:close/>
                </a:path>
                <a:path w="429259" h="140969">
                  <a:moveTo>
                    <a:pt x="240156" y="2793"/>
                  </a:moveTo>
                  <a:lnTo>
                    <a:pt x="229489" y="2793"/>
                  </a:lnTo>
                  <a:lnTo>
                    <a:pt x="229489" y="136398"/>
                  </a:lnTo>
                  <a:lnTo>
                    <a:pt x="240156" y="136398"/>
                  </a:lnTo>
                  <a:lnTo>
                    <a:pt x="240156" y="67437"/>
                  </a:lnTo>
                  <a:lnTo>
                    <a:pt x="269240" y="67437"/>
                  </a:lnTo>
                  <a:lnTo>
                    <a:pt x="269240" y="57785"/>
                  </a:lnTo>
                  <a:lnTo>
                    <a:pt x="240156" y="57785"/>
                  </a:lnTo>
                  <a:lnTo>
                    <a:pt x="240156" y="2793"/>
                  </a:lnTo>
                  <a:close/>
                </a:path>
                <a:path w="429259" h="140969">
                  <a:moveTo>
                    <a:pt x="269240" y="0"/>
                  </a:moveTo>
                  <a:lnTo>
                    <a:pt x="258318" y="0"/>
                  </a:lnTo>
                  <a:lnTo>
                    <a:pt x="258318" y="57785"/>
                  </a:lnTo>
                  <a:lnTo>
                    <a:pt x="269240" y="57785"/>
                  </a:lnTo>
                  <a:lnTo>
                    <a:pt x="269240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" name="object 123" descr=""/>
            <p:cNvSpPr/>
            <p:nvPr/>
          </p:nvSpPr>
          <p:spPr>
            <a:xfrm>
              <a:off x="7286752" y="1718310"/>
              <a:ext cx="429259" cy="140970"/>
            </a:xfrm>
            <a:custGeom>
              <a:avLst/>
              <a:gdLst/>
              <a:ahLst/>
              <a:cxnLst/>
              <a:rect l="l" t="t" r="r" b="b"/>
              <a:pathLst>
                <a:path w="429259" h="140969">
                  <a:moveTo>
                    <a:pt x="320294" y="97281"/>
                  </a:moveTo>
                  <a:lnTo>
                    <a:pt x="331089" y="97281"/>
                  </a:lnTo>
                  <a:lnTo>
                    <a:pt x="331089" y="126237"/>
                  </a:lnTo>
                  <a:lnTo>
                    <a:pt x="410718" y="126237"/>
                  </a:lnTo>
                  <a:lnTo>
                    <a:pt x="410718" y="135889"/>
                  </a:lnTo>
                  <a:lnTo>
                    <a:pt x="320294" y="135889"/>
                  </a:lnTo>
                  <a:lnTo>
                    <a:pt x="320294" y="97281"/>
                  </a:lnTo>
                  <a:close/>
                </a:path>
                <a:path w="429259" h="140969">
                  <a:moveTo>
                    <a:pt x="0" y="88773"/>
                  </a:moveTo>
                  <a:lnTo>
                    <a:pt x="130555" y="88773"/>
                  </a:lnTo>
                  <a:lnTo>
                    <a:pt x="130555" y="98425"/>
                  </a:lnTo>
                  <a:lnTo>
                    <a:pt x="96774" y="98425"/>
                  </a:lnTo>
                  <a:lnTo>
                    <a:pt x="96774" y="140588"/>
                  </a:lnTo>
                  <a:lnTo>
                    <a:pt x="85978" y="140588"/>
                  </a:lnTo>
                  <a:lnTo>
                    <a:pt x="85978" y="98425"/>
                  </a:lnTo>
                  <a:lnTo>
                    <a:pt x="44703" y="98425"/>
                  </a:lnTo>
                  <a:lnTo>
                    <a:pt x="44703" y="140588"/>
                  </a:lnTo>
                  <a:lnTo>
                    <a:pt x="33781" y="140588"/>
                  </a:lnTo>
                  <a:lnTo>
                    <a:pt x="33781" y="98425"/>
                  </a:lnTo>
                  <a:lnTo>
                    <a:pt x="0" y="98425"/>
                  </a:lnTo>
                  <a:lnTo>
                    <a:pt x="0" y="88773"/>
                  </a:lnTo>
                  <a:close/>
                </a:path>
                <a:path w="429259" h="140969">
                  <a:moveTo>
                    <a:pt x="65150" y="39877"/>
                  </a:moveTo>
                  <a:lnTo>
                    <a:pt x="30733" y="50545"/>
                  </a:lnTo>
                  <a:lnTo>
                    <a:pt x="30733" y="54863"/>
                  </a:lnTo>
                  <a:lnTo>
                    <a:pt x="30733" y="59054"/>
                  </a:lnTo>
                  <a:lnTo>
                    <a:pt x="65150" y="69723"/>
                  </a:lnTo>
                  <a:lnTo>
                    <a:pt x="72981" y="69459"/>
                  </a:lnTo>
                  <a:lnTo>
                    <a:pt x="99822" y="59054"/>
                  </a:lnTo>
                  <a:lnTo>
                    <a:pt x="99822" y="54863"/>
                  </a:lnTo>
                  <a:lnTo>
                    <a:pt x="99822" y="50545"/>
                  </a:lnTo>
                  <a:lnTo>
                    <a:pt x="72961" y="40141"/>
                  </a:lnTo>
                  <a:lnTo>
                    <a:pt x="65150" y="39877"/>
                  </a:lnTo>
                  <a:close/>
                </a:path>
                <a:path w="429259" h="140969">
                  <a:moveTo>
                    <a:pt x="65277" y="30606"/>
                  </a:moveTo>
                  <a:lnTo>
                    <a:pt x="107188" y="41655"/>
                  </a:lnTo>
                  <a:lnTo>
                    <a:pt x="111251" y="47498"/>
                  </a:lnTo>
                  <a:lnTo>
                    <a:pt x="111251" y="54863"/>
                  </a:lnTo>
                  <a:lnTo>
                    <a:pt x="111251" y="62102"/>
                  </a:lnTo>
                  <a:lnTo>
                    <a:pt x="75757" y="78567"/>
                  </a:lnTo>
                  <a:lnTo>
                    <a:pt x="65277" y="78993"/>
                  </a:lnTo>
                  <a:lnTo>
                    <a:pt x="54852" y="78569"/>
                  </a:lnTo>
                  <a:lnTo>
                    <a:pt x="19303" y="62102"/>
                  </a:lnTo>
                  <a:lnTo>
                    <a:pt x="19303" y="54863"/>
                  </a:lnTo>
                  <a:lnTo>
                    <a:pt x="19303" y="47498"/>
                  </a:lnTo>
                  <a:lnTo>
                    <a:pt x="54869" y="31013"/>
                  </a:lnTo>
                  <a:lnTo>
                    <a:pt x="65277" y="30606"/>
                  </a:lnTo>
                  <a:close/>
                </a:path>
                <a:path w="429259" h="140969">
                  <a:moveTo>
                    <a:pt x="332231" y="19812"/>
                  </a:moveTo>
                  <a:lnTo>
                    <a:pt x="342900" y="19812"/>
                  </a:lnTo>
                  <a:lnTo>
                    <a:pt x="344424" y="48132"/>
                  </a:lnTo>
                  <a:lnTo>
                    <a:pt x="383540" y="48132"/>
                  </a:lnTo>
                  <a:lnTo>
                    <a:pt x="385064" y="19812"/>
                  </a:lnTo>
                  <a:lnTo>
                    <a:pt x="395858" y="19812"/>
                  </a:lnTo>
                  <a:lnTo>
                    <a:pt x="394334" y="48132"/>
                  </a:lnTo>
                  <a:lnTo>
                    <a:pt x="415036" y="48132"/>
                  </a:lnTo>
                  <a:lnTo>
                    <a:pt x="415036" y="57785"/>
                  </a:lnTo>
                  <a:lnTo>
                    <a:pt x="369570" y="57785"/>
                  </a:lnTo>
                  <a:lnTo>
                    <a:pt x="369570" y="76326"/>
                  </a:lnTo>
                  <a:lnTo>
                    <a:pt x="429259" y="76326"/>
                  </a:lnTo>
                  <a:lnTo>
                    <a:pt x="429259" y="85851"/>
                  </a:lnTo>
                  <a:lnTo>
                    <a:pt x="298703" y="85851"/>
                  </a:lnTo>
                  <a:lnTo>
                    <a:pt x="298703" y="76326"/>
                  </a:lnTo>
                  <a:lnTo>
                    <a:pt x="358521" y="76326"/>
                  </a:lnTo>
                  <a:lnTo>
                    <a:pt x="358521" y="57785"/>
                  </a:lnTo>
                  <a:lnTo>
                    <a:pt x="312927" y="57785"/>
                  </a:lnTo>
                  <a:lnTo>
                    <a:pt x="312927" y="48132"/>
                  </a:lnTo>
                  <a:lnTo>
                    <a:pt x="333628" y="48132"/>
                  </a:lnTo>
                  <a:lnTo>
                    <a:pt x="332231" y="19812"/>
                  </a:lnTo>
                  <a:close/>
                </a:path>
                <a:path w="429259" h="140969">
                  <a:moveTo>
                    <a:pt x="159257" y="12318"/>
                  </a:moveTo>
                  <a:lnTo>
                    <a:pt x="213232" y="12318"/>
                  </a:lnTo>
                  <a:lnTo>
                    <a:pt x="213232" y="22098"/>
                  </a:lnTo>
                  <a:lnTo>
                    <a:pt x="170052" y="22098"/>
                  </a:lnTo>
                  <a:lnTo>
                    <a:pt x="170052" y="92963"/>
                  </a:lnTo>
                  <a:lnTo>
                    <a:pt x="183006" y="92963"/>
                  </a:lnTo>
                  <a:lnTo>
                    <a:pt x="193508" y="92866"/>
                  </a:lnTo>
                  <a:lnTo>
                    <a:pt x="202914" y="92567"/>
                  </a:lnTo>
                  <a:lnTo>
                    <a:pt x="211224" y="92053"/>
                  </a:lnTo>
                  <a:lnTo>
                    <a:pt x="218440" y="91312"/>
                  </a:lnTo>
                  <a:lnTo>
                    <a:pt x="219075" y="100584"/>
                  </a:lnTo>
                  <a:lnTo>
                    <a:pt x="207692" y="101510"/>
                  </a:lnTo>
                  <a:lnTo>
                    <a:pt x="193928" y="102187"/>
                  </a:lnTo>
                  <a:lnTo>
                    <a:pt x="177784" y="102602"/>
                  </a:lnTo>
                  <a:lnTo>
                    <a:pt x="159257" y="102742"/>
                  </a:lnTo>
                  <a:lnTo>
                    <a:pt x="159257" y="12318"/>
                  </a:lnTo>
                  <a:close/>
                </a:path>
                <a:path w="429259" h="140969">
                  <a:moveTo>
                    <a:pt x="314705" y="5079"/>
                  </a:moveTo>
                  <a:lnTo>
                    <a:pt x="413257" y="5079"/>
                  </a:lnTo>
                  <a:lnTo>
                    <a:pt x="413257" y="14731"/>
                  </a:lnTo>
                  <a:lnTo>
                    <a:pt x="314705" y="14731"/>
                  </a:lnTo>
                  <a:lnTo>
                    <a:pt x="314705" y="5079"/>
                  </a:lnTo>
                  <a:close/>
                </a:path>
                <a:path w="429259" h="140969">
                  <a:moveTo>
                    <a:pt x="59817" y="126"/>
                  </a:moveTo>
                  <a:lnTo>
                    <a:pt x="70866" y="126"/>
                  </a:lnTo>
                  <a:lnTo>
                    <a:pt x="70866" y="15493"/>
                  </a:lnTo>
                  <a:lnTo>
                    <a:pt x="118364" y="15493"/>
                  </a:lnTo>
                  <a:lnTo>
                    <a:pt x="118364" y="25145"/>
                  </a:lnTo>
                  <a:lnTo>
                    <a:pt x="12319" y="25145"/>
                  </a:lnTo>
                  <a:lnTo>
                    <a:pt x="12319" y="15493"/>
                  </a:lnTo>
                  <a:lnTo>
                    <a:pt x="59817" y="15493"/>
                  </a:lnTo>
                  <a:lnTo>
                    <a:pt x="59817" y="126"/>
                  </a:lnTo>
                  <a:close/>
                </a:path>
                <a:path w="429259" h="140969">
                  <a:moveTo>
                    <a:pt x="258318" y="0"/>
                  </a:moveTo>
                  <a:lnTo>
                    <a:pt x="269240" y="0"/>
                  </a:lnTo>
                  <a:lnTo>
                    <a:pt x="269240" y="140588"/>
                  </a:lnTo>
                  <a:lnTo>
                    <a:pt x="258318" y="140588"/>
                  </a:lnTo>
                  <a:lnTo>
                    <a:pt x="258318" y="67437"/>
                  </a:lnTo>
                  <a:lnTo>
                    <a:pt x="240156" y="67437"/>
                  </a:lnTo>
                  <a:lnTo>
                    <a:pt x="240156" y="136398"/>
                  </a:lnTo>
                  <a:lnTo>
                    <a:pt x="229489" y="136398"/>
                  </a:lnTo>
                  <a:lnTo>
                    <a:pt x="229489" y="2793"/>
                  </a:lnTo>
                  <a:lnTo>
                    <a:pt x="240156" y="2793"/>
                  </a:lnTo>
                  <a:lnTo>
                    <a:pt x="240156" y="57785"/>
                  </a:lnTo>
                  <a:lnTo>
                    <a:pt x="258318" y="57785"/>
                  </a:lnTo>
                  <a:lnTo>
                    <a:pt x="258318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4" name="object 124" descr=""/>
          <p:cNvGrpSpPr/>
          <p:nvPr/>
        </p:nvGrpSpPr>
        <p:grpSpPr>
          <a:xfrm>
            <a:off x="7796910" y="1713738"/>
            <a:ext cx="274320" cy="144780"/>
            <a:chOff x="7796910" y="1713738"/>
            <a:chExt cx="274320" cy="144780"/>
          </a:xfrm>
        </p:grpSpPr>
        <p:sp>
          <p:nvSpPr>
            <p:cNvPr id="125" name="object 125" descr=""/>
            <p:cNvSpPr/>
            <p:nvPr/>
          </p:nvSpPr>
          <p:spPr>
            <a:xfrm>
              <a:off x="7801482" y="1718310"/>
              <a:ext cx="265430" cy="135255"/>
            </a:xfrm>
            <a:custGeom>
              <a:avLst/>
              <a:gdLst/>
              <a:ahLst/>
              <a:cxnLst/>
              <a:rect l="l" t="t" r="r" b="b"/>
              <a:pathLst>
                <a:path w="265429" h="135255">
                  <a:moveTo>
                    <a:pt x="27940" y="93344"/>
                  </a:moveTo>
                  <a:lnTo>
                    <a:pt x="17018" y="93344"/>
                  </a:lnTo>
                  <a:lnTo>
                    <a:pt x="17018" y="135254"/>
                  </a:lnTo>
                  <a:lnTo>
                    <a:pt x="107315" y="135254"/>
                  </a:lnTo>
                  <a:lnTo>
                    <a:pt x="107315" y="125349"/>
                  </a:lnTo>
                  <a:lnTo>
                    <a:pt x="27940" y="125349"/>
                  </a:lnTo>
                  <a:lnTo>
                    <a:pt x="27940" y="93344"/>
                  </a:lnTo>
                  <a:close/>
                </a:path>
                <a:path w="265429" h="135255">
                  <a:moveTo>
                    <a:pt x="102108" y="49149"/>
                  </a:moveTo>
                  <a:lnTo>
                    <a:pt x="91186" y="49149"/>
                  </a:lnTo>
                  <a:lnTo>
                    <a:pt x="91186" y="102742"/>
                  </a:lnTo>
                  <a:lnTo>
                    <a:pt x="102108" y="102742"/>
                  </a:lnTo>
                  <a:lnTo>
                    <a:pt x="102108" y="49149"/>
                  </a:lnTo>
                  <a:close/>
                </a:path>
                <a:path w="265429" h="135255">
                  <a:moveTo>
                    <a:pt x="10668" y="6476"/>
                  </a:moveTo>
                  <a:lnTo>
                    <a:pt x="0" y="6476"/>
                  </a:lnTo>
                  <a:lnTo>
                    <a:pt x="0" y="77977"/>
                  </a:lnTo>
                  <a:lnTo>
                    <a:pt x="65024" y="77977"/>
                  </a:lnTo>
                  <a:lnTo>
                    <a:pt x="65024" y="68325"/>
                  </a:lnTo>
                  <a:lnTo>
                    <a:pt x="10668" y="68325"/>
                  </a:lnTo>
                  <a:lnTo>
                    <a:pt x="10668" y="43179"/>
                  </a:lnTo>
                  <a:lnTo>
                    <a:pt x="102108" y="43179"/>
                  </a:lnTo>
                  <a:lnTo>
                    <a:pt x="102108" y="39369"/>
                  </a:lnTo>
                  <a:lnTo>
                    <a:pt x="65024" y="39369"/>
                  </a:lnTo>
                  <a:lnTo>
                    <a:pt x="65024" y="33400"/>
                  </a:lnTo>
                  <a:lnTo>
                    <a:pt x="10668" y="33400"/>
                  </a:lnTo>
                  <a:lnTo>
                    <a:pt x="10668" y="6476"/>
                  </a:lnTo>
                  <a:close/>
                </a:path>
                <a:path w="265429" h="135255">
                  <a:moveTo>
                    <a:pt x="102108" y="43179"/>
                  </a:moveTo>
                  <a:lnTo>
                    <a:pt x="53975" y="43179"/>
                  </a:lnTo>
                  <a:lnTo>
                    <a:pt x="53975" y="68325"/>
                  </a:lnTo>
                  <a:lnTo>
                    <a:pt x="65024" y="68325"/>
                  </a:lnTo>
                  <a:lnTo>
                    <a:pt x="65024" y="49149"/>
                  </a:lnTo>
                  <a:lnTo>
                    <a:pt x="102108" y="49149"/>
                  </a:lnTo>
                  <a:lnTo>
                    <a:pt x="102108" y="43179"/>
                  </a:lnTo>
                  <a:close/>
                </a:path>
                <a:path w="265429" h="135255">
                  <a:moveTo>
                    <a:pt x="102108" y="0"/>
                  </a:moveTo>
                  <a:lnTo>
                    <a:pt x="91186" y="0"/>
                  </a:lnTo>
                  <a:lnTo>
                    <a:pt x="91186" y="39369"/>
                  </a:lnTo>
                  <a:lnTo>
                    <a:pt x="102108" y="39369"/>
                  </a:lnTo>
                  <a:lnTo>
                    <a:pt x="102108" y="0"/>
                  </a:lnTo>
                  <a:close/>
                </a:path>
                <a:path w="265429" h="135255">
                  <a:moveTo>
                    <a:pt x="65024" y="6476"/>
                  </a:moveTo>
                  <a:lnTo>
                    <a:pt x="53975" y="6476"/>
                  </a:lnTo>
                  <a:lnTo>
                    <a:pt x="53975" y="33400"/>
                  </a:lnTo>
                  <a:lnTo>
                    <a:pt x="65024" y="33400"/>
                  </a:lnTo>
                  <a:lnTo>
                    <a:pt x="65024" y="6476"/>
                  </a:lnTo>
                  <a:close/>
                </a:path>
                <a:path w="265429" h="135255">
                  <a:moveTo>
                    <a:pt x="265049" y="109600"/>
                  </a:moveTo>
                  <a:lnTo>
                    <a:pt x="134493" y="109600"/>
                  </a:lnTo>
                  <a:lnTo>
                    <a:pt x="134493" y="119125"/>
                  </a:lnTo>
                  <a:lnTo>
                    <a:pt x="265049" y="119125"/>
                  </a:lnTo>
                  <a:lnTo>
                    <a:pt x="265049" y="109600"/>
                  </a:lnTo>
                  <a:close/>
                </a:path>
                <a:path w="265429" h="135255">
                  <a:moveTo>
                    <a:pt x="199771" y="35687"/>
                  </a:moveTo>
                  <a:lnTo>
                    <a:pt x="157988" y="48132"/>
                  </a:lnTo>
                  <a:lnTo>
                    <a:pt x="154050" y="69595"/>
                  </a:lnTo>
                  <a:lnTo>
                    <a:pt x="157607" y="75691"/>
                  </a:lnTo>
                  <a:lnTo>
                    <a:pt x="194437" y="88900"/>
                  </a:lnTo>
                  <a:lnTo>
                    <a:pt x="194437" y="109600"/>
                  </a:lnTo>
                  <a:lnTo>
                    <a:pt x="205232" y="109600"/>
                  </a:lnTo>
                  <a:lnTo>
                    <a:pt x="205232" y="88900"/>
                  </a:lnTo>
                  <a:lnTo>
                    <a:pt x="214213" y="88020"/>
                  </a:lnTo>
                  <a:lnTo>
                    <a:pt x="222123" y="86344"/>
                  </a:lnTo>
                  <a:lnTo>
                    <a:pt x="228984" y="83881"/>
                  </a:lnTo>
                  <a:lnTo>
                    <a:pt x="234823" y="80644"/>
                  </a:lnTo>
                  <a:lnTo>
                    <a:pt x="236076" y="79755"/>
                  </a:lnTo>
                  <a:lnTo>
                    <a:pt x="199771" y="79755"/>
                  </a:lnTo>
                  <a:lnTo>
                    <a:pt x="191962" y="79448"/>
                  </a:lnTo>
                  <a:lnTo>
                    <a:pt x="165608" y="67563"/>
                  </a:lnTo>
                  <a:lnTo>
                    <a:pt x="165608" y="57023"/>
                  </a:lnTo>
                  <a:lnTo>
                    <a:pt x="199771" y="44830"/>
                  </a:lnTo>
                  <a:lnTo>
                    <a:pt x="236379" y="44830"/>
                  </a:lnTo>
                  <a:lnTo>
                    <a:pt x="233552" y="43052"/>
                  </a:lnTo>
                  <a:lnTo>
                    <a:pt x="226952" y="39812"/>
                  </a:lnTo>
                  <a:lnTo>
                    <a:pt x="219138" y="37512"/>
                  </a:lnTo>
                  <a:lnTo>
                    <a:pt x="210085" y="36141"/>
                  </a:lnTo>
                  <a:lnTo>
                    <a:pt x="199771" y="35687"/>
                  </a:lnTo>
                  <a:close/>
                </a:path>
                <a:path w="265429" h="135255">
                  <a:moveTo>
                    <a:pt x="236379" y="44830"/>
                  </a:moveTo>
                  <a:lnTo>
                    <a:pt x="199771" y="44830"/>
                  </a:lnTo>
                  <a:lnTo>
                    <a:pt x="207633" y="45138"/>
                  </a:lnTo>
                  <a:lnTo>
                    <a:pt x="214471" y="46053"/>
                  </a:lnTo>
                  <a:lnTo>
                    <a:pt x="220309" y="47563"/>
                  </a:lnTo>
                  <a:lnTo>
                    <a:pt x="225171" y="49656"/>
                  </a:lnTo>
                  <a:lnTo>
                    <a:pt x="231013" y="52831"/>
                  </a:lnTo>
                  <a:lnTo>
                    <a:pt x="233807" y="57023"/>
                  </a:lnTo>
                  <a:lnTo>
                    <a:pt x="233807" y="67563"/>
                  </a:lnTo>
                  <a:lnTo>
                    <a:pt x="199771" y="79755"/>
                  </a:lnTo>
                  <a:lnTo>
                    <a:pt x="236076" y="79755"/>
                  </a:lnTo>
                  <a:lnTo>
                    <a:pt x="241808" y="75691"/>
                  </a:lnTo>
                  <a:lnTo>
                    <a:pt x="245364" y="69595"/>
                  </a:lnTo>
                  <a:lnTo>
                    <a:pt x="245364" y="54355"/>
                  </a:lnTo>
                  <a:lnTo>
                    <a:pt x="241426" y="48005"/>
                  </a:lnTo>
                  <a:lnTo>
                    <a:pt x="236379" y="44830"/>
                  </a:lnTo>
                  <a:close/>
                </a:path>
                <a:path w="265429" h="135255">
                  <a:moveTo>
                    <a:pt x="253619" y="18668"/>
                  </a:moveTo>
                  <a:lnTo>
                    <a:pt x="146050" y="18668"/>
                  </a:lnTo>
                  <a:lnTo>
                    <a:pt x="146050" y="28193"/>
                  </a:lnTo>
                  <a:lnTo>
                    <a:pt x="253619" y="28193"/>
                  </a:lnTo>
                  <a:lnTo>
                    <a:pt x="253619" y="18668"/>
                  </a:lnTo>
                  <a:close/>
                </a:path>
                <a:path w="265429" h="135255">
                  <a:moveTo>
                    <a:pt x="205232" y="1397"/>
                  </a:moveTo>
                  <a:lnTo>
                    <a:pt x="194437" y="1397"/>
                  </a:lnTo>
                  <a:lnTo>
                    <a:pt x="194437" y="18668"/>
                  </a:lnTo>
                  <a:lnTo>
                    <a:pt x="205232" y="18668"/>
                  </a:lnTo>
                  <a:lnTo>
                    <a:pt x="205232" y="1397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6" name="object 126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796910" y="1713738"/>
              <a:ext cx="274193" cy="144399"/>
            </a:xfrm>
            <a:prstGeom prst="rect">
              <a:avLst/>
            </a:prstGeom>
          </p:spPr>
        </p:pic>
      </p:grpSp>
      <p:grpSp>
        <p:nvGrpSpPr>
          <p:cNvPr id="127" name="object 127" descr=""/>
          <p:cNvGrpSpPr/>
          <p:nvPr/>
        </p:nvGrpSpPr>
        <p:grpSpPr>
          <a:xfrm>
            <a:off x="8132444" y="1712595"/>
            <a:ext cx="425450" cy="151130"/>
            <a:chOff x="8132444" y="1712595"/>
            <a:chExt cx="425450" cy="151130"/>
          </a:xfrm>
        </p:grpSpPr>
        <p:sp>
          <p:nvSpPr>
            <p:cNvPr id="128" name="object 128" descr=""/>
            <p:cNvSpPr/>
            <p:nvPr/>
          </p:nvSpPr>
          <p:spPr>
            <a:xfrm>
              <a:off x="8137016" y="1717167"/>
              <a:ext cx="415925" cy="142240"/>
            </a:xfrm>
            <a:custGeom>
              <a:avLst/>
              <a:gdLst/>
              <a:ahLst/>
              <a:cxnLst/>
              <a:rect l="l" t="t" r="r" b="b"/>
              <a:pathLst>
                <a:path w="415925" h="142239">
                  <a:moveTo>
                    <a:pt x="112522" y="101600"/>
                  </a:moveTo>
                  <a:lnTo>
                    <a:pt x="21843" y="101600"/>
                  </a:lnTo>
                  <a:lnTo>
                    <a:pt x="21843" y="111125"/>
                  </a:lnTo>
                  <a:lnTo>
                    <a:pt x="101726" y="111125"/>
                  </a:lnTo>
                  <a:lnTo>
                    <a:pt x="101726" y="141732"/>
                  </a:lnTo>
                  <a:lnTo>
                    <a:pt x="112522" y="141732"/>
                  </a:lnTo>
                  <a:lnTo>
                    <a:pt x="112522" y="101600"/>
                  </a:lnTo>
                  <a:close/>
                </a:path>
                <a:path w="415925" h="142239">
                  <a:moveTo>
                    <a:pt x="188722" y="90678"/>
                  </a:moveTo>
                  <a:lnTo>
                    <a:pt x="177800" y="90678"/>
                  </a:lnTo>
                  <a:lnTo>
                    <a:pt x="177800" y="136398"/>
                  </a:lnTo>
                  <a:lnTo>
                    <a:pt x="270255" y="136398"/>
                  </a:lnTo>
                  <a:lnTo>
                    <a:pt x="270255" y="126492"/>
                  </a:lnTo>
                  <a:lnTo>
                    <a:pt x="188722" y="126492"/>
                  </a:lnTo>
                  <a:lnTo>
                    <a:pt x="188722" y="90678"/>
                  </a:lnTo>
                  <a:close/>
                </a:path>
                <a:path w="415925" h="142239">
                  <a:moveTo>
                    <a:pt x="266446" y="1143"/>
                  </a:moveTo>
                  <a:lnTo>
                    <a:pt x="255524" y="1143"/>
                  </a:lnTo>
                  <a:lnTo>
                    <a:pt x="255524" y="103886"/>
                  </a:lnTo>
                  <a:lnTo>
                    <a:pt x="266446" y="103886"/>
                  </a:lnTo>
                  <a:lnTo>
                    <a:pt x="266446" y="1143"/>
                  </a:lnTo>
                  <a:close/>
                </a:path>
                <a:path w="415925" h="142239">
                  <a:moveTo>
                    <a:pt x="196976" y="6477"/>
                  </a:moveTo>
                  <a:lnTo>
                    <a:pt x="162802" y="27701"/>
                  </a:lnTo>
                  <a:lnTo>
                    <a:pt x="160147" y="42163"/>
                  </a:lnTo>
                  <a:lnTo>
                    <a:pt x="160793" y="49710"/>
                  </a:lnTo>
                  <a:lnTo>
                    <a:pt x="189458" y="77231"/>
                  </a:lnTo>
                  <a:lnTo>
                    <a:pt x="196976" y="77850"/>
                  </a:lnTo>
                  <a:lnTo>
                    <a:pt x="204549" y="77231"/>
                  </a:lnTo>
                  <a:lnTo>
                    <a:pt x="211454" y="75374"/>
                  </a:lnTo>
                  <a:lnTo>
                    <a:pt x="217693" y="72278"/>
                  </a:lnTo>
                  <a:lnTo>
                    <a:pt x="222939" y="68199"/>
                  </a:lnTo>
                  <a:lnTo>
                    <a:pt x="189229" y="68199"/>
                  </a:lnTo>
                  <a:lnTo>
                    <a:pt x="183006" y="65786"/>
                  </a:lnTo>
                  <a:lnTo>
                    <a:pt x="178180" y="61087"/>
                  </a:lnTo>
                  <a:lnTo>
                    <a:pt x="173481" y="56387"/>
                  </a:lnTo>
                  <a:lnTo>
                    <a:pt x="171068" y="50037"/>
                  </a:lnTo>
                  <a:lnTo>
                    <a:pt x="171068" y="34290"/>
                  </a:lnTo>
                  <a:lnTo>
                    <a:pt x="173481" y="27940"/>
                  </a:lnTo>
                  <a:lnTo>
                    <a:pt x="183133" y="18542"/>
                  </a:lnTo>
                  <a:lnTo>
                    <a:pt x="189356" y="16256"/>
                  </a:lnTo>
                  <a:lnTo>
                    <a:pt x="223102" y="16256"/>
                  </a:lnTo>
                  <a:lnTo>
                    <a:pt x="217693" y="12049"/>
                  </a:lnTo>
                  <a:lnTo>
                    <a:pt x="211454" y="8953"/>
                  </a:lnTo>
                  <a:lnTo>
                    <a:pt x="204549" y="7096"/>
                  </a:lnTo>
                  <a:lnTo>
                    <a:pt x="196976" y="6477"/>
                  </a:lnTo>
                  <a:close/>
                </a:path>
                <a:path w="415925" h="142239">
                  <a:moveTo>
                    <a:pt x="223102" y="16256"/>
                  </a:moveTo>
                  <a:lnTo>
                    <a:pt x="204724" y="16256"/>
                  </a:lnTo>
                  <a:lnTo>
                    <a:pt x="210947" y="18542"/>
                  </a:lnTo>
                  <a:lnTo>
                    <a:pt x="220599" y="27940"/>
                  </a:lnTo>
                  <a:lnTo>
                    <a:pt x="223011" y="34290"/>
                  </a:lnTo>
                  <a:lnTo>
                    <a:pt x="223011" y="50037"/>
                  </a:lnTo>
                  <a:lnTo>
                    <a:pt x="220599" y="56387"/>
                  </a:lnTo>
                  <a:lnTo>
                    <a:pt x="210947" y="65786"/>
                  </a:lnTo>
                  <a:lnTo>
                    <a:pt x="204724" y="68199"/>
                  </a:lnTo>
                  <a:lnTo>
                    <a:pt x="222939" y="68199"/>
                  </a:lnTo>
                  <a:lnTo>
                    <a:pt x="233806" y="42163"/>
                  </a:lnTo>
                  <a:lnTo>
                    <a:pt x="233148" y="34617"/>
                  </a:lnTo>
                  <a:lnTo>
                    <a:pt x="233067" y="34290"/>
                  </a:lnTo>
                  <a:lnTo>
                    <a:pt x="231155" y="27701"/>
                  </a:lnTo>
                  <a:lnTo>
                    <a:pt x="227859" y="21643"/>
                  </a:lnTo>
                  <a:lnTo>
                    <a:pt x="223265" y="16383"/>
                  </a:lnTo>
                  <a:lnTo>
                    <a:pt x="223102" y="16256"/>
                  </a:lnTo>
                  <a:close/>
                </a:path>
                <a:path w="415925" h="142239">
                  <a:moveTo>
                    <a:pt x="46481" y="28702"/>
                  </a:moveTo>
                  <a:lnTo>
                    <a:pt x="11556" y="55753"/>
                  </a:lnTo>
                  <a:lnTo>
                    <a:pt x="14097" y="60452"/>
                  </a:lnTo>
                  <a:lnTo>
                    <a:pt x="24129" y="67945"/>
                  </a:lnTo>
                  <a:lnTo>
                    <a:pt x="31368" y="70104"/>
                  </a:lnTo>
                  <a:lnTo>
                    <a:pt x="40893" y="70866"/>
                  </a:lnTo>
                  <a:lnTo>
                    <a:pt x="40893" y="82042"/>
                  </a:lnTo>
                  <a:lnTo>
                    <a:pt x="0" y="82550"/>
                  </a:lnTo>
                  <a:lnTo>
                    <a:pt x="1015" y="91948"/>
                  </a:lnTo>
                  <a:lnTo>
                    <a:pt x="28402" y="91805"/>
                  </a:lnTo>
                  <a:lnTo>
                    <a:pt x="52847" y="91376"/>
                  </a:lnTo>
                  <a:lnTo>
                    <a:pt x="74364" y="90662"/>
                  </a:lnTo>
                  <a:lnTo>
                    <a:pt x="92963" y="89662"/>
                  </a:lnTo>
                  <a:lnTo>
                    <a:pt x="92418" y="81915"/>
                  </a:lnTo>
                  <a:lnTo>
                    <a:pt x="51688" y="81915"/>
                  </a:lnTo>
                  <a:lnTo>
                    <a:pt x="51688" y="70866"/>
                  </a:lnTo>
                  <a:lnTo>
                    <a:pt x="61086" y="70231"/>
                  </a:lnTo>
                  <a:lnTo>
                    <a:pt x="68325" y="68072"/>
                  </a:lnTo>
                  <a:lnTo>
                    <a:pt x="73532" y="64388"/>
                  </a:lnTo>
                  <a:lnTo>
                    <a:pt x="76483" y="62230"/>
                  </a:lnTo>
                  <a:lnTo>
                    <a:pt x="38861" y="62230"/>
                  </a:lnTo>
                  <a:lnTo>
                    <a:pt x="33019" y="61087"/>
                  </a:lnTo>
                  <a:lnTo>
                    <a:pt x="28701" y="58928"/>
                  </a:lnTo>
                  <a:lnTo>
                    <a:pt x="24383" y="56642"/>
                  </a:lnTo>
                  <a:lnTo>
                    <a:pt x="22225" y="53721"/>
                  </a:lnTo>
                  <a:lnTo>
                    <a:pt x="22225" y="46228"/>
                  </a:lnTo>
                  <a:lnTo>
                    <a:pt x="24256" y="43307"/>
                  </a:lnTo>
                  <a:lnTo>
                    <a:pt x="28448" y="41021"/>
                  </a:lnTo>
                  <a:lnTo>
                    <a:pt x="32511" y="38862"/>
                  </a:lnTo>
                  <a:lnTo>
                    <a:pt x="38480" y="37719"/>
                  </a:lnTo>
                  <a:lnTo>
                    <a:pt x="76699" y="37719"/>
                  </a:lnTo>
                  <a:lnTo>
                    <a:pt x="71881" y="34671"/>
                  </a:lnTo>
                  <a:lnTo>
                    <a:pt x="66734" y="32077"/>
                  </a:lnTo>
                  <a:lnTo>
                    <a:pt x="60801" y="30210"/>
                  </a:lnTo>
                  <a:lnTo>
                    <a:pt x="54058" y="29081"/>
                  </a:lnTo>
                  <a:lnTo>
                    <a:pt x="46481" y="28702"/>
                  </a:lnTo>
                  <a:close/>
                </a:path>
                <a:path w="415925" h="142239">
                  <a:moveTo>
                    <a:pt x="92328" y="80645"/>
                  </a:moveTo>
                  <a:lnTo>
                    <a:pt x="83871" y="81075"/>
                  </a:lnTo>
                  <a:lnTo>
                    <a:pt x="74294" y="81422"/>
                  </a:lnTo>
                  <a:lnTo>
                    <a:pt x="51688" y="81915"/>
                  </a:lnTo>
                  <a:lnTo>
                    <a:pt x="92418" y="81915"/>
                  </a:lnTo>
                  <a:lnTo>
                    <a:pt x="92328" y="80645"/>
                  </a:lnTo>
                  <a:close/>
                </a:path>
                <a:path w="415925" h="142239">
                  <a:moveTo>
                    <a:pt x="76699" y="37719"/>
                  </a:moveTo>
                  <a:lnTo>
                    <a:pt x="54482" y="37719"/>
                  </a:lnTo>
                  <a:lnTo>
                    <a:pt x="60451" y="38862"/>
                  </a:lnTo>
                  <a:lnTo>
                    <a:pt x="64515" y="41021"/>
                  </a:lnTo>
                  <a:lnTo>
                    <a:pt x="68579" y="43307"/>
                  </a:lnTo>
                  <a:lnTo>
                    <a:pt x="70611" y="46228"/>
                  </a:lnTo>
                  <a:lnTo>
                    <a:pt x="70611" y="53721"/>
                  </a:lnTo>
                  <a:lnTo>
                    <a:pt x="68452" y="56642"/>
                  </a:lnTo>
                  <a:lnTo>
                    <a:pt x="64261" y="58928"/>
                  </a:lnTo>
                  <a:lnTo>
                    <a:pt x="59943" y="61087"/>
                  </a:lnTo>
                  <a:lnTo>
                    <a:pt x="54101" y="62230"/>
                  </a:lnTo>
                  <a:lnTo>
                    <a:pt x="76483" y="62230"/>
                  </a:lnTo>
                  <a:lnTo>
                    <a:pt x="78739" y="60579"/>
                  </a:lnTo>
                  <a:lnTo>
                    <a:pt x="81279" y="55753"/>
                  </a:lnTo>
                  <a:lnTo>
                    <a:pt x="81279" y="43687"/>
                  </a:lnTo>
                  <a:lnTo>
                    <a:pt x="78104" y="38608"/>
                  </a:lnTo>
                  <a:lnTo>
                    <a:pt x="76699" y="37719"/>
                  </a:lnTo>
                  <a:close/>
                </a:path>
                <a:path w="415925" h="142239">
                  <a:moveTo>
                    <a:pt x="342773" y="10413"/>
                  </a:moveTo>
                  <a:lnTo>
                    <a:pt x="309419" y="38274"/>
                  </a:lnTo>
                  <a:lnTo>
                    <a:pt x="306958" y="58293"/>
                  </a:lnTo>
                  <a:lnTo>
                    <a:pt x="307592" y="68841"/>
                  </a:lnTo>
                  <a:lnTo>
                    <a:pt x="328294" y="103060"/>
                  </a:lnTo>
                  <a:lnTo>
                    <a:pt x="342773" y="106299"/>
                  </a:lnTo>
                  <a:lnTo>
                    <a:pt x="350466" y="105489"/>
                  </a:lnTo>
                  <a:lnTo>
                    <a:pt x="357362" y="103060"/>
                  </a:lnTo>
                  <a:lnTo>
                    <a:pt x="363472" y="99012"/>
                  </a:lnTo>
                  <a:lnTo>
                    <a:pt x="365818" y="96520"/>
                  </a:lnTo>
                  <a:lnTo>
                    <a:pt x="335406" y="96520"/>
                  </a:lnTo>
                  <a:lnTo>
                    <a:pt x="329310" y="93091"/>
                  </a:lnTo>
                  <a:lnTo>
                    <a:pt x="317500" y="58293"/>
                  </a:lnTo>
                  <a:lnTo>
                    <a:pt x="317950" y="50053"/>
                  </a:lnTo>
                  <a:lnTo>
                    <a:pt x="335279" y="20066"/>
                  </a:lnTo>
                  <a:lnTo>
                    <a:pt x="366006" y="20066"/>
                  </a:lnTo>
                  <a:lnTo>
                    <a:pt x="363579" y="17539"/>
                  </a:lnTo>
                  <a:lnTo>
                    <a:pt x="357425" y="13573"/>
                  </a:lnTo>
                  <a:lnTo>
                    <a:pt x="350486" y="11201"/>
                  </a:lnTo>
                  <a:lnTo>
                    <a:pt x="342773" y="10413"/>
                  </a:lnTo>
                  <a:close/>
                </a:path>
                <a:path w="415925" h="142239">
                  <a:moveTo>
                    <a:pt x="366006" y="20066"/>
                  </a:moveTo>
                  <a:lnTo>
                    <a:pt x="350265" y="20066"/>
                  </a:lnTo>
                  <a:lnTo>
                    <a:pt x="356361" y="23495"/>
                  </a:lnTo>
                  <a:lnTo>
                    <a:pt x="361060" y="30480"/>
                  </a:lnTo>
                  <a:lnTo>
                    <a:pt x="364081" y="36147"/>
                  </a:lnTo>
                  <a:lnTo>
                    <a:pt x="366267" y="42672"/>
                  </a:lnTo>
                  <a:lnTo>
                    <a:pt x="367597" y="50053"/>
                  </a:lnTo>
                  <a:lnTo>
                    <a:pt x="368046" y="58293"/>
                  </a:lnTo>
                  <a:lnTo>
                    <a:pt x="367595" y="66458"/>
                  </a:lnTo>
                  <a:lnTo>
                    <a:pt x="350138" y="96520"/>
                  </a:lnTo>
                  <a:lnTo>
                    <a:pt x="365818" y="96520"/>
                  </a:lnTo>
                  <a:lnTo>
                    <a:pt x="378840" y="58293"/>
                  </a:lnTo>
                  <a:lnTo>
                    <a:pt x="378221" y="47670"/>
                  </a:lnTo>
                  <a:lnTo>
                    <a:pt x="376364" y="38274"/>
                  </a:lnTo>
                  <a:lnTo>
                    <a:pt x="373268" y="30093"/>
                  </a:lnTo>
                  <a:lnTo>
                    <a:pt x="368934" y="23113"/>
                  </a:lnTo>
                  <a:lnTo>
                    <a:pt x="366006" y="20066"/>
                  </a:lnTo>
                  <a:close/>
                </a:path>
                <a:path w="415925" h="142239">
                  <a:moveTo>
                    <a:pt x="415798" y="1143"/>
                  </a:moveTo>
                  <a:lnTo>
                    <a:pt x="404875" y="1143"/>
                  </a:lnTo>
                  <a:lnTo>
                    <a:pt x="404875" y="141732"/>
                  </a:lnTo>
                  <a:lnTo>
                    <a:pt x="415798" y="141732"/>
                  </a:lnTo>
                  <a:lnTo>
                    <a:pt x="415798" y="1143"/>
                  </a:lnTo>
                  <a:close/>
                </a:path>
                <a:path w="415925" h="142239">
                  <a:moveTo>
                    <a:pt x="112522" y="1143"/>
                  </a:moveTo>
                  <a:lnTo>
                    <a:pt x="101726" y="1143"/>
                  </a:lnTo>
                  <a:lnTo>
                    <a:pt x="101726" y="94487"/>
                  </a:lnTo>
                  <a:lnTo>
                    <a:pt x="112522" y="94487"/>
                  </a:lnTo>
                  <a:lnTo>
                    <a:pt x="112522" y="60833"/>
                  </a:lnTo>
                  <a:lnTo>
                    <a:pt x="133603" y="60833"/>
                  </a:lnTo>
                  <a:lnTo>
                    <a:pt x="133603" y="51181"/>
                  </a:lnTo>
                  <a:lnTo>
                    <a:pt x="112522" y="51181"/>
                  </a:lnTo>
                  <a:lnTo>
                    <a:pt x="112522" y="1143"/>
                  </a:lnTo>
                  <a:close/>
                </a:path>
                <a:path w="415925" h="142239">
                  <a:moveTo>
                    <a:pt x="87883" y="14478"/>
                  </a:moveTo>
                  <a:lnTo>
                    <a:pt x="4952" y="14478"/>
                  </a:lnTo>
                  <a:lnTo>
                    <a:pt x="4952" y="24130"/>
                  </a:lnTo>
                  <a:lnTo>
                    <a:pt x="87883" y="24130"/>
                  </a:lnTo>
                  <a:lnTo>
                    <a:pt x="87883" y="14478"/>
                  </a:lnTo>
                  <a:close/>
                </a:path>
                <a:path w="415925" h="142239">
                  <a:moveTo>
                    <a:pt x="51942" y="0"/>
                  </a:moveTo>
                  <a:lnTo>
                    <a:pt x="41148" y="0"/>
                  </a:lnTo>
                  <a:lnTo>
                    <a:pt x="41148" y="14478"/>
                  </a:lnTo>
                  <a:lnTo>
                    <a:pt x="51942" y="14478"/>
                  </a:lnTo>
                  <a:lnTo>
                    <a:pt x="51942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" name="object 129" descr=""/>
            <p:cNvSpPr/>
            <p:nvPr/>
          </p:nvSpPr>
          <p:spPr>
            <a:xfrm>
              <a:off x="8137016" y="1717167"/>
              <a:ext cx="415925" cy="142240"/>
            </a:xfrm>
            <a:custGeom>
              <a:avLst/>
              <a:gdLst/>
              <a:ahLst/>
              <a:cxnLst/>
              <a:rect l="l" t="t" r="r" b="b"/>
              <a:pathLst>
                <a:path w="415925" h="142239">
                  <a:moveTo>
                    <a:pt x="21843" y="101600"/>
                  </a:moveTo>
                  <a:lnTo>
                    <a:pt x="112522" y="101600"/>
                  </a:lnTo>
                  <a:lnTo>
                    <a:pt x="112522" y="141732"/>
                  </a:lnTo>
                  <a:lnTo>
                    <a:pt x="101726" y="141732"/>
                  </a:lnTo>
                  <a:lnTo>
                    <a:pt x="101726" y="111125"/>
                  </a:lnTo>
                  <a:lnTo>
                    <a:pt x="21843" y="111125"/>
                  </a:lnTo>
                  <a:lnTo>
                    <a:pt x="21843" y="101600"/>
                  </a:lnTo>
                  <a:close/>
                </a:path>
                <a:path w="415925" h="142239">
                  <a:moveTo>
                    <a:pt x="177800" y="90678"/>
                  </a:moveTo>
                  <a:lnTo>
                    <a:pt x="188722" y="90678"/>
                  </a:lnTo>
                  <a:lnTo>
                    <a:pt x="188722" y="126492"/>
                  </a:lnTo>
                  <a:lnTo>
                    <a:pt x="270255" y="126492"/>
                  </a:lnTo>
                  <a:lnTo>
                    <a:pt x="270255" y="136398"/>
                  </a:lnTo>
                  <a:lnTo>
                    <a:pt x="177800" y="136398"/>
                  </a:lnTo>
                  <a:lnTo>
                    <a:pt x="177800" y="90678"/>
                  </a:lnTo>
                  <a:close/>
                </a:path>
                <a:path w="415925" h="142239">
                  <a:moveTo>
                    <a:pt x="46481" y="37719"/>
                  </a:moveTo>
                  <a:lnTo>
                    <a:pt x="38480" y="37719"/>
                  </a:lnTo>
                  <a:lnTo>
                    <a:pt x="32511" y="38862"/>
                  </a:lnTo>
                  <a:lnTo>
                    <a:pt x="28448" y="41021"/>
                  </a:lnTo>
                  <a:lnTo>
                    <a:pt x="24256" y="43307"/>
                  </a:lnTo>
                  <a:lnTo>
                    <a:pt x="22225" y="46228"/>
                  </a:lnTo>
                  <a:lnTo>
                    <a:pt x="22225" y="49911"/>
                  </a:lnTo>
                  <a:lnTo>
                    <a:pt x="22225" y="53721"/>
                  </a:lnTo>
                  <a:lnTo>
                    <a:pt x="24383" y="56642"/>
                  </a:lnTo>
                  <a:lnTo>
                    <a:pt x="28701" y="58928"/>
                  </a:lnTo>
                  <a:lnTo>
                    <a:pt x="33019" y="61087"/>
                  </a:lnTo>
                  <a:lnTo>
                    <a:pt x="38861" y="62230"/>
                  </a:lnTo>
                  <a:lnTo>
                    <a:pt x="46481" y="62230"/>
                  </a:lnTo>
                  <a:lnTo>
                    <a:pt x="54101" y="62230"/>
                  </a:lnTo>
                  <a:lnTo>
                    <a:pt x="59943" y="61087"/>
                  </a:lnTo>
                  <a:lnTo>
                    <a:pt x="64261" y="58928"/>
                  </a:lnTo>
                  <a:lnTo>
                    <a:pt x="68452" y="56642"/>
                  </a:lnTo>
                  <a:lnTo>
                    <a:pt x="70611" y="53721"/>
                  </a:lnTo>
                  <a:lnTo>
                    <a:pt x="70611" y="49911"/>
                  </a:lnTo>
                  <a:lnTo>
                    <a:pt x="70611" y="46228"/>
                  </a:lnTo>
                  <a:lnTo>
                    <a:pt x="68579" y="43307"/>
                  </a:lnTo>
                  <a:lnTo>
                    <a:pt x="64515" y="41021"/>
                  </a:lnTo>
                  <a:lnTo>
                    <a:pt x="60451" y="38862"/>
                  </a:lnTo>
                  <a:lnTo>
                    <a:pt x="54482" y="37719"/>
                  </a:lnTo>
                  <a:lnTo>
                    <a:pt x="46481" y="37719"/>
                  </a:lnTo>
                  <a:close/>
                </a:path>
                <a:path w="415925" h="142239">
                  <a:moveTo>
                    <a:pt x="46481" y="28702"/>
                  </a:moveTo>
                  <a:lnTo>
                    <a:pt x="81279" y="43687"/>
                  </a:lnTo>
                  <a:lnTo>
                    <a:pt x="81279" y="49911"/>
                  </a:lnTo>
                  <a:lnTo>
                    <a:pt x="81279" y="55753"/>
                  </a:lnTo>
                  <a:lnTo>
                    <a:pt x="51688" y="70866"/>
                  </a:lnTo>
                  <a:lnTo>
                    <a:pt x="51688" y="81915"/>
                  </a:lnTo>
                  <a:lnTo>
                    <a:pt x="63575" y="81698"/>
                  </a:lnTo>
                  <a:lnTo>
                    <a:pt x="74294" y="81422"/>
                  </a:lnTo>
                  <a:lnTo>
                    <a:pt x="83871" y="81075"/>
                  </a:lnTo>
                  <a:lnTo>
                    <a:pt x="92328" y="80645"/>
                  </a:lnTo>
                  <a:lnTo>
                    <a:pt x="92963" y="89662"/>
                  </a:lnTo>
                  <a:lnTo>
                    <a:pt x="74364" y="90662"/>
                  </a:lnTo>
                  <a:lnTo>
                    <a:pt x="52847" y="91376"/>
                  </a:lnTo>
                  <a:lnTo>
                    <a:pt x="28402" y="91805"/>
                  </a:lnTo>
                  <a:lnTo>
                    <a:pt x="1015" y="91948"/>
                  </a:lnTo>
                  <a:lnTo>
                    <a:pt x="0" y="82550"/>
                  </a:lnTo>
                  <a:lnTo>
                    <a:pt x="10854" y="82506"/>
                  </a:lnTo>
                  <a:lnTo>
                    <a:pt x="21304" y="82391"/>
                  </a:lnTo>
                  <a:lnTo>
                    <a:pt x="31325" y="82228"/>
                  </a:lnTo>
                  <a:lnTo>
                    <a:pt x="40893" y="82042"/>
                  </a:lnTo>
                  <a:lnTo>
                    <a:pt x="40893" y="70866"/>
                  </a:lnTo>
                  <a:lnTo>
                    <a:pt x="31368" y="70104"/>
                  </a:lnTo>
                  <a:lnTo>
                    <a:pt x="24129" y="67945"/>
                  </a:lnTo>
                  <a:lnTo>
                    <a:pt x="19050" y="64135"/>
                  </a:lnTo>
                  <a:lnTo>
                    <a:pt x="14097" y="60452"/>
                  </a:lnTo>
                  <a:lnTo>
                    <a:pt x="11556" y="55753"/>
                  </a:lnTo>
                  <a:lnTo>
                    <a:pt x="11556" y="49911"/>
                  </a:lnTo>
                  <a:lnTo>
                    <a:pt x="11556" y="43434"/>
                  </a:lnTo>
                  <a:lnTo>
                    <a:pt x="14604" y="38227"/>
                  </a:lnTo>
                  <a:lnTo>
                    <a:pt x="20827" y="34417"/>
                  </a:lnTo>
                  <a:lnTo>
                    <a:pt x="25925" y="31916"/>
                  </a:lnTo>
                  <a:lnTo>
                    <a:pt x="31892" y="30130"/>
                  </a:lnTo>
                  <a:lnTo>
                    <a:pt x="38740" y="29059"/>
                  </a:lnTo>
                  <a:lnTo>
                    <a:pt x="46481" y="28702"/>
                  </a:lnTo>
                  <a:close/>
                </a:path>
                <a:path w="415925" h="142239">
                  <a:moveTo>
                    <a:pt x="342773" y="20066"/>
                  </a:moveTo>
                  <a:lnTo>
                    <a:pt x="335279" y="20066"/>
                  </a:lnTo>
                  <a:lnTo>
                    <a:pt x="329183" y="23495"/>
                  </a:lnTo>
                  <a:lnTo>
                    <a:pt x="317500" y="58293"/>
                  </a:lnTo>
                  <a:lnTo>
                    <a:pt x="317950" y="66458"/>
                  </a:lnTo>
                  <a:lnTo>
                    <a:pt x="335406" y="96520"/>
                  </a:lnTo>
                  <a:lnTo>
                    <a:pt x="342773" y="96520"/>
                  </a:lnTo>
                  <a:lnTo>
                    <a:pt x="350138" y="96520"/>
                  </a:lnTo>
                  <a:lnTo>
                    <a:pt x="368046" y="58293"/>
                  </a:lnTo>
                  <a:lnTo>
                    <a:pt x="367597" y="50053"/>
                  </a:lnTo>
                  <a:lnTo>
                    <a:pt x="350265" y="20066"/>
                  </a:lnTo>
                  <a:lnTo>
                    <a:pt x="342773" y="20066"/>
                  </a:lnTo>
                  <a:close/>
                </a:path>
                <a:path w="415925" h="142239">
                  <a:moveTo>
                    <a:pt x="196976" y="16256"/>
                  </a:moveTo>
                  <a:lnTo>
                    <a:pt x="189356" y="16256"/>
                  </a:lnTo>
                  <a:lnTo>
                    <a:pt x="183133" y="18542"/>
                  </a:lnTo>
                  <a:lnTo>
                    <a:pt x="178307" y="23241"/>
                  </a:lnTo>
                  <a:lnTo>
                    <a:pt x="173481" y="27940"/>
                  </a:lnTo>
                  <a:lnTo>
                    <a:pt x="171068" y="34290"/>
                  </a:lnTo>
                  <a:lnTo>
                    <a:pt x="171068" y="42163"/>
                  </a:lnTo>
                  <a:lnTo>
                    <a:pt x="171068" y="50037"/>
                  </a:lnTo>
                  <a:lnTo>
                    <a:pt x="173481" y="56387"/>
                  </a:lnTo>
                  <a:lnTo>
                    <a:pt x="178180" y="61087"/>
                  </a:lnTo>
                  <a:lnTo>
                    <a:pt x="183006" y="65786"/>
                  </a:lnTo>
                  <a:lnTo>
                    <a:pt x="189229" y="68199"/>
                  </a:lnTo>
                  <a:lnTo>
                    <a:pt x="196976" y="68199"/>
                  </a:lnTo>
                  <a:lnTo>
                    <a:pt x="204724" y="68199"/>
                  </a:lnTo>
                  <a:lnTo>
                    <a:pt x="210947" y="65786"/>
                  </a:lnTo>
                  <a:lnTo>
                    <a:pt x="215773" y="61087"/>
                  </a:lnTo>
                  <a:lnTo>
                    <a:pt x="220599" y="56387"/>
                  </a:lnTo>
                  <a:lnTo>
                    <a:pt x="223011" y="50037"/>
                  </a:lnTo>
                  <a:lnTo>
                    <a:pt x="223011" y="42163"/>
                  </a:lnTo>
                  <a:lnTo>
                    <a:pt x="223011" y="34290"/>
                  </a:lnTo>
                  <a:lnTo>
                    <a:pt x="220599" y="27940"/>
                  </a:lnTo>
                  <a:lnTo>
                    <a:pt x="215773" y="23241"/>
                  </a:lnTo>
                  <a:lnTo>
                    <a:pt x="210947" y="18542"/>
                  </a:lnTo>
                  <a:lnTo>
                    <a:pt x="204724" y="16256"/>
                  </a:lnTo>
                  <a:lnTo>
                    <a:pt x="196976" y="16256"/>
                  </a:lnTo>
                  <a:close/>
                </a:path>
                <a:path w="415925" h="142239">
                  <a:moveTo>
                    <a:pt x="342773" y="10413"/>
                  </a:moveTo>
                  <a:lnTo>
                    <a:pt x="376364" y="38274"/>
                  </a:lnTo>
                  <a:lnTo>
                    <a:pt x="378840" y="58293"/>
                  </a:lnTo>
                  <a:lnTo>
                    <a:pt x="378219" y="68841"/>
                  </a:lnTo>
                  <a:lnTo>
                    <a:pt x="357362" y="103060"/>
                  </a:lnTo>
                  <a:lnTo>
                    <a:pt x="342773" y="106299"/>
                  </a:lnTo>
                  <a:lnTo>
                    <a:pt x="335152" y="105489"/>
                  </a:lnTo>
                  <a:lnTo>
                    <a:pt x="307578" y="68770"/>
                  </a:lnTo>
                  <a:lnTo>
                    <a:pt x="306958" y="58293"/>
                  </a:lnTo>
                  <a:lnTo>
                    <a:pt x="307576" y="47670"/>
                  </a:lnTo>
                  <a:lnTo>
                    <a:pt x="328136" y="13573"/>
                  </a:lnTo>
                  <a:lnTo>
                    <a:pt x="342773" y="10413"/>
                  </a:lnTo>
                  <a:close/>
                </a:path>
                <a:path w="415925" h="142239">
                  <a:moveTo>
                    <a:pt x="196976" y="6477"/>
                  </a:moveTo>
                  <a:lnTo>
                    <a:pt x="231155" y="27701"/>
                  </a:lnTo>
                  <a:lnTo>
                    <a:pt x="233806" y="42163"/>
                  </a:lnTo>
                  <a:lnTo>
                    <a:pt x="233142" y="49710"/>
                  </a:lnTo>
                  <a:lnTo>
                    <a:pt x="204549" y="77231"/>
                  </a:lnTo>
                  <a:lnTo>
                    <a:pt x="196976" y="77850"/>
                  </a:lnTo>
                  <a:lnTo>
                    <a:pt x="189458" y="77231"/>
                  </a:lnTo>
                  <a:lnTo>
                    <a:pt x="160793" y="49710"/>
                  </a:lnTo>
                  <a:lnTo>
                    <a:pt x="160147" y="42163"/>
                  </a:lnTo>
                  <a:lnTo>
                    <a:pt x="160793" y="34617"/>
                  </a:lnTo>
                  <a:lnTo>
                    <a:pt x="189404" y="7096"/>
                  </a:lnTo>
                  <a:lnTo>
                    <a:pt x="196976" y="6477"/>
                  </a:lnTo>
                  <a:close/>
                </a:path>
                <a:path w="415925" h="142239">
                  <a:moveTo>
                    <a:pt x="404875" y="1143"/>
                  </a:moveTo>
                  <a:lnTo>
                    <a:pt x="415798" y="1143"/>
                  </a:lnTo>
                  <a:lnTo>
                    <a:pt x="415798" y="141732"/>
                  </a:lnTo>
                  <a:lnTo>
                    <a:pt x="404875" y="141732"/>
                  </a:lnTo>
                  <a:lnTo>
                    <a:pt x="404875" y="1143"/>
                  </a:lnTo>
                  <a:close/>
                </a:path>
                <a:path w="415925" h="142239">
                  <a:moveTo>
                    <a:pt x="255524" y="1143"/>
                  </a:moveTo>
                  <a:lnTo>
                    <a:pt x="266446" y="1143"/>
                  </a:lnTo>
                  <a:lnTo>
                    <a:pt x="266446" y="103886"/>
                  </a:lnTo>
                  <a:lnTo>
                    <a:pt x="255524" y="103886"/>
                  </a:lnTo>
                  <a:lnTo>
                    <a:pt x="255524" y="1143"/>
                  </a:lnTo>
                  <a:close/>
                </a:path>
                <a:path w="415925" h="142239">
                  <a:moveTo>
                    <a:pt x="101726" y="1143"/>
                  </a:moveTo>
                  <a:lnTo>
                    <a:pt x="112522" y="1143"/>
                  </a:lnTo>
                  <a:lnTo>
                    <a:pt x="112522" y="51181"/>
                  </a:lnTo>
                  <a:lnTo>
                    <a:pt x="133603" y="51181"/>
                  </a:lnTo>
                  <a:lnTo>
                    <a:pt x="133603" y="60833"/>
                  </a:lnTo>
                  <a:lnTo>
                    <a:pt x="112522" y="60833"/>
                  </a:lnTo>
                  <a:lnTo>
                    <a:pt x="112522" y="94487"/>
                  </a:lnTo>
                  <a:lnTo>
                    <a:pt x="101726" y="94487"/>
                  </a:lnTo>
                  <a:lnTo>
                    <a:pt x="101726" y="1143"/>
                  </a:lnTo>
                  <a:close/>
                </a:path>
                <a:path w="415925" h="142239">
                  <a:moveTo>
                    <a:pt x="41148" y="0"/>
                  </a:moveTo>
                  <a:lnTo>
                    <a:pt x="51942" y="0"/>
                  </a:lnTo>
                  <a:lnTo>
                    <a:pt x="51942" y="14478"/>
                  </a:lnTo>
                  <a:lnTo>
                    <a:pt x="87883" y="14478"/>
                  </a:lnTo>
                  <a:lnTo>
                    <a:pt x="87883" y="24130"/>
                  </a:lnTo>
                  <a:lnTo>
                    <a:pt x="4952" y="24130"/>
                  </a:lnTo>
                  <a:lnTo>
                    <a:pt x="4952" y="14478"/>
                  </a:lnTo>
                  <a:lnTo>
                    <a:pt x="41148" y="14478"/>
                  </a:lnTo>
                  <a:lnTo>
                    <a:pt x="41148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0" name="object 130" descr=""/>
          <p:cNvGrpSpPr/>
          <p:nvPr/>
        </p:nvGrpSpPr>
        <p:grpSpPr>
          <a:xfrm>
            <a:off x="8632443" y="1713738"/>
            <a:ext cx="588645" cy="149860"/>
            <a:chOff x="8632443" y="1713738"/>
            <a:chExt cx="588645" cy="149860"/>
          </a:xfrm>
        </p:grpSpPr>
        <p:sp>
          <p:nvSpPr>
            <p:cNvPr id="131" name="object 131" descr=""/>
            <p:cNvSpPr/>
            <p:nvPr/>
          </p:nvSpPr>
          <p:spPr>
            <a:xfrm>
              <a:off x="8637015" y="1718310"/>
              <a:ext cx="579755" cy="140970"/>
            </a:xfrm>
            <a:custGeom>
              <a:avLst/>
              <a:gdLst/>
              <a:ahLst/>
              <a:cxnLst/>
              <a:rect l="l" t="t" r="r" b="b"/>
              <a:pathLst>
                <a:path w="579754" h="140969">
                  <a:moveTo>
                    <a:pt x="483488" y="99187"/>
                  </a:moveTo>
                  <a:lnTo>
                    <a:pt x="472693" y="99187"/>
                  </a:lnTo>
                  <a:lnTo>
                    <a:pt x="472693" y="138049"/>
                  </a:lnTo>
                  <a:lnTo>
                    <a:pt x="562736" y="138049"/>
                  </a:lnTo>
                  <a:lnTo>
                    <a:pt x="562736" y="128397"/>
                  </a:lnTo>
                  <a:lnTo>
                    <a:pt x="483488" y="128397"/>
                  </a:lnTo>
                  <a:lnTo>
                    <a:pt x="483488" y="99187"/>
                  </a:lnTo>
                  <a:close/>
                </a:path>
                <a:path w="579754" h="140969">
                  <a:moveTo>
                    <a:pt x="558291" y="0"/>
                  </a:moveTo>
                  <a:lnTo>
                    <a:pt x="547369" y="0"/>
                  </a:lnTo>
                  <a:lnTo>
                    <a:pt x="547369" y="104648"/>
                  </a:lnTo>
                  <a:lnTo>
                    <a:pt x="558291" y="104648"/>
                  </a:lnTo>
                  <a:lnTo>
                    <a:pt x="558291" y="64262"/>
                  </a:lnTo>
                  <a:lnTo>
                    <a:pt x="579501" y="64262"/>
                  </a:lnTo>
                  <a:lnTo>
                    <a:pt x="579501" y="54355"/>
                  </a:lnTo>
                  <a:lnTo>
                    <a:pt x="558291" y="54355"/>
                  </a:lnTo>
                  <a:lnTo>
                    <a:pt x="558291" y="0"/>
                  </a:lnTo>
                  <a:close/>
                </a:path>
                <a:path w="579754" h="140969">
                  <a:moveTo>
                    <a:pt x="491108" y="35940"/>
                  </a:moveTo>
                  <a:lnTo>
                    <a:pt x="456437" y="54990"/>
                  </a:lnTo>
                  <a:lnTo>
                    <a:pt x="456437" y="69850"/>
                  </a:lnTo>
                  <a:lnTo>
                    <a:pt x="490981" y="89026"/>
                  </a:lnTo>
                  <a:lnTo>
                    <a:pt x="498576" y="88530"/>
                  </a:lnTo>
                  <a:lnTo>
                    <a:pt x="505348" y="87058"/>
                  </a:lnTo>
                  <a:lnTo>
                    <a:pt x="511288" y="84633"/>
                  </a:lnTo>
                  <a:lnTo>
                    <a:pt x="516381" y="81279"/>
                  </a:lnTo>
                  <a:lnTo>
                    <a:pt x="518203" y="79755"/>
                  </a:lnTo>
                  <a:lnTo>
                    <a:pt x="483742" y="79755"/>
                  </a:lnTo>
                  <a:lnTo>
                    <a:pt x="478027" y="78104"/>
                  </a:lnTo>
                  <a:lnTo>
                    <a:pt x="473709" y="74802"/>
                  </a:lnTo>
                  <a:lnTo>
                    <a:pt x="469391" y="71627"/>
                  </a:lnTo>
                  <a:lnTo>
                    <a:pt x="467232" y="67437"/>
                  </a:lnTo>
                  <a:lnTo>
                    <a:pt x="467232" y="57403"/>
                  </a:lnTo>
                  <a:lnTo>
                    <a:pt x="469391" y="53212"/>
                  </a:lnTo>
                  <a:lnTo>
                    <a:pt x="473582" y="50037"/>
                  </a:lnTo>
                  <a:lnTo>
                    <a:pt x="477900" y="46862"/>
                  </a:lnTo>
                  <a:lnTo>
                    <a:pt x="483742" y="45212"/>
                  </a:lnTo>
                  <a:lnTo>
                    <a:pt x="518404" y="45212"/>
                  </a:lnTo>
                  <a:lnTo>
                    <a:pt x="516381" y="43561"/>
                  </a:lnTo>
                  <a:lnTo>
                    <a:pt x="511307" y="40227"/>
                  </a:lnTo>
                  <a:lnTo>
                    <a:pt x="505412" y="37846"/>
                  </a:lnTo>
                  <a:lnTo>
                    <a:pt x="498683" y="36417"/>
                  </a:lnTo>
                  <a:lnTo>
                    <a:pt x="491108" y="35940"/>
                  </a:lnTo>
                  <a:close/>
                </a:path>
                <a:path w="579754" h="140969">
                  <a:moveTo>
                    <a:pt x="518404" y="45212"/>
                  </a:moveTo>
                  <a:lnTo>
                    <a:pt x="498475" y="45212"/>
                  </a:lnTo>
                  <a:lnTo>
                    <a:pt x="504316" y="46862"/>
                  </a:lnTo>
                  <a:lnTo>
                    <a:pt x="512952" y="53212"/>
                  </a:lnTo>
                  <a:lnTo>
                    <a:pt x="515111" y="57403"/>
                  </a:lnTo>
                  <a:lnTo>
                    <a:pt x="515111" y="67437"/>
                  </a:lnTo>
                  <a:lnTo>
                    <a:pt x="512952" y="71627"/>
                  </a:lnTo>
                  <a:lnTo>
                    <a:pt x="508634" y="74802"/>
                  </a:lnTo>
                  <a:lnTo>
                    <a:pt x="504316" y="78104"/>
                  </a:lnTo>
                  <a:lnTo>
                    <a:pt x="498475" y="79755"/>
                  </a:lnTo>
                  <a:lnTo>
                    <a:pt x="518203" y="79755"/>
                  </a:lnTo>
                  <a:lnTo>
                    <a:pt x="522604" y="76073"/>
                  </a:lnTo>
                  <a:lnTo>
                    <a:pt x="525716" y="69850"/>
                  </a:lnTo>
                  <a:lnTo>
                    <a:pt x="525779" y="54990"/>
                  </a:lnTo>
                  <a:lnTo>
                    <a:pt x="522604" y="48640"/>
                  </a:lnTo>
                  <a:lnTo>
                    <a:pt x="518404" y="45212"/>
                  </a:lnTo>
                  <a:close/>
                </a:path>
                <a:path w="579754" h="140969">
                  <a:moveTo>
                    <a:pt x="532764" y="18795"/>
                  </a:moveTo>
                  <a:lnTo>
                    <a:pt x="449072" y="18795"/>
                  </a:lnTo>
                  <a:lnTo>
                    <a:pt x="449072" y="28448"/>
                  </a:lnTo>
                  <a:lnTo>
                    <a:pt x="532764" y="28448"/>
                  </a:lnTo>
                  <a:lnTo>
                    <a:pt x="532764" y="18795"/>
                  </a:lnTo>
                  <a:close/>
                </a:path>
                <a:path w="579754" h="140969">
                  <a:moveTo>
                    <a:pt x="496569" y="507"/>
                  </a:moveTo>
                  <a:lnTo>
                    <a:pt x="485393" y="507"/>
                  </a:lnTo>
                  <a:lnTo>
                    <a:pt x="485393" y="18795"/>
                  </a:lnTo>
                  <a:lnTo>
                    <a:pt x="496569" y="18795"/>
                  </a:lnTo>
                  <a:lnTo>
                    <a:pt x="496569" y="507"/>
                  </a:lnTo>
                  <a:close/>
                </a:path>
                <a:path w="579754" h="140969">
                  <a:moveTo>
                    <a:pt x="363981" y="86613"/>
                  </a:moveTo>
                  <a:lnTo>
                    <a:pt x="322072" y="98298"/>
                  </a:lnTo>
                  <a:lnTo>
                    <a:pt x="318134" y="104648"/>
                  </a:lnTo>
                  <a:lnTo>
                    <a:pt x="318134" y="120776"/>
                  </a:lnTo>
                  <a:lnTo>
                    <a:pt x="353647" y="138487"/>
                  </a:lnTo>
                  <a:lnTo>
                    <a:pt x="363981" y="138937"/>
                  </a:lnTo>
                  <a:lnTo>
                    <a:pt x="374390" y="138487"/>
                  </a:lnTo>
                  <a:lnTo>
                    <a:pt x="383524" y="137144"/>
                  </a:lnTo>
                  <a:lnTo>
                    <a:pt x="391396" y="134919"/>
                  </a:lnTo>
                  <a:lnTo>
                    <a:pt x="398017" y="131825"/>
                  </a:lnTo>
                  <a:lnTo>
                    <a:pt x="401635" y="129666"/>
                  </a:lnTo>
                  <a:lnTo>
                    <a:pt x="363981" y="129666"/>
                  </a:lnTo>
                  <a:lnTo>
                    <a:pt x="356026" y="129381"/>
                  </a:lnTo>
                  <a:lnTo>
                    <a:pt x="329691" y="117855"/>
                  </a:lnTo>
                  <a:lnTo>
                    <a:pt x="329691" y="107568"/>
                  </a:lnTo>
                  <a:lnTo>
                    <a:pt x="363981" y="95885"/>
                  </a:lnTo>
                  <a:lnTo>
                    <a:pt x="401848" y="95885"/>
                  </a:lnTo>
                  <a:lnTo>
                    <a:pt x="398017" y="93599"/>
                  </a:lnTo>
                  <a:lnTo>
                    <a:pt x="391396" y="90525"/>
                  </a:lnTo>
                  <a:lnTo>
                    <a:pt x="383524" y="88344"/>
                  </a:lnTo>
                  <a:lnTo>
                    <a:pt x="374390" y="87044"/>
                  </a:lnTo>
                  <a:lnTo>
                    <a:pt x="363981" y="86613"/>
                  </a:lnTo>
                  <a:close/>
                </a:path>
                <a:path w="579754" h="140969">
                  <a:moveTo>
                    <a:pt x="401848" y="95885"/>
                  </a:moveTo>
                  <a:lnTo>
                    <a:pt x="363981" y="95885"/>
                  </a:lnTo>
                  <a:lnTo>
                    <a:pt x="371953" y="96170"/>
                  </a:lnTo>
                  <a:lnTo>
                    <a:pt x="378924" y="97027"/>
                  </a:lnTo>
                  <a:lnTo>
                    <a:pt x="384752" y="98403"/>
                  </a:lnTo>
                  <a:lnTo>
                    <a:pt x="389635" y="100329"/>
                  </a:lnTo>
                  <a:lnTo>
                    <a:pt x="395477" y="103377"/>
                  </a:lnTo>
                  <a:lnTo>
                    <a:pt x="398399" y="107568"/>
                  </a:lnTo>
                  <a:lnTo>
                    <a:pt x="398399" y="117855"/>
                  </a:lnTo>
                  <a:lnTo>
                    <a:pt x="363981" y="129666"/>
                  </a:lnTo>
                  <a:lnTo>
                    <a:pt x="401635" y="129666"/>
                  </a:lnTo>
                  <a:lnTo>
                    <a:pt x="405891" y="127126"/>
                  </a:lnTo>
                  <a:lnTo>
                    <a:pt x="409955" y="120776"/>
                  </a:lnTo>
                  <a:lnTo>
                    <a:pt x="409955" y="104648"/>
                  </a:lnTo>
                  <a:lnTo>
                    <a:pt x="405891" y="98298"/>
                  </a:lnTo>
                  <a:lnTo>
                    <a:pt x="401848" y="95885"/>
                  </a:lnTo>
                  <a:close/>
                </a:path>
                <a:path w="579754" h="140969">
                  <a:moveTo>
                    <a:pt x="429259" y="63118"/>
                  </a:moveTo>
                  <a:lnTo>
                    <a:pt x="298703" y="63118"/>
                  </a:lnTo>
                  <a:lnTo>
                    <a:pt x="298703" y="72770"/>
                  </a:lnTo>
                  <a:lnTo>
                    <a:pt x="429259" y="72770"/>
                  </a:lnTo>
                  <a:lnTo>
                    <a:pt x="429259" y="63118"/>
                  </a:lnTo>
                  <a:close/>
                </a:path>
                <a:path w="579754" h="140969">
                  <a:moveTo>
                    <a:pt x="109092" y="86613"/>
                  </a:moveTo>
                  <a:lnTo>
                    <a:pt x="21335" y="86613"/>
                  </a:lnTo>
                  <a:lnTo>
                    <a:pt x="21335" y="95757"/>
                  </a:lnTo>
                  <a:lnTo>
                    <a:pt x="98170" y="95757"/>
                  </a:lnTo>
                  <a:lnTo>
                    <a:pt x="98170" y="108076"/>
                  </a:lnTo>
                  <a:lnTo>
                    <a:pt x="21335" y="108076"/>
                  </a:lnTo>
                  <a:lnTo>
                    <a:pt x="21335" y="139318"/>
                  </a:lnTo>
                  <a:lnTo>
                    <a:pt x="112775" y="139318"/>
                  </a:lnTo>
                  <a:lnTo>
                    <a:pt x="112775" y="130175"/>
                  </a:lnTo>
                  <a:lnTo>
                    <a:pt x="32130" y="130175"/>
                  </a:lnTo>
                  <a:lnTo>
                    <a:pt x="32130" y="116586"/>
                  </a:lnTo>
                  <a:lnTo>
                    <a:pt x="109092" y="116586"/>
                  </a:lnTo>
                  <a:lnTo>
                    <a:pt x="109092" y="86613"/>
                  </a:lnTo>
                  <a:close/>
                </a:path>
                <a:path w="579754" h="140969">
                  <a:moveTo>
                    <a:pt x="70738" y="71247"/>
                  </a:moveTo>
                  <a:lnTo>
                    <a:pt x="59943" y="71247"/>
                  </a:lnTo>
                  <a:lnTo>
                    <a:pt x="59943" y="86613"/>
                  </a:lnTo>
                  <a:lnTo>
                    <a:pt x="70738" y="86613"/>
                  </a:lnTo>
                  <a:lnTo>
                    <a:pt x="70738" y="71247"/>
                  </a:lnTo>
                  <a:close/>
                </a:path>
                <a:path w="579754" h="140969">
                  <a:moveTo>
                    <a:pt x="130555" y="62102"/>
                  </a:moveTo>
                  <a:lnTo>
                    <a:pt x="0" y="62102"/>
                  </a:lnTo>
                  <a:lnTo>
                    <a:pt x="0" y="71247"/>
                  </a:lnTo>
                  <a:lnTo>
                    <a:pt x="130555" y="71247"/>
                  </a:lnTo>
                  <a:lnTo>
                    <a:pt x="130555" y="62102"/>
                  </a:lnTo>
                  <a:close/>
                </a:path>
                <a:path w="579754" h="140969">
                  <a:moveTo>
                    <a:pt x="33147" y="1904"/>
                  </a:moveTo>
                  <a:lnTo>
                    <a:pt x="22351" y="1904"/>
                  </a:lnTo>
                  <a:lnTo>
                    <a:pt x="22351" y="48767"/>
                  </a:lnTo>
                  <a:lnTo>
                    <a:pt x="108330" y="48767"/>
                  </a:lnTo>
                  <a:lnTo>
                    <a:pt x="108330" y="39750"/>
                  </a:lnTo>
                  <a:lnTo>
                    <a:pt x="33147" y="39750"/>
                  </a:lnTo>
                  <a:lnTo>
                    <a:pt x="33147" y="26415"/>
                  </a:lnTo>
                  <a:lnTo>
                    <a:pt x="108330" y="26415"/>
                  </a:lnTo>
                  <a:lnTo>
                    <a:pt x="108330" y="17525"/>
                  </a:lnTo>
                  <a:lnTo>
                    <a:pt x="33147" y="17525"/>
                  </a:lnTo>
                  <a:lnTo>
                    <a:pt x="33147" y="1904"/>
                  </a:lnTo>
                  <a:close/>
                </a:path>
                <a:path w="579754" h="140969">
                  <a:moveTo>
                    <a:pt x="108330" y="26415"/>
                  </a:moveTo>
                  <a:lnTo>
                    <a:pt x="97535" y="26415"/>
                  </a:lnTo>
                  <a:lnTo>
                    <a:pt x="97535" y="39750"/>
                  </a:lnTo>
                  <a:lnTo>
                    <a:pt x="108330" y="39750"/>
                  </a:lnTo>
                  <a:lnTo>
                    <a:pt x="108330" y="26415"/>
                  </a:lnTo>
                  <a:close/>
                </a:path>
                <a:path w="579754" h="140969">
                  <a:moveTo>
                    <a:pt x="108330" y="1904"/>
                  </a:moveTo>
                  <a:lnTo>
                    <a:pt x="97535" y="1904"/>
                  </a:lnTo>
                  <a:lnTo>
                    <a:pt x="97535" y="17525"/>
                  </a:lnTo>
                  <a:lnTo>
                    <a:pt x="108330" y="17525"/>
                  </a:lnTo>
                  <a:lnTo>
                    <a:pt x="108330" y="1904"/>
                  </a:lnTo>
                  <a:close/>
                </a:path>
                <a:path w="579754" h="140969">
                  <a:moveTo>
                    <a:pt x="224281" y="12445"/>
                  </a:moveTo>
                  <a:lnTo>
                    <a:pt x="158495" y="12445"/>
                  </a:lnTo>
                  <a:lnTo>
                    <a:pt x="158495" y="22225"/>
                  </a:lnTo>
                  <a:lnTo>
                    <a:pt x="212598" y="22225"/>
                  </a:lnTo>
                  <a:lnTo>
                    <a:pt x="210188" y="35012"/>
                  </a:lnTo>
                  <a:lnTo>
                    <a:pt x="192150" y="69087"/>
                  </a:lnTo>
                  <a:lnTo>
                    <a:pt x="152526" y="98551"/>
                  </a:lnTo>
                  <a:lnTo>
                    <a:pt x="160908" y="107441"/>
                  </a:lnTo>
                  <a:lnTo>
                    <a:pt x="188009" y="88366"/>
                  </a:lnTo>
                  <a:lnTo>
                    <a:pt x="207597" y="66182"/>
                  </a:lnTo>
                  <a:lnTo>
                    <a:pt x="219684" y="40880"/>
                  </a:lnTo>
                  <a:lnTo>
                    <a:pt x="224281" y="12445"/>
                  </a:lnTo>
                  <a:close/>
                </a:path>
                <a:path w="579754" h="140969">
                  <a:moveTo>
                    <a:pt x="333120" y="2920"/>
                  </a:moveTo>
                  <a:lnTo>
                    <a:pt x="322199" y="2920"/>
                  </a:lnTo>
                  <a:lnTo>
                    <a:pt x="322199" y="47751"/>
                  </a:lnTo>
                  <a:lnTo>
                    <a:pt x="410209" y="47751"/>
                  </a:lnTo>
                  <a:lnTo>
                    <a:pt x="410209" y="37973"/>
                  </a:lnTo>
                  <a:lnTo>
                    <a:pt x="333120" y="37973"/>
                  </a:lnTo>
                  <a:lnTo>
                    <a:pt x="333120" y="2920"/>
                  </a:lnTo>
                  <a:close/>
                </a:path>
                <a:path w="579754" h="140969">
                  <a:moveTo>
                    <a:pt x="258825" y="0"/>
                  </a:moveTo>
                  <a:lnTo>
                    <a:pt x="248030" y="0"/>
                  </a:lnTo>
                  <a:lnTo>
                    <a:pt x="248030" y="140588"/>
                  </a:lnTo>
                  <a:lnTo>
                    <a:pt x="258825" y="140588"/>
                  </a:lnTo>
                  <a:lnTo>
                    <a:pt x="258825" y="67690"/>
                  </a:lnTo>
                  <a:lnTo>
                    <a:pt x="284099" y="67690"/>
                  </a:lnTo>
                  <a:lnTo>
                    <a:pt x="284099" y="57912"/>
                  </a:lnTo>
                  <a:lnTo>
                    <a:pt x="258825" y="57912"/>
                  </a:lnTo>
                  <a:lnTo>
                    <a:pt x="258825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2" name="object 132" descr=""/>
            <p:cNvSpPr/>
            <p:nvPr/>
          </p:nvSpPr>
          <p:spPr>
            <a:xfrm>
              <a:off x="8637015" y="1718310"/>
              <a:ext cx="579755" cy="140970"/>
            </a:xfrm>
            <a:custGeom>
              <a:avLst/>
              <a:gdLst/>
              <a:ahLst/>
              <a:cxnLst/>
              <a:rect l="l" t="t" r="r" b="b"/>
              <a:pathLst>
                <a:path w="579754" h="140969">
                  <a:moveTo>
                    <a:pt x="472693" y="99187"/>
                  </a:moveTo>
                  <a:lnTo>
                    <a:pt x="483488" y="99187"/>
                  </a:lnTo>
                  <a:lnTo>
                    <a:pt x="483488" y="128397"/>
                  </a:lnTo>
                  <a:lnTo>
                    <a:pt x="562736" y="128397"/>
                  </a:lnTo>
                  <a:lnTo>
                    <a:pt x="562736" y="138049"/>
                  </a:lnTo>
                  <a:lnTo>
                    <a:pt x="472693" y="138049"/>
                  </a:lnTo>
                  <a:lnTo>
                    <a:pt x="472693" y="99187"/>
                  </a:lnTo>
                  <a:close/>
                </a:path>
                <a:path w="579754" h="140969">
                  <a:moveTo>
                    <a:pt x="363981" y="95885"/>
                  </a:moveTo>
                  <a:lnTo>
                    <a:pt x="329691" y="107568"/>
                  </a:lnTo>
                  <a:lnTo>
                    <a:pt x="329691" y="112649"/>
                  </a:lnTo>
                  <a:lnTo>
                    <a:pt x="329691" y="117855"/>
                  </a:lnTo>
                  <a:lnTo>
                    <a:pt x="363981" y="129666"/>
                  </a:lnTo>
                  <a:lnTo>
                    <a:pt x="371937" y="129381"/>
                  </a:lnTo>
                  <a:lnTo>
                    <a:pt x="398399" y="117855"/>
                  </a:lnTo>
                  <a:lnTo>
                    <a:pt x="398399" y="112649"/>
                  </a:lnTo>
                  <a:lnTo>
                    <a:pt x="398399" y="107568"/>
                  </a:lnTo>
                  <a:lnTo>
                    <a:pt x="371937" y="96168"/>
                  </a:lnTo>
                  <a:lnTo>
                    <a:pt x="363981" y="95885"/>
                  </a:lnTo>
                  <a:close/>
                </a:path>
                <a:path w="579754" h="140969">
                  <a:moveTo>
                    <a:pt x="363981" y="86613"/>
                  </a:moveTo>
                  <a:lnTo>
                    <a:pt x="405891" y="98298"/>
                  </a:lnTo>
                  <a:lnTo>
                    <a:pt x="409955" y="104648"/>
                  </a:lnTo>
                  <a:lnTo>
                    <a:pt x="409955" y="112649"/>
                  </a:lnTo>
                  <a:lnTo>
                    <a:pt x="409955" y="120776"/>
                  </a:lnTo>
                  <a:lnTo>
                    <a:pt x="374390" y="138487"/>
                  </a:lnTo>
                  <a:lnTo>
                    <a:pt x="363981" y="138937"/>
                  </a:lnTo>
                  <a:lnTo>
                    <a:pt x="353647" y="138487"/>
                  </a:lnTo>
                  <a:lnTo>
                    <a:pt x="318134" y="120776"/>
                  </a:lnTo>
                  <a:lnTo>
                    <a:pt x="318134" y="112649"/>
                  </a:lnTo>
                  <a:lnTo>
                    <a:pt x="318134" y="104648"/>
                  </a:lnTo>
                  <a:lnTo>
                    <a:pt x="353647" y="87044"/>
                  </a:lnTo>
                  <a:lnTo>
                    <a:pt x="363981" y="86613"/>
                  </a:lnTo>
                  <a:close/>
                </a:path>
                <a:path w="579754" h="140969">
                  <a:moveTo>
                    <a:pt x="298703" y="63118"/>
                  </a:moveTo>
                  <a:lnTo>
                    <a:pt x="429259" y="63118"/>
                  </a:lnTo>
                  <a:lnTo>
                    <a:pt x="429259" y="72770"/>
                  </a:lnTo>
                  <a:lnTo>
                    <a:pt x="298703" y="72770"/>
                  </a:lnTo>
                  <a:lnTo>
                    <a:pt x="298703" y="63118"/>
                  </a:lnTo>
                  <a:close/>
                </a:path>
                <a:path w="579754" h="140969">
                  <a:moveTo>
                    <a:pt x="0" y="62102"/>
                  </a:moveTo>
                  <a:lnTo>
                    <a:pt x="130555" y="62102"/>
                  </a:lnTo>
                  <a:lnTo>
                    <a:pt x="130555" y="71247"/>
                  </a:lnTo>
                  <a:lnTo>
                    <a:pt x="70738" y="71247"/>
                  </a:lnTo>
                  <a:lnTo>
                    <a:pt x="70738" y="86613"/>
                  </a:lnTo>
                  <a:lnTo>
                    <a:pt x="109092" y="86613"/>
                  </a:lnTo>
                  <a:lnTo>
                    <a:pt x="109092" y="116586"/>
                  </a:lnTo>
                  <a:lnTo>
                    <a:pt x="32130" y="116586"/>
                  </a:lnTo>
                  <a:lnTo>
                    <a:pt x="32130" y="130175"/>
                  </a:lnTo>
                  <a:lnTo>
                    <a:pt x="112775" y="130175"/>
                  </a:lnTo>
                  <a:lnTo>
                    <a:pt x="112775" y="139318"/>
                  </a:lnTo>
                  <a:lnTo>
                    <a:pt x="21335" y="139318"/>
                  </a:lnTo>
                  <a:lnTo>
                    <a:pt x="21335" y="108076"/>
                  </a:lnTo>
                  <a:lnTo>
                    <a:pt x="98170" y="108076"/>
                  </a:lnTo>
                  <a:lnTo>
                    <a:pt x="98170" y="95757"/>
                  </a:lnTo>
                  <a:lnTo>
                    <a:pt x="21335" y="95757"/>
                  </a:lnTo>
                  <a:lnTo>
                    <a:pt x="21335" y="86613"/>
                  </a:lnTo>
                  <a:lnTo>
                    <a:pt x="59943" y="86613"/>
                  </a:lnTo>
                  <a:lnTo>
                    <a:pt x="59943" y="71247"/>
                  </a:lnTo>
                  <a:lnTo>
                    <a:pt x="0" y="71247"/>
                  </a:lnTo>
                  <a:lnTo>
                    <a:pt x="0" y="62102"/>
                  </a:lnTo>
                  <a:close/>
                </a:path>
                <a:path w="579754" h="140969">
                  <a:moveTo>
                    <a:pt x="491108" y="45212"/>
                  </a:moveTo>
                  <a:lnTo>
                    <a:pt x="483742" y="45212"/>
                  </a:lnTo>
                  <a:lnTo>
                    <a:pt x="477900" y="46862"/>
                  </a:lnTo>
                  <a:lnTo>
                    <a:pt x="473582" y="50037"/>
                  </a:lnTo>
                  <a:lnTo>
                    <a:pt x="469391" y="53212"/>
                  </a:lnTo>
                  <a:lnTo>
                    <a:pt x="467232" y="57403"/>
                  </a:lnTo>
                  <a:lnTo>
                    <a:pt x="467232" y="62356"/>
                  </a:lnTo>
                  <a:lnTo>
                    <a:pt x="467232" y="67437"/>
                  </a:lnTo>
                  <a:lnTo>
                    <a:pt x="469391" y="71627"/>
                  </a:lnTo>
                  <a:lnTo>
                    <a:pt x="473709" y="74802"/>
                  </a:lnTo>
                  <a:lnTo>
                    <a:pt x="478027" y="78104"/>
                  </a:lnTo>
                  <a:lnTo>
                    <a:pt x="483742" y="79755"/>
                  </a:lnTo>
                  <a:lnTo>
                    <a:pt x="491108" y="79755"/>
                  </a:lnTo>
                  <a:lnTo>
                    <a:pt x="498475" y="79755"/>
                  </a:lnTo>
                  <a:lnTo>
                    <a:pt x="504316" y="78104"/>
                  </a:lnTo>
                  <a:lnTo>
                    <a:pt x="508634" y="74802"/>
                  </a:lnTo>
                  <a:lnTo>
                    <a:pt x="512952" y="71627"/>
                  </a:lnTo>
                  <a:lnTo>
                    <a:pt x="515111" y="67437"/>
                  </a:lnTo>
                  <a:lnTo>
                    <a:pt x="515111" y="62356"/>
                  </a:lnTo>
                  <a:lnTo>
                    <a:pt x="515111" y="57403"/>
                  </a:lnTo>
                  <a:lnTo>
                    <a:pt x="512952" y="53212"/>
                  </a:lnTo>
                  <a:lnTo>
                    <a:pt x="508634" y="50037"/>
                  </a:lnTo>
                  <a:lnTo>
                    <a:pt x="504316" y="46862"/>
                  </a:lnTo>
                  <a:lnTo>
                    <a:pt x="498475" y="45212"/>
                  </a:lnTo>
                  <a:lnTo>
                    <a:pt x="491108" y="45212"/>
                  </a:lnTo>
                  <a:close/>
                </a:path>
                <a:path w="579754" h="140969">
                  <a:moveTo>
                    <a:pt x="491108" y="35940"/>
                  </a:moveTo>
                  <a:lnTo>
                    <a:pt x="525779" y="54990"/>
                  </a:lnTo>
                  <a:lnTo>
                    <a:pt x="525779" y="62356"/>
                  </a:lnTo>
                  <a:lnTo>
                    <a:pt x="525779" y="69723"/>
                  </a:lnTo>
                  <a:lnTo>
                    <a:pt x="490981" y="89026"/>
                  </a:lnTo>
                  <a:lnTo>
                    <a:pt x="483463" y="88548"/>
                  </a:lnTo>
                  <a:lnTo>
                    <a:pt x="456437" y="69850"/>
                  </a:lnTo>
                  <a:lnTo>
                    <a:pt x="456437" y="62356"/>
                  </a:lnTo>
                  <a:lnTo>
                    <a:pt x="456437" y="54990"/>
                  </a:lnTo>
                  <a:lnTo>
                    <a:pt x="483516" y="36419"/>
                  </a:lnTo>
                  <a:lnTo>
                    <a:pt x="491108" y="35940"/>
                  </a:lnTo>
                  <a:close/>
                </a:path>
                <a:path w="579754" h="140969">
                  <a:moveTo>
                    <a:pt x="33147" y="26415"/>
                  </a:moveTo>
                  <a:lnTo>
                    <a:pt x="33147" y="39750"/>
                  </a:lnTo>
                  <a:lnTo>
                    <a:pt x="97535" y="39750"/>
                  </a:lnTo>
                  <a:lnTo>
                    <a:pt x="97535" y="26415"/>
                  </a:lnTo>
                  <a:lnTo>
                    <a:pt x="33147" y="26415"/>
                  </a:lnTo>
                  <a:close/>
                </a:path>
                <a:path w="579754" h="140969">
                  <a:moveTo>
                    <a:pt x="158495" y="12445"/>
                  </a:moveTo>
                  <a:lnTo>
                    <a:pt x="224281" y="12445"/>
                  </a:lnTo>
                  <a:lnTo>
                    <a:pt x="219684" y="40880"/>
                  </a:lnTo>
                  <a:lnTo>
                    <a:pt x="207597" y="66182"/>
                  </a:lnTo>
                  <a:lnTo>
                    <a:pt x="188009" y="88366"/>
                  </a:lnTo>
                  <a:lnTo>
                    <a:pt x="160908" y="107441"/>
                  </a:lnTo>
                  <a:lnTo>
                    <a:pt x="152526" y="98551"/>
                  </a:lnTo>
                  <a:lnTo>
                    <a:pt x="163290" y="93287"/>
                  </a:lnTo>
                  <a:lnTo>
                    <a:pt x="173481" y="86629"/>
                  </a:lnTo>
                  <a:lnTo>
                    <a:pt x="199989" y="58443"/>
                  </a:lnTo>
                  <a:lnTo>
                    <a:pt x="212598" y="22225"/>
                  </a:lnTo>
                  <a:lnTo>
                    <a:pt x="158495" y="22225"/>
                  </a:lnTo>
                  <a:lnTo>
                    <a:pt x="158495" y="12445"/>
                  </a:lnTo>
                  <a:close/>
                </a:path>
                <a:path w="579754" h="140969">
                  <a:moveTo>
                    <a:pt x="322199" y="2920"/>
                  </a:moveTo>
                  <a:lnTo>
                    <a:pt x="333120" y="2920"/>
                  </a:lnTo>
                  <a:lnTo>
                    <a:pt x="333120" y="37973"/>
                  </a:lnTo>
                  <a:lnTo>
                    <a:pt x="410209" y="37973"/>
                  </a:lnTo>
                  <a:lnTo>
                    <a:pt x="410209" y="47751"/>
                  </a:lnTo>
                  <a:lnTo>
                    <a:pt x="322199" y="47751"/>
                  </a:lnTo>
                  <a:lnTo>
                    <a:pt x="322199" y="2920"/>
                  </a:lnTo>
                  <a:close/>
                </a:path>
                <a:path w="579754" h="140969">
                  <a:moveTo>
                    <a:pt x="22351" y="1904"/>
                  </a:moveTo>
                  <a:lnTo>
                    <a:pt x="33147" y="1904"/>
                  </a:lnTo>
                  <a:lnTo>
                    <a:pt x="33147" y="17525"/>
                  </a:lnTo>
                  <a:lnTo>
                    <a:pt x="97535" y="17525"/>
                  </a:lnTo>
                  <a:lnTo>
                    <a:pt x="97535" y="1904"/>
                  </a:lnTo>
                  <a:lnTo>
                    <a:pt x="108330" y="1904"/>
                  </a:lnTo>
                  <a:lnTo>
                    <a:pt x="108330" y="48767"/>
                  </a:lnTo>
                  <a:lnTo>
                    <a:pt x="22351" y="48767"/>
                  </a:lnTo>
                  <a:lnTo>
                    <a:pt x="22351" y="1904"/>
                  </a:lnTo>
                  <a:close/>
                </a:path>
                <a:path w="579754" h="140969">
                  <a:moveTo>
                    <a:pt x="485393" y="507"/>
                  </a:moveTo>
                  <a:lnTo>
                    <a:pt x="496569" y="507"/>
                  </a:lnTo>
                  <a:lnTo>
                    <a:pt x="496569" y="18795"/>
                  </a:lnTo>
                  <a:lnTo>
                    <a:pt x="532764" y="18795"/>
                  </a:lnTo>
                  <a:lnTo>
                    <a:pt x="532764" y="28448"/>
                  </a:lnTo>
                  <a:lnTo>
                    <a:pt x="449072" y="28448"/>
                  </a:lnTo>
                  <a:lnTo>
                    <a:pt x="449072" y="18795"/>
                  </a:lnTo>
                  <a:lnTo>
                    <a:pt x="485393" y="18795"/>
                  </a:lnTo>
                  <a:lnTo>
                    <a:pt x="485393" y="507"/>
                  </a:lnTo>
                  <a:close/>
                </a:path>
                <a:path w="579754" h="140969">
                  <a:moveTo>
                    <a:pt x="547369" y="0"/>
                  </a:moveTo>
                  <a:lnTo>
                    <a:pt x="558291" y="0"/>
                  </a:lnTo>
                  <a:lnTo>
                    <a:pt x="558291" y="54355"/>
                  </a:lnTo>
                  <a:lnTo>
                    <a:pt x="579501" y="54355"/>
                  </a:lnTo>
                  <a:lnTo>
                    <a:pt x="579501" y="64262"/>
                  </a:lnTo>
                  <a:lnTo>
                    <a:pt x="558291" y="64262"/>
                  </a:lnTo>
                  <a:lnTo>
                    <a:pt x="558291" y="104648"/>
                  </a:lnTo>
                  <a:lnTo>
                    <a:pt x="547369" y="104648"/>
                  </a:lnTo>
                  <a:lnTo>
                    <a:pt x="547369" y="0"/>
                  </a:lnTo>
                  <a:close/>
                </a:path>
                <a:path w="579754" h="140969">
                  <a:moveTo>
                    <a:pt x="248030" y="0"/>
                  </a:moveTo>
                  <a:lnTo>
                    <a:pt x="258825" y="0"/>
                  </a:lnTo>
                  <a:lnTo>
                    <a:pt x="258825" y="57912"/>
                  </a:lnTo>
                  <a:lnTo>
                    <a:pt x="284099" y="57912"/>
                  </a:lnTo>
                  <a:lnTo>
                    <a:pt x="284099" y="67690"/>
                  </a:lnTo>
                  <a:lnTo>
                    <a:pt x="258825" y="67690"/>
                  </a:lnTo>
                  <a:lnTo>
                    <a:pt x="258825" y="140588"/>
                  </a:lnTo>
                  <a:lnTo>
                    <a:pt x="248030" y="140588"/>
                  </a:lnTo>
                  <a:lnTo>
                    <a:pt x="248030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33" name="object 133" descr="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9284969" y="1713738"/>
            <a:ext cx="124078" cy="147828"/>
          </a:xfrm>
          <a:prstGeom prst="rect">
            <a:avLst/>
          </a:prstGeom>
        </p:spPr>
      </p:pic>
      <p:pic>
        <p:nvPicPr>
          <p:cNvPr id="134" name="object 134" descr="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5685028" y="1985772"/>
            <a:ext cx="172212" cy="154177"/>
          </a:xfrm>
          <a:prstGeom prst="rect">
            <a:avLst/>
          </a:prstGeom>
        </p:spPr>
      </p:pic>
      <p:pic>
        <p:nvPicPr>
          <p:cNvPr id="135" name="object 135" descr="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5685028" y="2251710"/>
            <a:ext cx="889762" cy="149733"/>
          </a:xfrm>
          <a:prstGeom prst="rect">
            <a:avLst/>
          </a:prstGeom>
        </p:spPr>
      </p:pic>
      <p:grpSp>
        <p:nvGrpSpPr>
          <p:cNvPr id="136" name="object 136" descr=""/>
          <p:cNvGrpSpPr/>
          <p:nvPr/>
        </p:nvGrpSpPr>
        <p:grpSpPr>
          <a:xfrm>
            <a:off x="6642861" y="2251710"/>
            <a:ext cx="419734" cy="149860"/>
            <a:chOff x="6642861" y="2251710"/>
            <a:chExt cx="419734" cy="149860"/>
          </a:xfrm>
        </p:grpSpPr>
        <p:sp>
          <p:nvSpPr>
            <p:cNvPr id="137" name="object 137" descr=""/>
            <p:cNvSpPr/>
            <p:nvPr/>
          </p:nvSpPr>
          <p:spPr>
            <a:xfrm>
              <a:off x="6647433" y="2256282"/>
              <a:ext cx="410209" cy="140970"/>
            </a:xfrm>
            <a:custGeom>
              <a:avLst/>
              <a:gdLst/>
              <a:ahLst/>
              <a:cxnLst/>
              <a:rect l="l" t="t" r="r" b="b"/>
              <a:pathLst>
                <a:path w="410209" h="140969">
                  <a:moveTo>
                    <a:pt x="330835" y="92328"/>
                  </a:moveTo>
                  <a:lnTo>
                    <a:pt x="319913" y="92328"/>
                  </a:lnTo>
                  <a:lnTo>
                    <a:pt x="319913" y="136651"/>
                  </a:lnTo>
                  <a:lnTo>
                    <a:pt x="410210" y="136651"/>
                  </a:lnTo>
                  <a:lnTo>
                    <a:pt x="410210" y="126872"/>
                  </a:lnTo>
                  <a:lnTo>
                    <a:pt x="330835" y="126872"/>
                  </a:lnTo>
                  <a:lnTo>
                    <a:pt x="330835" y="92328"/>
                  </a:lnTo>
                  <a:close/>
                </a:path>
                <a:path w="410209" h="140969">
                  <a:moveTo>
                    <a:pt x="406019" y="63245"/>
                  </a:moveTo>
                  <a:lnTo>
                    <a:pt x="394970" y="63245"/>
                  </a:lnTo>
                  <a:lnTo>
                    <a:pt x="394970" y="102742"/>
                  </a:lnTo>
                  <a:lnTo>
                    <a:pt x="406019" y="102742"/>
                  </a:lnTo>
                  <a:lnTo>
                    <a:pt x="406019" y="63245"/>
                  </a:lnTo>
                  <a:close/>
                </a:path>
                <a:path w="410209" h="140969">
                  <a:moveTo>
                    <a:pt x="366902" y="7873"/>
                  </a:moveTo>
                  <a:lnTo>
                    <a:pt x="302387" y="7873"/>
                  </a:lnTo>
                  <a:lnTo>
                    <a:pt x="302387" y="77088"/>
                  </a:lnTo>
                  <a:lnTo>
                    <a:pt x="366902" y="77088"/>
                  </a:lnTo>
                  <a:lnTo>
                    <a:pt x="366902" y="67309"/>
                  </a:lnTo>
                  <a:lnTo>
                    <a:pt x="313309" y="67309"/>
                  </a:lnTo>
                  <a:lnTo>
                    <a:pt x="313309" y="17652"/>
                  </a:lnTo>
                  <a:lnTo>
                    <a:pt x="366902" y="17652"/>
                  </a:lnTo>
                  <a:lnTo>
                    <a:pt x="366902" y="7873"/>
                  </a:lnTo>
                  <a:close/>
                </a:path>
                <a:path w="410209" h="140969">
                  <a:moveTo>
                    <a:pt x="366902" y="17652"/>
                  </a:moveTo>
                  <a:lnTo>
                    <a:pt x="356108" y="17652"/>
                  </a:lnTo>
                  <a:lnTo>
                    <a:pt x="356108" y="67309"/>
                  </a:lnTo>
                  <a:lnTo>
                    <a:pt x="366902" y="67309"/>
                  </a:lnTo>
                  <a:lnTo>
                    <a:pt x="366902" y="63245"/>
                  </a:lnTo>
                  <a:lnTo>
                    <a:pt x="406019" y="63245"/>
                  </a:lnTo>
                  <a:lnTo>
                    <a:pt x="406019" y="53847"/>
                  </a:lnTo>
                  <a:lnTo>
                    <a:pt x="366902" y="53847"/>
                  </a:lnTo>
                  <a:lnTo>
                    <a:pt x="366902" y="31114"/>
                  </a:lnTo>
                  <a:lnTo>
                    <a:pt x="406019" y="31114"/>
                  </a:lnTo>
                  <a:lnTo>
                    <a:pt x="406019" y="21716"/>
                  </a:lnTo>
                  <a:lnTo>
                    <a:pt x="366902" y="21716"/>
                  </a:lnTo>
                  <a:lnTo>
                    <a:pt x="366902" y="17652"/>
                  </a:lnTo>
                  <a:close/>
                </a:path>
                <a:path w="410209" h="140969">
                  <a:moveTo>
                    <a:pt x="406019" y="31114"/>
                  </a:moveTo>
                  <a:lnTo>
                    <a:pt x="394970" y="31114"/>
                  </a:lnTo>
                  <a:lnTo>
                    <a:pt x="394970" y="53847"/>
                  </a:lnTo>
                  <a:lnTo>
                    <a:pt x="406019" y="53847"/>
                  </a:lnTo>
                  <a:lnTo>
                    <a:pt x="406019" y="31114"/>
                  </a:lnTo>
                  <a:close/>
                </a:path>
                <a:path w="410209" h="140969">
                  <a:moveTo>
                    <a:pt x="406019" y="0"/>
                  </a:moveTo>
                  <a:lnTo>
                    <a:pt x="394970" y="0"/>
                  </a:lnTo>
                  <a:lnTo>
                    <a:pt x="394970" y="21716"/>
                  </a:lnTo>
                  <a:lnTo>
                    <a:pt x="406019" y="21716"/>
                  </a:lnTo>
                  <a:lnTo>
                    <a:pt x="406019" y="0"/>
                  </a:lnTo>
                  <a:close/>
                </a:path>
                <a:path w="410209" h="140969">
                  <a:moveTo>
                    <a:pt x="10922" y="10540"/>
                  </a:moveTo>
                  <a:lnTo>
                    <a:pt x="0" y="10540"/>
                  </a:lnTo>
                  <a:lnTo>
                    <a:pt x="0" y="102234"/>
                  </a:lnTo>
                  <a:lnTo>
                    <a:pt x="67310" y="102234"/>
                  </a:lnTo>
                  <a:lnTo>
                    <a:pt x="67310" y="92582"/>
                  </a:lnTo>
                  <a:lnTo>
                    <a:pt x="10922" y="92582"/>
                  </a:lnTo>
                  <a:lnTo>
                    <a:pt x="10922" y="56260"/>
                  </a:lnTo>
                  <a:lnTo>
                    <a:pt x="67310" y="56260"/>
                  </a:lnTo>
                  <a:lnTo>
                    <a:pt x="67310" y="46608"/>
                  </a:lnTo>
                  <a:lnTo>
                    <a:pt x="10922" y="46608"/>
                  </a:lnTo>
                  <a:lnTo>
                    <a:pt x="10922" y="10540"/>
                  </a:lnTo>
                  <a:close/>
                </a:path>
                <a:path w="410209" h="140969">
                  <a:moveTo>
                    <a:pt x="67310" y="56260"/>
                  </a:moveTo>
                  <a:lnTo>
                    <a:pt x="56388" y="56260"/>
                  </a:lnTo>
                  <a:lnTo>
                    <a:pt x="56388" y="92582"/>
                  </a:lnTo>
                  <a:lnTo>
                    <a:pt x="67310" y="92582"/>
                  </a:lnTo>
                  <a:lnTo>
                    <a:pt x="67310" y="56260"/>
                  </a:lnTo>
                  <a:close/>
                </a:path>
                <a:path w="410209" h="140969">
                  <a:moveTo>
                    <a:pt x="67310" y="10540"/>
                  </a:moveTo>
                  <a:lnTo>
                    <a:pt x="56388" y="10540"/>
                  </a:lnTo>
                  <a:lnTo>
                    <a:pt x="56388" y="46608"/>
                  </a:lnTo>
                  <a:lnTo>
                    <a:pt x="67310" y="46608"/>
                  </a:lnTo>
                  <a:lnTo>
                    <a:pt x="67310" y="10540"/>
                  </a:lnTo>
                  <a:close/>
                </a:path>
                <a:path w="410209" h="140969">
                  <a:moveTo>
                    <a:pt x="203326" y="12318"/>
                  </a:moveTo>
                  <a:lnTo>
                    <a:pt x="149351" y="12318"/>
                  </a:lnTo>
                  <a:lnTo>
                    <a:pt x="149351" y="102742"/>
                  </a:lnTo>
                  <a:lnTo>
                    <a:pt x="167878" y="102602"/>
                  </a:lnTo>
                  <a:lnTo>
                    <a:pt x="184023" y="102187"/>
                  </a:lnTo>
                  <a:lnTo>
                    <a:pt x="197786" y="101510"/>
                  </a:lnTo>
                  <a:lnTo>
                    <a:pt x="209169" y="100583"/>
                  </a:lnTo>
                  <a:lnTo>
                    <a:pt x="208647" y="92963"/>
                  </a:lnTo>
                  <a:lnTo>
                    <a:pt x="160147" y="92963"/>
                  </a:lnTo>
                  <a:lnTo>
                    <a:pt x="160147" y="22097"/>
                  </a:lnTo>
                  <a:lnTo>
                    <a:pt x="203326" y="22097"/>
                  </a:lnTo>
                  <a:lnTo>
                    <a:pt x="203326" y="12318"/>
                  </a:lnTo>
                  <a:close/>
                </a:path>
                <a:path w="410209" h="140969">
                  <a:moveTo>
                    <a:pt x="208534" y="91312"/>
                  </a:moveTo>
                  <a:lnTo>
                    <a:pt x="201318" y="92053"/>
                  </a:lnTo>
                  <a:lnTo>
                    <a:pt x="193008" y="92567"/>
                  </a:lnTo>
                  <a:lnTo>
                    <a:pt x="183602" y="92866"/>
                  </a:lnTo>
                  <a:lnTo>
                    <a:pt x="173100" y="92963"/>
                  </a:lnTo>
                  <a:lnTo>
                    <a:pt x="208647" y="92963"/>
                  </a:lnTo>
                  <a:lnTo>
                    <a:pt x="208534" y="91312"/>
                  </a:lnTo>
                  <a:close/>
                </a:path>
                <a:path w="410209" h="140969">
                  <a:moveTo>
                    <a:pt x="259334" y="67437"/>
                  </a:moveTo>
                  <a:lnTo>
                    <a:pt x="248412" y="67437"/>
                  </a:lnTo>
                  <a:lnTo>
                    <a:pt x="248412" y="140588"/>
                  </a:lnTo>
                  <a:lnTo>
                    <a:pt x="259334" y="140588"/>
                  </a:lnTo>
                  <a:lnTo>
                    <a:pt x="259334" y="67437"/>
                  </a:lnTo>
                  <a:close/>
                </a:path>
                <a:path w="410209" h="140969">
                  <a:moveTo>
                    <a:pt x="230250" y="2793"/>
                  </a:moveTo>
                  <a:lnTo>
                    <a:pt x="219583" y="2793"/>
                  </a:lnTo>
                  <a:lnTo>
                    <a:pt x="219583" y="136397"/>
                  </a:lnTo>
                  <a:lnTo>
                    <a:pt x="230250" y="136397"/>
                  </a:lnTo>
                  <a:lnTo>
                    <a:pt x="230250" y="67437"/>
                  </a:lnTo>
                  <a:lnTo>
                    <a:pt x="259334" y="67437"/>
                  </a:lnTo>
                  <a:lnTo>
                    <a:pt x="259334" y="57784"/>
                  </a:lnTo>
                  <a:lnTo>
                    <a:pt x="230250" y="57784"/>
                  </a:lnTo>
                  <a:lnTo>
                    <a:pt x="230250" y="2793"/>
                  </a:lnTo>
                  <a:close/>
                </a:path>
                <a:path w="410209" h="140969">
                  <a:moveTo>
                    <a:pt x="259334" y="0"/>
                  </a:moveTo>
                  <a:lnTo>
                    <a:pt x="248412" y="0"/>
                  </a:lnTo>
                  <a:lnTo>
                    <a:pt x="248412" y="57784"/>
                  </a:lnTo>
                  <a:lnTo>
                    <a:pt x="259334" y="57784"/>
                  </a:lnTo>
                  <a:lnTo>
                    <a:pt x="259334" y="0"/>
                  </a:lnTo>
                  <a:close/>
                </a:path>
                <a:path w="410209" h="140969">
                  <a:moveTo>
                    <a:pt x="105537" y="0"/>
                  </a:moveTo>
                  <a:lnTo>
                    <a:pt x="94742" y="0"/>
                  </a:lnTo>
                  <a:lnTo>
                    <a:pt x="94742" y="140588"/>
                  </a:lnTo>
                  <a:lnTo>
                    <a:pt x="105537" y="140588"/>
                  </a:lnTo>
                  <a:lnTo>
                    <a:pt x="105537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 descr=""/>
            <p:cNvSpPr/>
            <p:nvPr/>
          </p:nvSpPr>
          <p:spPr>
            <a:xfrm>
              <a:off x="6647433" y="2256282"/>
              <a:ext cx="410209" cy="140970"/>
            </a:xfrm>
            <a:custGeom>
              <a:avLst/>
              <a:gdLst/>
              <a:ahLst/>
              <a:cxnLst/>
              <a:rect l="l" t="t" r="r" b="b"/>
              <a:pathLst>
                <a:path w="410209" h="140969">
                  <a:moveTo>
                    <a:pt x="319913" y="92328"/>
                  </a:moveTo>
                  <a:lnTo>
                    <a:pt x="330835" y="92328"/>
                  </a:lnTo>
                  <a:lnTo>
                    <a:pt x="330835" y="126872"/>
                  </a:lnTo>
                  <a:lnTo>
                    <a:pt x="410210" y="126872"/>
                  </a:lnTo>
                  <a:lnTo>
                    <a:pt x="410210" y="136651"/>
                  </a:lnTo>
                  <a:lnTo>
                    <a:pt x="319913" y="136651"/>
                  </a:lnTo>
                  <a:lnTo>
                    <a:pt x="319913" y="92328"/>
                  </a:lnTo>
                  <a:close/>
                </a:path>
                <a:path w="410209" h="140969">
                  <a:moveTo>
                    <a:pt x="10922" y="56260"/>
                  </a:moveTo>
                  <a:lnTo>
                    <a:pt x="10922" y="92582"/>
                  </a:lnTo>
                  <a:lnTo>
                    <a:pt x="56388" y="92582"/>
                  </a:lnTo>
                  <a:lnTo>
                    <a:pt x="56388" y="56260"/>
                  </a:lnTo>
                  <a:lnTo>
                    <a:pt x="10922" y="56260"/>
                  </a:lnTo>
                  <a:close/>
                </a:path>
                <a:path w="410209" h="140969">
                  <a:moveTo>
                    <a:pt x="366902" y="31114"/>
                  </a:moveTo>
                  <a:lnTo>
                    <a:pt x="366902" y="53847"/>
                  </a:lnTo>
                  <a:lnTo>
                    <a:pt x="394970" y="53847"/>
                  </a:lnTo>
                  <a:lnTo>
                    <a:pt x="394970" y="31114"/>
                  </a:lnTo>
                  <a:lnTo>
                    <a:pt x="366902" y="31114"/>
                  </a:lnTo>
                  <a:close/>
                </a:path>
                <a:path w="410209" h="140969">
                  <a:moveTo>
                    <a:pt x="313309" y="17652"/>
                  </a:moveTo>
                  <a:lnTo>
                    <a:pt x="313309" y="67309"/>
                  </a:lnTo>
                  <a:lnTo>
                    <a:pt x="356108" y="67309"/>
                  </a:lnTo>
                  <a:lnTo>
                    <a:pt x="356108" y="17652"/>
                  </a:lnTo>
                  <a:lnTo>
                    <a:pt x="313309" y="17652"/>
                  </a:lnTo>
                  <a:close/>
                </a:path>
                <a:path w="410209" h="140969">
                  <a:moveTo>
                    <a:pt x="149351" y="12318"/>
                  </a:moveTo>
                  <a:lnTo>
                    <a:pt x="203326" y="12318"/>
                  </a:lnTo>
                  <a:lnTo>
                    <a:pt x="203326" y="22097"/>
                  </a:lnTo>
                  <a:lnTo>
                    <a:pt x="160147" y="22097"/>
                  </a:lnTo>
                  <a:lnTo>
                    <a:pt x="160147" y="92963"/>
                  </a:lnTo>
                  <a:lnTo>
                    <a:pt x="173100" y="92963"/>
                  </a:lnTo>
                  <a:lnTo>
                    <a:pt x="183602" y="92866"/>
                  </a:lnTo>
                  <a:lnTo>
                    <a:pt x="193008" y="92567"/>
                  </a:lnTo>
                  <a:lnTo>
                    <a:pt x="201318" y="92053"/>
                  </a:lnTo>
                  <a:lnTo>
                    <a:pt x="208534" y="91312"/>
                  </a:lnTo>
                  <a:lnTo>
                    <a:pt x="209169" y="100583"/>
                  </a:lnTo>
                  <a:lnTo>
                    <a:pt x="197786" y="101510"/>
                  </a:lnTo>
                  <a:lnTo>
                    <a:pt x="184023" y="102187"/>
                  </a:lnTo>
                  <a:lnTo>
                    <a:pt x="167878" y="102602"/>
                  </a:lnTo>
                  <a:lnTo>
                    <a:pt x="149351" y="102742"/>
                  </a:lnTo>
                  <a:lnTo>
                    <a:pt x="149351" y="12318"/>
                  </a:lnTo>
                  <a:close/>
                </a:path>
                <a:path w="410209" h="140969">
                  <a:moveTo>
                    <a:pt x="0" y="10540"/>
                  </a:moveTo>
                  <a:lnTo>
                    <a:pt x="10922" y="10540"/>
                  </a:lnTo>
                  <a:lnTo>
                    <a:pt x="10922" y="46608"/>
                  </a:lnTo>
                  <a:lnTo>
                    <a:pt x="56388" y="46608"/>
                  </a:lnTo>
                  <a:lnTo>
                    <a:pt x="56388" y="10540"/>
                  </a:lnTo>
                  <a:lnTo>
                    <a:pt x="67310" y="10540"/>
                  </a:lnTo>
                  <a:lnTo>
                    <a:pt x="67310" y="102234"/>
                  </a:lnTo>
                  <a:lnTo>
                    <a:pt x="0" y="102234"/>
                  </a:lnTo>
                  <a:lnTo>
                    <a:pt x="0" y="10540"/>
                  </a:lnTo>
                  <a:close/>
                </a:path>
                <a:path w="410209" h="140969">
                  <a:moveTo>
                    <a:pt x="394970" y="0"/>
                  </a:moveTo>
                  <a:lnTo>
                    <a:pt x="406019" y="0"/>
                  </a:lnTo>
                  <a:lnTo>
                    <a:pt x="406019" y="102742"/>
                  </a:lnTo>
                  <a:lnTo>
                    <a:pt x="394970" y="102742"/>
                  </a:lnTo>
                  <a:lnTo>
                    <a:pt x="394970" y="63245"/>
                  </a:lnTo>
                  <a:lnTo>
                    <a:pt x="366902" y="63245"/>
                  </a:lnTo>
                  <a:lnTo>
                    <a:pt x="366902" y="77088"/>
                  </a:lnTo>
                  <a:lnTo>
                    <a:pt x="302387" y="77088"/>
                  </a:lnTo>
                  <a:lnTo>
                    <a:pt x="302387" y="7873"/>
                  </a:lnTo>
                  <a:lnTo>
                    <a:pt x="366902" y="7873"/>
                  </a:lnTo>
                  <a:lnTo>
                    <a:pt x="366902" y="21716"/>
                  </a:lnTo>
                  <a:lnTo>
                    <a:pt x="394970" y="21716"/>
                  </a:lnTo>
                  <a:lnTo>
                    <a:pt x="394970" y="0"/>
                  </a:lnTo>
                  <a:close/>
                </a:path>
                <a:path w="410209" h="140969">
                  <a:moveTo>
                    <a:pt x="248412" y="0"/>
                  </a:moveTo>
                  <a:lnTo>
                    <a:pt x="259334" y="0"/>
                  </a:lnTo>
                  <a:lnTo>
                    <a:pt x="259334" y="140588"/>
                  </a:lnTo>
                  <a:lnTo>
                    <a:pt x="248412" y="140588"/>
                  </a:lnTo>
                  <a:lnTo>
                    <a:pt x="248412" y="67437"/>
                  </a:lnTo>
                  <a:lnTo>
                    <a:pt x="230250" y="67437"/>
                  </a:lnTo>
                  <a:lnTo>
                    <a:pt x="230250" y="136397"/>
                  </a:lnTo>
                  <a:lnTo>
                    <a:pt x="219583" y="136397"/>
                  </a:lnTo>
                  <a:lnTo>
                    <a:pt x="219583" y="2793"/>
                  </a:lnTo>
                  <a:lnTo>
                    <a:pt x="230250" y="2793"/>
                  </a:lnTo>
                  <a:lnTo>
                    <a:pt x="230250" y="57784"/>
                  </a:lnTo>
                  <a:lnTo>
                    <a:pt x="248412" y="57784"/>
                  </a:lnTo>
                  <a:lnTo>
                    <a:pt x="248412" y="0"/>
                  </a:lnTo>
                  <a:close/>
                </a:path>
                <a:path w="410209" h="140969">
                  <a:moveTo>
                    <a:pt x="94742" y="0"/>
                  </a:moveTo>
                  <a:lnTo>
                    <a:pt x="105537" y="0"/>
                  </a:lnTo>
                  <a:lnTo>
                    <a:pt x="105537" y="140588"/>
                  </a:lnTo>
                  <a:lnTo>
                    <a:pt x="94742" y="140588"/>
                  </a:lnTo>
                  <a:lnTo>
                    <a:pt x="94742" y="0"/>
                  </a:lnTo>
                  <a:close/>
                </a:path>
              </a:pathLst>
            </a:custGeom>
            <a:ln w="9144">
              <a:solidFill>
                <a:srgbClr val="6E682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39" name="object 139" descr="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7142988" y="2251710"/>
            <a:ext cx="918591" cy="149733"/>
          </a:xfrm>
          <a:prstGeom prst="rect">
            <a:avLst/>
          </a:prstGeom>
        </p:spPr>
      </p:pic>
      <p:pic>
        <p:nvPicPr>
          <p:cNvPr id="140" name="object 140" descr="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8134095" y="2251710"/>
            <a:ext cx="721995" cy="149733"/>
          </a:xfrm>
          <a:prstGeom prst="rect">
            <a:avLst/>
          </a:prstGeom>
        </p:spPr>
      </p:pic>
      <p:grpSp>
        <p:nvGrpSpPr>
          <p:cNvPr id="141" name="object 141" descr=""/>
          <p:cNvGrpSpPr/>
          <p:nvPr/>
        </p:nvGrpSpPr>
        <p:grpSpPr>
          <a:xfrm>
            <a:off x="8987663" y="2251710"/>
            <a:ext cx="426084" cy="149860"/>
            <a:chOff x="8987663" y="2251710"/>
            <a:chExt cx="426084" cy="149860"/>
          </a:xfrm>
        </p:grpSpPr>
        <p:sp>
          <p:nvSpPr>
            <p:cNvPr id="142" name="object 142" descr=""/>
            <p:cNvSpPr/>
            <p:nvPr/>
          </p:nvSpPr>
          <p:spPr>
            <a:xfrm>
              <a:off x="8992235" y="2256282"/>
              <a:ext cx="416559" cy="140970"/>
            </a:xfrm>
            <a:custGeom>
              <a:avLst/>
              <a:gdLst/>
              <a:ahLst/>
              <a:cxnLst/>
              <a:rect l="l" t="t" r="r" b="b"/>
              <a:pathLst>
                <a:path w="416559" h="140969">
                  <a:moveTo>
                    <a:pt x="211455" y="86613"/>
                  </a:moveTo>
                  <a:lnTo>
                    <a:pt x="169545" y="98297"/>
                  </a:lnTo>
                  <a:lnTo>
                    <a:pt x="165608" y="104647"/>
                  </a:lnTo>
                  <a:lnTo>
                    <a:pt x="165608" y="120776"/>
                  </a:lnTo>
                  <a:lnTo>
                    <a:pt x="201120" y="138487"/>
                  </a:lnTo>
                  <a:lnTo>
                    <a:pt x="211455" y="138937"/>
                  </a:lnTo>
                  <a:lnTo>
                    <a:pt x="221863" y="138487"/>
                  </a:lnTo>
                  <a:lnTo>
                    <a:pt x="230997" y="137144"/>
                  </a:lnTo>
                  <a:lnTo>
                    <a:pt x="238869" y="134919"/>
                  </a:lnTo>
                  <a:lnTo>
                    <a:pt x="245491" y="131825"/>
                  </a:lnTo>
                  <a:lnTo>
                    <a:pt x="249108" y="129666"/>
                  </a:lnTo>
                  <a:lnTo>
                    <a:pt x="211455" y="129666"/>
                  </a:lnTo>
                  <a:lnTo>
                    <a:pt x="203499" y="129381"/>
                  </a:lnTo>
                  <a:lnTo>
                    <a:pt x="177165" y="117855"/>
                  </a:lnTo>
                  <a:lnTo>
                    <a:pt x="177165" y="107568"/>
                  </a:lnTo>
                  <a:lnTo>
                    <a:pt x="211455" y="95884"/>
                  </a:lnTo>
                  <a:lnTo>
                    <a:pt x="249321" y="95884"/>
                  </a:lnTo>
                  <a:lnTo>
                    <a:pt x="245491" y="93598"/>
                  </a:lnTo>
                  <a:lnTo>
                    <a:pt x="238869" y="90525"/>
                  </a:lnTo>
                  <a:lnTo>
                    <a:pt x="230997" y="88344"/>
                  </a:lnTo>
                  <a:lnTo>
                    <a:pt x="221863" y="87044"/>
                  </a:lnTo>
                  <a:lnTo>
                    <a:pt x="211455" y="86613"/>
                  </a:lnTo>
                  <a:close/>
                </a:path>
                <a:path w="416559" h="140969">
                  <a:moveTo>
                    <a:pt x="249321" y="95884"/>
                  </a:moveTo>
                  <a:lnTo>
                    <a:pt x="211455" y="95884"/>
                  </a:lnTo>
                  <a:lnTo>
                    <a:pt x="219426" y="96170"/>
                  </a:lnTo>
                  <a:lnTo>
                    <a:pt x="226397" y="97027"/>
                  </a:lnTo>
                  <a:lnTo>
                    <a:pt x="232225" y="98403"/>
                  </a:lnTo>
                  <a:lnTo>
                    <a:pt x="237109" y="100329"/>
                  </a:lnTo>
                  <a:lnTo>
                    <a:pt x="242950" y="103377"/>
                  </a:lnTo>
                  <a:lnTo>
                    <a:pt x="245872" y="107568"/>
                  </a:lnTo>
                  <a:lnTo>
                    <a:pt x="245872" y="117855"/>
                  </a:lnTo>
                  <a:lnTo>
                    <a:pt x="211455" y="129666"/>
                  </a:lnTo>
                  <a:lnTo>
                    <a:pt x="249108" y="129666"/>
                  </a:lnTo>
                  <a:lnTo>
                    <a:pt x="253365" y="127126"/>
                  </a:lnTo>
                  <a:lnTo>
                    <a:pt x="257429" y="120776"/>
                  </a:lnTo>
                  <a:lnTo>
                    <a:pt x="257429" y="104647"/>
                  </a:lnTo>
                  <a:lnTo>
                    <a:pt x="253365" y="98297"/>
                  </a:lnTo>
                  <a:lnTo>
                    <a:pt x="249321" y="95884"/>
                  </a:lnTo>
                  <a:close/>
                </a:path>
                <a:path w="416559" h="140969">
                  <a:moveTo>
                    <a:pt x="276733" y="63118"/>
                  </a:moveTo>
                  <a:lnTo>
                    <a:pt x="146176" y="63118"/>
                  </a:lnTo>
                  <a:lnTo>
                    <a:pt x="146176" y="72770"/>
                  </a:lnTo>
                  <a:lnTo>
                    <a:pt x="276733" y="72770"/>
                  </a:lnTo>
                  <a:lnTo>
                    <a:pt x="276733" y="63118"/>
                  </a:lnTo>
                  <a:close/>
                </a:path>
                <a:path w="416559" h="140969">
                  <a:moveTo>
                    <a:pt x="341757" y="44703"/>
                  </a:moveTo>
                  <a:lnTo>
                    <a:pt x="323976" y="44703"/>
                  </a:lnTo>
                  <a:lnTo>
                    <a:pt x="316611" y="47625"/>
                  </a:lnTo>
                  <a:lnTo>
                    <a:pt x="310515" y="53466"/>
                  </a:lnTo>
                  <a:lnTo>
                    <a:pt x="304546" y="59435"/>
                  </a:lnTo>
                  <a:lnTo>
                    <a:pt x="301550" y="66675"/>
                  </a:lnTo>
                  <a:lnTo>
                    <a:pt x="301498" y="84708"/>
                  </a:lnTo>
                  <a:lnTo>
                    <a:pt x="304546" y="92075"/>
                  </a:lnTo>
                  <a:lnTo>
                    <a:pt x="316611" y="103631"/>
                  </a:lnTo>
                  <a:lnTo>
                    <a:pt x="324104" y="106552"/>
                  </a:lnTo>
                  <a:lnTo>
                    <a:pt x="341757" y="106552"/>
                  </a:lnTo>
                  <a:lnTo>
                    <a:pt x="349123" y="103758"/>
                  </a:lnTo>
                  <a:lnTo>
                    <a:pt x="355092" y="97916"/>
                  </a:lnTo>
                  <a:lnTo>
                    <a:pt x="356040" y="97027"/>
                  </a:lnTo>
                  <a:lnTo>
                    <a:pt x="326771" y="97027"/>
                  </a:lnTo>
                  <a:lnTo>
                    <a:pt x="321691" y="94995"/>
                  </a:lnTo>
                  <a:lnTo>
                    <a:pt x="317881" y="91058"/>
                  </a:lnTo>
                  <a:lnTo>
                    <a:pt x="313944" y="87121"/>
                  </a:lnTo>
                  <a:lnTo>
                    <a:pt x="312085" y="82041"/>
                  </a:lnTo>
                  <a:lnTo>
                    <a:pt x="312039" y="69468"/>
                  </a:lnTo>
                  <a:lnTo>
                    <a:pt x="313944" y="64388"/>
                  </a:lnTo>
                  <a:lnTo>
                    <a:pt x="317754" y="60325"/>
                  </a:lnTo>
                  <a:lnTo>
                    <a:pt x="321691" y="56260"/>
                  </a:lnTo>
                  <a:lnTo>
                    <a:pt x="326644" y="54355"/>
                  </a:lnTo>
                  <a:lnTo>
                    <a:pt x="356127" y="54355"/>
                  </a:lnTo>
                  <a:lnTo>
                    <a:pt x="349123" y="47625"/>
                  </a:lnTo>
                  <a:lnTo>
                    <a:pt x="341757" y="44703"/>
                  </a:lnTo>
                  <a:close/>
                </a:path>
                <a:path w="416559" h="140969">
                  <a:moveTo>
                    <a:pt x="356127" y="54355"/>
                  </a:moveTo>
                  <a:lnTo>
                    <a:pt x="339090" y="54355"/>
                  </a:lnTo>
                  <a:lnTo>
                    <a:pt x="344043" y="56260"/>
                  </a:lnTo>
                  <a:lnTo>
                    <a:pt x="347980" y="60325"/>
                  </a:lnTo>
                  <a:lnTo>
                    <a:pt x="351917" y="64262"/>
                  </a:lnTo>
                  <a:lnTo>
                    <a:pt x="353822" y="69468"/>
                  </a:lnTo>
                  <a:lnTo>
                    <a:pt x="353822" y="82041"/>
                  </a:lnTo>
                  <a:lnTo>
                    <a:pt x="351917" y="87121"/>
                  </a:lnTo>
                  <a:lnTo>
                    <a:pt x="344043" y="94995"/>
                  </a:lnTo>
                  <a:lnTo>
                    <a:pt x="338963" y="97027"/>
                  </a:lnTo>
                  <a:lnTo>
                    <a:pt x="356040" y="97027"/>
                  </a:lnTo>
                  <a:lnTo>
                    <a:pt x="361188" y="92201"/>
                  </a:lnTo>
                  <a:lnTo>
                    <a:pt x="364109" y="84708"/>
                  </a:lnTo>
                  <a:lnTo>
                    <a:pt x="364109" y="66675"/>
                  </a:lnTo>
                  <a:lnTo>
                    <a:pt x="361188" y="59308"/>
                  </a:lnTo>
                  <a:lnTo>
                    <a:pt x="356127" y="54355"/>
                  </a:lnTo>
                  <a:close/>
                </a:path>
                <a:path w="416559" h="140969">
                  <a:moveTo>
                    <a:pt x="71755" y="12445"/>
                  </a:moveTo>
                  <a:lnTo>
                    <a:pt x="5969" y="12445"/>
                  </a:lnTo>
                  <a:lnTo>
                    <a:pt x="5969" y="22225"/>
                  </a:lnTo>
                  <a:lnTo>
                    <a:pt x="60071" y="22225"/>
                  </a:lnTo>
                  <a:lnTo>
                    <a:pt x="57661" y="35012"/>
                  </a:lnTo>
                  <a:lnTo>
                    <a:pt x="39624" y="69087"/>
                  </a:lnTo>
                  <a:lnTo>
                    <a:pt x="0" y="98551"/>
                  </a:lnTo>
                  <a:lnTo>
                    <a:pt x="8382" y="107441"/>
                  </a:lnTo>
                  <a:lnTo>
                    <a:pt x="35482" y="88366"/>
                  </a:lnTo>
                  <a:lnTo>
                    <a:pt x="55070" y="66182"/>
                  </a:lnTo>
                  <a:lnTo>
                    <a:pt x="67157" y="40880"/>
                  </a:lnTo>
                  <a:lnTo>
                    <a:pt x="71755" y="12445"/>
                  </a:lnTo>
                  <a:close/>
                </a:path>
                <a:path w="416559" h="140969">
                  <a:moveTo>
                    <a:pt x="369189" y="25145"/>
                  </a:moveTo>
                  <a:lnTo>
                    <a:pt x="295910" y="25145"/>
                  </a:lnTo>
                  <a:lnTo>
                    <a:pt x="295910" y="34925"/>
                  </a:lnTo>
                  <a:lnTo>
                    <a:pt x="369189" y="34925"/>
                  </a:lnTo>
                  <a:lnTo>
                    <a:pt x="369189" y="25145"/>
                  </a:lnTo>
                  <a:close/>
                </a:path>
                <a:path w="416559" h="140969">
                  <a:moveTo>
                    <a:pt x="338074" y="3428"/>
                  </a:moveTo>
                  <a:lnTo>
                    <a:pt x="327025" y="3428"/>
                  </a:lnTo>
                  <a:lnTo>
                    <a:pt x="327025" y="25145"/>
                  </a:lnTo>
                  <a:lnTo>
                    <a:pt x="338074" y="25145"/>
                  </a:lnTo>
                  <a:lnTo>
                    <a:pt x="338074" y="3428"/>
                  </a:lnTo>
                  <a:close/>
                </a:path>
                <a:path w="416559" h="140969">
                  <a:moveTo>
                    <a:pt x="180594" y="2920"/>
                  </a:moveTo>
                  <a:lnTo>
                    <a:pt x="169672" y="2920"/>
                  </a:lnTo>
                  <a:lnTo>
                    <a:pt x="169672" y="47751"/>
                  </a:lnTo>
                  <a:lnTo>
                    <a:pt x="257683" y="47751"/>
                  </a:lnTo>
                  <a:lnTo>
                    <a:pt x="257683" y="37972"/>
                  </a:lnTo>
                  <a:lnTo>
                    <a:pt x="180594" y="37972"/>
                  </a:lnTo>
                  <a:lnTo>
                    <a:pt x="180594" y="2920"/>
                  </a:lnTo>
                  <a:close/>
                </a:path>
                <a:path w="416559" h="140969">
                  <a:moveTo>
                    <a:pt x="416560" y="74548"/>
                  </a:moveTo>
                  <a:lnTo>
                    <a:pt x="405638" y="74548"/>
                  </a:lnTo>
                  <a:lnTo>
                    <a:pt x="405638" y="140588"/>
                  </a:lnTo>
                  <a:lnTo>
                    <a:pt x="416560" y="140588"/>
                  </a:lnTo>
                  <a:lnTo>
                    <a:pt x="416560" y="74548"/>
                  </a:lnTo>
                  <a:close/>
                </a:path>
                <a:path w="416559" h="140969">
                  <a:moveTo>
                    <a:pt x="388874" y="2666"/>
                  </a:moveTo>
                  <a:lnTo>
                    <a:pt x="378206" y="2666"/>
                  </a:lnTo>
                  <a:lnTo>
                    <a:pt x="378206" y="136143"/>
                  </a:lnTo>
                  <a:lnTo>
                    <a:pt x="388874" y="136143"/>
                  </a:lnTo>
                  <a:lnTo>
                    <a:pt x="388874" y="74548"/>
                  </a:lnTo>
                  <a:lnTo>
                    <a:pt x="416560" y="74548"/>
                  </a:lnTo>
                  <a:lnTo>
                    <a:pt x="416560" y="64769"/>
                  </a:lnTo>
                  <a:lnTo>
                    <a:pt x="388874" y="64769"/>
                  </a:lnTo>
                  <a:lnTo>
                    <a:pt x="388874" y="2666"/>
                  </a:lnTo>
                  <a:close/>
                </a:path>
                <a:path w="416559" h="140969">
                  <a:moveTo>
                    <a:pt x="416560" y="0"/>
                  </a:moveTo>
                  <a:lnTo>
                    <a:pt x="405638" y="0"/>
                  </a:lnTo>
                  <a:lnTo>
                    <a:pt x="405638" y="64769"/>
                  </a:lnTo>
                  <a:lnTo>
                    <a:pt x="416560" y="64769"/>
                  </a:lnTo>
                  <a:lnTo>
                    <a:pt x="416560" y="0"/>
                  </a:lnTo>
                  <a:close/>
                </a:path>
                <a:path w="416559" h="140969">
                  <a:moveTo>
                    <a:pt x="106299" y="0"/>
                  </a:moveTo>
                  <a:lnTo>
                    <a:pt x="95504" y="0"/>
                  </a:lnTo>
                  <a:lnTo>
                    <a:pt x="95504" y="140588"/>
                  </a:lnTo>
                  <a:lnTo>
                    <a:pt x="106299" y="140588"/>
                  </a:lnTo>
                  <a:lnTo>
                    <a:pt x="106299" y="67690"/>
                  </a:lnTo>
                  <a:lnTo>
                    <a:pt x="131572" y="67690"/>
                  </a:lnTo>
                  <a:lnTo>
                    <a:pt x="131572" y="57912"/>
                  </a:lnTo>
                  <a:lnTo>
                    <a:pt x="106299" y="57912"/>
                  </a:lnTo>
                  <a:lnTo>
                    <a:pt x="106299" y="0"/>
                  </a:lnTo>
                  <a:close/>
                </a:path>
              </a:pathLst>
            </a:custGeom>
            <a:solidFill>
              <a:srgbClr val="683C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3" name="object 143" descr="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987663" y="2251710"/>
              <a:ext cx="425704" cy="149733"/>
            </a:xfrm>
            <a:prstGeom prst="rect">
              <a:avLst/>
            </a:prstGeom>
          </p:spPr>
        </p:pic>
      </p:grpSp>
      <p:pic>
        <p:nvPicPr>
          <p:cNvPr id="144" name="object 144" descr="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5685028" y="2530348"/>
            <a:ext cx="173482" cy="127888"/>
          </a:xfrm>
          <a:prstGeom prst="rect">
            <a:avLst/>
          </a:prstGeom>
        </p:spPr>
      </p:pic>
      <p:pic>
        <p:nvPicPr>
          <p:cNvPr id="145" name="object 145" descr="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5542788" y="1485900"/>
            <a:ext cx="172212" cy="173736"/>
          </a:xfrm>
          <a:prstGeom prst="rect">
            <a:avLst/>
          </a:prstGeom>
        </p:spPr>
      </p:pic>
      <p:sp>
        <p:nvSpPr>
          <p:cNvPr id="146" name="object 146" descr=""/>
          <p:cNvSpPr txBox="1"/>
          <p:nvPr/>
        </p:nvSpPr>
        <p:spPr>
          <a:xfrm>
            <a:off x="5598414" y="1479041"/>
            <a:ext cx="63500" cy="1828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00" spc="5">
                <a:solidFill>
                  <a:srgbClr val="FFFFFF"/>
                </a:solidFill>
                <a:latin typeface="맑은 고딕"/>
                <a:cs typeface="맑은 고딕"/>
              </a:rPr>
              <a:t>!</a:t>
            </a:r>
            <a:endParaRPr sz="1000">
              <a:latin typeface="맑은 고딕"/>
              <a:cs typeface="맑은 고딕"/>
            </a:endParaRPr>
          </a:p>
        </p:txBody>
      </p:sp>
      <p:pic>
        <p:nvPicPr>
          <p:cNvPr id="147" name="object 147" descr="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5032247" y="1545336"/>
            <a:ext cx="493775" cy="659891"/>
          </a:xfrm>
          <a:prstGeom prst="rect">
            <a:avLst/>
          </a:prstGeom>
        </p:spPr>
      </p:pic>
      <p:grpSp>
        <p:nvGrpSpPr>
          <p:cNvPr id="148" name="object 148" descr=""/>
          <p:cNvGrpSpPr/>
          <p:nvPr/>
        </p:nvGrpSpPr>
        <p:grpSpPr>
          <a:xfrm>
            <a:off x="0" y="32003"/>
            <a:ext cx="4083685" cy="677545"/>
            <a:chOff x="0" y="32003"/>
            <a:chExt cx="4083685" cy="677545"/>
          </a:xfrm>
        </p:grpSpPr>
        <p:pic>
          <p:nvPicPr>
            <p:cNvPr id="149" name="object 149" descr="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0" y="32003"/>
              <a:ext cx="913638" cy="677418"/>
            </a:xfrm>
            <a:prstGeom prst="rect">
              <a:avLst/>
            </a:prstGeom>
          </p:spPr>
        </p:pic>
        <p:pic>
          <p:nvPicPr>
            <p:cNvPr id="150" name="object 150" descr="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618744" y="32003"/>
              <a:ext cx="1832610" cy="677418"/>
            </a:xfrm>
            <a:prstGeom prst="rect">
              <a:avLst/>
            </a:prstGeom>
          </p:spPr>
        </p:pic>
        <p:pic>
          <p:nvPicPr>
            <p:cNvPr id="151" name="object 151" descr="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048255" y="32003"/>
              <a:ext cx="707898" cy="677418"/>
            </a:xfrm>
            <a:prstGeom prst="rect">
              <a:avLst/>
            </a:prstGeom>
          </p:spPr>
        </p:pic>
        <p:pic>
          <p:nvPicPr>
            <p:cNvPr id="152" name="object 152" descr="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461260" y="32003"/>
              <a:ext cx="1622298" cy="677418"/>
            </a:xfrm>
            <a:prstGeom prst="rect">
              <a:avLst/>
            </a:prstGeom>
          </p:spPr>
        </p:pic>
      </p:grpSp>
      <p:sp>
        <p:nvSpPr>
          <p:cNvPr id="153" name="object 15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신한 SOL Bank</a:t>
            </a:r>
            <a:r>
              <a:rPr dirty="0" spc="-10"/>
              <a:t> </a:t>
            </a:r>
            <a:r>
              <a:rPr dirty="0"/>
              <a:t>앱</a:t>
            </a:r>
            <a:r>
              <a:rPr dirty="0" spc="5"/>
              <a:t> </a:t>
            </a:r>
            <a:r>
              <a:rPr dirty="0" spc="-20"/>
              <a:t>신청하기</a:t>
            </a:r>
          </a:p>
        </p:txBody>
      </p:sp>
      <p:sp>
        <p:nvSpPr>
          <p:cNvPr id="155" name="object 15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154" name="object 154" descr=""/>
          <p:cNvSpPr txBox="1"/>
          <p:nvPr/>
        </p:nvSpPr>
        <p:spPr>
          <a:xfrm>
            <a:off x="78739" y="701421"/>
            <a:ext cx="34016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683C2D"/>
                </a:solidFill>
                <a:latin typeface="맑은 고딕"/>
                <a:cs typeface="맑은 고딕"/>
              </a:rPr>
              <a:t>STEP1. </a:t>
            </a:r>
            <a:r>
              <a:rPr dirty="0" sz="1800" b="1" i="1">
                <a:solidFill>
                  <a:srgbClr val="683C2D"/>
                </a:solidFill>
                <a:latin typeface="맑은 고딕"/>
                <a:cs typeface="맑은 고딕"/>
              </a:rPr>
              <a:t>신한 </a:t>
            </a:r>
            <a:r>
              <a:rPr dirty="0" sz="1800" b="1">
                <a:solidFill>
                  <a:srgbClr val="683C2D"/>
                </a:solidFill>
                <a:latin typeface="맑은 고딕"/>
                <a:cs typeface="맑은 고딕"/>
              </a:rPr>
              <a:t>SOL Bank</a:t>
            </a:r>
            <a:r>
              <a:rPr dirty="0" sz="1800" spc="20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spc="-20" b="1" i="1">
                <a:solidFill>
                  <a:srgbClr val="683C2D"/>
                </a:solidFill>
                <a:latin typeface="맑은 고딕"/>
                <a:cs typeface="맑은 고딕"/>
              </a:rPr>
              <a:t>회원가입</a:t>
            </a:r>
            <a:endParaRPr sz="18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29412" y="2692907"/>
            <a:ext cx="2116455" cy="1571625"/>
            <a:chOff x="629412" y="2692907"/>
            <a:chExt cx="2116455" cy="1571625"/>
          </a:xfrm>
        </p:grpSpPr>
        <p:sp>
          <p:nvSpPr>
            <p:cNvPr id="3" name="object 3" descr=""/>
            <p:cNvSpPr/>
            <p:nvPr/>
          </p:nvSpPr>
          <p:spPr>
            <a:xfrm>
              <a:off x="658368" y="2692907"/>
              <a:ext cx="2034539" cy="1571625"/>
            </a:xfrm>
            <a:custGeom>
              <a:avLst/>
              <a:gdLst/>
              <a:ahLst/>
              <a:cxnLst/>
              <a:rect l="l" t="t" r="r" b="b"/>
              <a:pathLst>
                <a:path w="2034539" h="1571625">
                  <a:moveTo>
                    <a:pt x="1772665" y="0"/>
                  </a:moveTo>
                  <a:lnTo>
                    <a:pt x="261873" y="0"/>
                  </a:lnTo>
                  <a:lnTo>
                    <a:pt x="214802" y="4218"/>
                  </a:lnTo>
                  <a:lnTo>
                    <a:pt x="170498" y="16380"/>
                  </a:lnTo>
                  <a:lnTo>
                    <a:pt x="129701" y="35748"/>
                  </a:lnTo>
                  <a:lnTo>
                    <a:pt x="93152" y="61581"/>
                  </a:lnTo>
                  <a:lnTo>
                    <a:pt x="61589" y="93142"/>
                  </a:lnTo>
                  <a:lnTo>
                    <a:pt x="35753" y="129690"/>
                  </a:lnTo>
                  <a:lnTo>
                    <a:pt x="16383" y="170488"/>
                  </a:lnTo>
                  <a:lnTo>
                    <a:pt x="4219" y="214795"/>
                  </a:lnTo>
                  <a:lnTo>
                    <a:pt x="0" y="261874"/>
                  </a:lnTo>
                  <a:lnTo>
                    <a:pt x="0" y="1309369"/>
                  </a:lnTo>
                  <a:lnTo>
                    <a:pt x="4219" y="1356448"/>
                  </a:lnTo>
                  <a:lnTo>
                    <a:pt x="16383" y="1400755"/>
                  </a:lnTo>
                  <a:lnTo>
                    <a:pt x="35753" y="1441553"/>
                  </a:lnTo>
                  <a:lnTo>
                    <a:pt x="61589" y="1478101"/>
                  </a:lnTo>
                  <a:lnTo>
                    <a:pt x="93152" y="1509662"/>
                  </a:lnTo>
                  <a:lnTo>
                    <a:pt x="129701" y="1535495"/>
                  </a:lnTo>
                  <a:lnTo>
                    <a:pt x="170498" y="1554863"/>
                  </a:lnTo>
                  <a:lnTo>
                    <a:pt x="214802" y="1567025"/>
                  </a:lnTo>
                  <a:lnTo>
                    <a:pt x="261873" y="1571243"/>
                  </a:lnTo>
                  <a:lnTo>
                    <a:pt x="1772665" y="1571243"/>
                  </a:lnTo>
                  <a:lnTo>
                    <a:pt x="1819744" y="1567025"/>
                  </a:lnTo>
                  <a:lnTo>
                    <a:pt x="1864051" y="1554863"/>
                  </a:lnTo>
                  <a:lnTo>
                    <a:pt x="1904849" y="1535495"/>
                  </a:lnTo>
                  <a:lnTo>
                    <a:pt x="1941397" y="1509662"/>
                  </a:lnTo>
                  <a:lnTo>
                    <a:pt x="1972958" y="1478101"/>
                  </a:lnTo>
                  <a:lnTo>
                    <a:pt x="1998791" y="1441553"/>
                  </a:lnTo>
                  <a:lnTo>
                    <a:pt x="2018159" y="1400755"/>
                  </a:lnTo>
                  <a:lnTo>
                    <a:pt x="2030321" y="1356448"/>
                  </a:lnTo>
                  <a:lnTo>
                    <a:pt x="2034539" y="1309369"/>
                  </a:lnTo>
                  <a:lnTo>
                    <a:pt x="2034539" y="261874"/>
                  </a:lnTo>
                  <a:lnTo>
                    <a:pt x="2030321" y="214795"/>
                  </a:lnTo>
                  <a:lnTo>
                    <a:pt x="2018159" y="170488"/>
                  </a:lnTo>
                  <a:lnTo>
                    <a:pt x="1998791" y="129690"/>
                  </a:lnTo>
                  <a:lnTo>
                    <a:pt x="1972958" y="93142"/>
                  </a:lnTo>
                  <a:lnTo>
                    <a:pt x="1941397" y="61581"/>
                  </a:lnTo>
                  <a:lnTo>
                    <a:pt x="1904849" y="35748"/>
                  </a:lnTo>
                  <a:lnTo>
                    <a:pt x="1864051" y="16380"/>
                  </a:lnTo>
                  <a:lnTo>
                    <a:pt x="1819744" y="4218"/>
                  </a:lnTo>
                  <a:lnTo>
                    <a:pt x="1772665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4296" y="2958083"/>
              <a:ext cx="1686305" cy="70332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9412" y="3529583"/>
              <a:ext cx="1369314" cy="70332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93164" y="3529583"/>
              <a:ext cx="1052322" cy="703326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813917" y="2852064"/>
            <a:ext cx="1724025" cy="1168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214629">
              <a:lnSpc>
                <a:spcPct val="150000"/>
              </a:lnSpc>
              <a:spcBef>
                <a:spcPts val="100"/>
              </a:spcBef>
            </a:pPr>
            <a:r>
              <a:rPr dirty="0" sz="2500" spc="-20">
                <a:solidFill>
                  <a:srgbClr val="FFFFFF"/>
                </a:solidFill>
                <a:latin typeface="맑은 고딕"/>
                <a:cs typeface="맑은 고딕"/>
              </a:rPr>
              <a:t>신한은행 </a:t>
            </a:r>
            <a:r>
              <a:rPr dirty="0" sz="2500">
                <a:solidFill>
                  <a:srgbClr val="FFFFFF"/>
                </a:solidFill>
                <a:latin typeface="맑은 고딕"/>
                <a:cs typeface="맑은 고딕"/>
              </a:rPr>
              <a:t>계좌가</a:t>
            </a:r>
            <a:r>
              <a:rPr dirty="0" sz="2500" spc="-6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500" spc="-35">
                <a:solidFill>
                  <a:srgbClr val="FFFFFF"/>
                </a:solidFill>
                <a:latin typeface="맑은 고딕"/>
                <a:cs typeface="맑은 고딕"/>
              </a:rPr>
              <a:t>있다</a:t>
            </a:r>
            <a:endParaRPr sz="2500">
              <a:latin typeface="맑은 고딕"/>
              <a:cs typeface="맑은 고딕"/>
            </a:endParaRPr>
          </a:p>
        </p:txBody>
      </p:sp>
      <p:sp>
        <p:nvSpPr>
          <p:cNvPr id="8" name="object 8" descr=""/>
          <p:cNvSpPr/>
          <p:nvPr/>
        </p:nvSpPr>
        <p:spPr>
          <a:xfrm>
            <a:off x="2760979" y="2560320"/>
            <a:ext cx="1068705" cy="1938655"/>
          </a:xfrm>
          <a:custGeom>
            <a:avLst/>
            <a:gdLst/>
            <a:ahLst/>
            <a:cxnLst/>
            <a:rect l="l" t="t" r="r" b="b"/>
            <a:pathLst>
              <a:path w="1068704" h="1938654">
                <a:moveTo>
                  <a:pt x="1068578" y="0"/>
                </a:moveTo>
                <a:lnTo>
                  <a:pt x="797559" y="46608"/>
                </a:lnTo>
                <a:lnTo>
                  <a:pt x="869822" y="124587"/>
                </a:lnTo>
                <a:lnTo>
                  <a:pt x="0" y="929131"/>
                </a:lnTo>
                <a:lnTo>
                  <a:pt x="804418" y="1798954"/>
                </a:lnTo>
                <a:lnTo>
                  <a:pt x="726312" y="1871090"/>
                </a:lnTo>
                <a:lnTo>
                  <a:pt x="993012" y="1938654"/>
                </a:lnTo>
                <a:lnTo>
                  <a:pt x="946404" y="1667636"/>
                </a:lnTo>
                <a:lnTo>
                  <a:pt x="868298" y="1739772"/>
                </a:lnTo>
                <a:lnTo>
                  <a:pt x="122936" y="933957"/>
                </a:lnTo>
                <a:lnTo>
                  <a:pt x="928878" y="188594"/>
                </a:lnTo>
                <a:lnTo>
                  <a:pt x="1001141" y="266572"/>
                </a:lnTo>
                <a:lnTo>
                  <a:pt x="1068578" y="0"/>
                </a:lnTo>
                <a:close/>
              </a:path>
            </a:pathLst>
          </a:custGeom>
          <a:solidFill>
            <a:srgbClr val="F8971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 txBox="1"/>
          <p:nvPr/>
        </p:nvSpPr>
        <p:spPr>
          <a:xfrm>
            <a:off x="3063367" y="4603826"/>
            <a:ext cx="666115" cy="5600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0" spc="-95">
                <a:solidFill>
                  <a:srgbClr val="683C2D"/>
                </a:solidFill>
                <a:latin typeface="맑은 고딕"/>
                <a:cs typeface="맑은 고딕"/>
              </a:rPr>
              <a:t>Yes</a:t>
            </a:r>
            <a:endParaRPr sz="3500">
              <a:latin typeface="맑은 고딕"/>
              <a:cs typeface="맑은 고딕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177667" y="1934667"/>
            <a:ext cx="631190" cy="5600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0" spc="-25">
                <a:solidFill>
                  <a:srgbClr val="683C2D"/>
                </a:solidFill>
              </a:rPr>
              <a:t>No</a:t>
            </a:r>
            <a:endParaRPr sz="3500"/>
          </a:p>
        </p:txBody>
      </p:sp>
      <p:grpSp>
        <p:nvGrpSpPr>
          <p:cNvPr id="11" name="object 11" descr=""/>
          <p:cNvGrpSpPr/>
          <p:nvPr/>
        </p:nvGrpSpPr>
        <p:grpSpPr>
          <a:xfrm>
            <a:off x="3966971" y="1815083"/>
            <a:ext cx="2034539" cy="1571625"/>
            <a:chOff x="3966971" y="1815083"/>
            <a:chExt cx="2034539" cy="1571625"/>
          </a:xfrm>
        </p:grpSpPr>
        <p:sp>
          <p:nvSpPr>
            <p:cNvPr id="12" name="object 12" descr=""/>
            <p:cNvSpPr/>
            <p:nvPr/>
          </p:nvSpPr>
          <p:spPr>
            <a:xfrm>
              <a:off x="3966971" y="1815083"/>
              <a:ext cx="2034539" cy="1571625"/>
            </a:xfrm>
            <a:custGeom>
              <a:avLst/>
              <a:gdLst/>
              <a:ahLst/>
              <a:cxnLst/>
              <a:rect l="l" t="t" r="r" b="b"/>
              <a:pathLst>
                <a:path w="2034539" h="1571625">
                  <a:moveTo>
                    <a:pt x="1772665" y="0"/>
                  </a:moveTo>
                  <a:lnTo>
                    <a:pt x="261874" y="0"/>
                  </a:lnTo>
                  <a:lnTo>
                    <a:pt x="214795" y="4218"/>
                  </a:lnTo>
                  <a:lnTo>
                    <a:pt x="170488" y="16380"/>
                  </a:lnTo>
                  <a:lnTo>
                    <a:pt x="129690" y="35748"/>
                  </a:lnTo>
                  <a:lnTo>
                    <a:pt x="93142" y="61581"/>
                  </a:lnTo>
                  <a:lnTo>
                    <a:pt x="61581" y="93142"/>
                  </a:lnTo>
                  <a:lnTo>
                    <a:pt x="35748" y="129690"/>
                  </a:lnTo>
                  <a:lnTo>
                    <a:pt x="16380" y="170488"/>
                  </a:lnTo>
                  <a:lnTo>
                    <a:pt x="4218" y="214795"/>
                  </a:lnTo>
                  <a:lnTo>
                    <a:pt x="0" y="261874"/>
                  </a:lnTo>
                  <a:lnTo>
                    <a:pt x="0" y="1309369"/>
                  </a:lnTo>
                  <a:lnTo>
                    <a:pt x="4218" y="1356448"/>
                  </a:lnTo>
                  <a:lnTo>
                    <a:pt x="16380" y="1400755"/>
                  </a:lnTo>
                  <a:lnTo>
                    <a:pt x="35748" y="1441553"/>
                  </a:lnTo>
                  <a:lnTo>
                    <a:pt x="61581" y="1478101"/>
                  </a:lnTo>
                  <a:lnTo>
                    <a:pt x="93142" y="1509662"/>
                  </a:lnTo>
                  <a:lnTo>
                    <a:pt x="129690" y="1535495"/>
                  </a:lnTo>
                  <a:lnTo>
                    <a:pt x="170488" y="1554863"/>
                  </a:lnTo>
                  <a:lnTo>
                    <a:pt x="214795" y="1567025"/>
                  </a:lnTo>
                  <a:lnTo>
                    <a:pt x="261874" y="1571243"/>
                  </a:lnTo>
                  <a:lnTo>
                    <a:pt x="1772665" y="1571243"/>
                  </a:lnTo>
                  <a:lnTo>
                    <a:pt x="1819744" y="1567025"/>
                  </a:lnTo>
                  <a:lnTo>
                    <a:pt x="1864051" y="1554863"/>
                  </a:lnTo>
                  <a:lnTo>
                    <a:pt x="1904849" y="1535495"/>
                  </a:lnTo>
                  <a:lnTo>
                    <a:pt x="1941397" y="1509662"/>
                  </a:lnTo>
                  <a:lnTo>
                    <a:pt x="1972958" y="1478101"/>
                  </a:lnTo>
                  <a:lnTo>
                    <a:pt x="1998791" y="1441553"/>
                  </a:lnTo>
                  <a:lnTo>
                    <a:pt x="2018159" y="1400755"/>
                  </a:lnTo>
                  <a:lnTo>
                    <a:pt x="2030321" y="1356448"/>
                  </a:lnTo>
                  <a:lnTo>
                    <a:pt x="2034539" y="1309369"/>
                  </a:lnTo>
                  <a:lnTo>
                    <a:pt x="2034539" y="261874"/>
                  </a:lnTo>
                  <a:lnTo>
                    <a:pt x="2030321" y="214795"/>
                  </a:lnTo>
                  <a:lnTo>
                    <a:pt x="2018159" y="170488"/>
                  </a:lnTo>
                  <a:lnTo>
                    <a:pt x="1998791" y="129690"/>
                  </a:lnTo>
                  <a:lnTo>
                    <a:pt x="1972958" y="93142"/>
                  </a:lnTo>
                  <a:lnTo>
                    <a:pt x="1941397" y="61581"/>
                  </a:lnTo>
                  <a:lnTo>
                    <a:pt x="1904849" y="35748"/>
                  </a:lnTo>
                  <a:lnTo>
                    <a:pt x="1864051" y="16380"/>
                  </a:lnTo>
                  <a:lnTo>
                    <a:pt x="1819744" y="4218"/>
                  </a:lnTo>
                  <a:lnTo>
                    <a:pt x="1772665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21835" y="2080259"/>
              <a:ext cx="1052322" cy="703326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55819" y="2080259"/>
              <a:ext cx="677418" cy="703326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14899" y="2080259"/>
              <a:ext cx="1052322" cy="703326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94987" y="2651759"/>
              <a:ext cx="1052322" cy="703326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41747" y="2651759"/>
              <a:ext cx="1052322" cy="703326"/>
            </a:xfrm>
            <a:prstGeom prst="rect">
              <a:avLst/>
            </a:prstGeom>
          </p:spPr>
        </p:pic>
      </p:grpSp>
      <p:sp>
        <p:nvSpPr>
          <p:cNvPr id="18" name="object 18" descr=""/>
          <p:cNvSpPr txBox="1"/>
          <p:nvPr/>
        </p:nvSpPr>
        <p:spPr>
          <a:xfrm>
            <a:off x="4207509" y="1973732"/>
            <a:ext cx="1553210" cy="11690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5725" marR="5080" indent="-73660">
              <a:lnSpc>
                <a:spcPct val="150100"/>
              </a:lnSpc>
              <a:spcBef>
                <a:spcPts val="100"/>
              </a:spcBef>
            </a:pPr>
            <a:r>
              <a:rPr dirty="0" sz="2500" spc="-10">
                <a:solidFill>
                  <a:srgbClr val="FFFFFF"/>
                </a:solidFill>
                <a:latin typeface="맑은 고딕"/>
                <a:cs typeface="맑은 고딕"/>
              </a:rPr>
              <a:t>통장&amp;카드 </a:t>
            </a:r>
            <a:r>
              <a:rPr dirty="0" sz="2500">
                <a:solidFill>
                  <a:srgbClr val="FFFFFF"/>
                </a:solidFill>
                <a:latin typeface="맑은 고딕"/>
                <a:cs typeface="맑은 고딕"/>
              </a:rPr>
              <a:t>동시</a:t>
            </a:r>
            <a:r>
              <a:rPr dirty="0" sz="2500" spc="-4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500" spc="-25">
                <a:solidFill>
                  <a:srgbClr val="FFFFFF"/>
                </a:solidFill>
                <a:latin typeface="맑은 고딕"/>
                <a:cs typeface="맑은 고딕"/>
              </a:rPr>
              <a:t>개설</a:t>
            </a:r>
            <a:endParaRPr sz="2500">
              <a:latin typeface="맑은 고딕"/>
              <a:cs typeface="맑은 고딕"/>
            </a:endParaRPr>
          </a:p>
        </p:txBody>
      </p:sp>
      <p:grpSp>
        <p:nvGrpSpPr>
          <p:cNvPr id="19" name="object 19" descr=""/>
          <p:cNvGrpSpPr/>
          <p:nvPr/>
        </p:nvGrpSpPr>
        <p:grpSpPr>
          <a:xfrm>
            <a:off x="3966971" y="3995928"/>
            <a:ext cx="2034539" cy="1572895"/>
            <a:chOff x="3966971" y="3995928"/>
            <a:chExt cx="2034539" cy="1572895"/>
          </a:xfrm>
        </p:grpSpPr>
        <p:sp>
          <p:nvSpPr>
            <p:cNvPr id="20" name="object 20" descr=""/>
            <p:cNvSpPr/>
            <p:nvPr/>
          </p:nvSpPr>
          <p:spPr>
            <a:xfrm>
              <a:off x="3966971" y="3995928"/>
              <a:ext cx="2034539" cy="1572895"/>
            </a:xfrm>
            <a:custGeom>
              <a:avLst/>
              <a:gdLst/>
              <a:ahLst/>
              <a:cxnLst/>
              <a:rect l="l" t="t" r="r" b="b"/>
              <a:pathLst>
                <a:path w="2034539" h="1572895">
                  <a:moveTo>
                    <a:pt x="1772412" y="0"/>
                  </a:moveTo>
                  <a:lnTo>
                    <a:pt x="262127" y="0"/>
                  </a:lnTo>
                  <a:lnTo>
                    <a:pt x="215007" y="4222"/>
                  </a:lnTo>
                  <a:lnTo>
                    <a:pt x="170658" y="16398"/>
                  </a:lnTo>
                  <a:lnTo>
                    <a:pt x="129822" y="35785"/>
                  </a:lnTo>
                  <a:lnTo>
                    <a:pt x="93237" y="61645"/>
                  </a:lnTo>
                  <a:lnTo>
                    <a:pt x="61645" y="93237"/>
                  </a:lnTo>
                  <a:lnTo>
                    <a:pt x="35785" y="129822"/>
                  </a:lnTo>
                  <a:lnTo>
                    <a:pt x="16398" y="170658"/>
                  </a:lnTo>
                  <a:lnTo>
                    <a:pt x="4222" y="215007"/>
                  </a:lnTo>
                  <a:lnTo>
                    <a:pt x="0" y="262128"/>
                  </a:lnTo>
                  <a:lnTo>
                    <a:pt x="0" y="1310640"/>
                  </a:lnTo>
                  <a:lnTo>
                    <a:pt x="4222" y="1357760"/>
                  </a:lnTo>
                  <a:lnTo>
                    <a:pt x="16398" y="1402109"/>
                  </a:lnTo>
                  <a:lnTo>
                    <a:pt x="35785" y="1442945"/>
                  </a:lnTo>
                  <a:lnTo>
                    <a:pt x="61645" y="1479530"/>
                  </a:lnTo>
                  <a:lnTo>
                    <a:pt x="93237" y="1511122"/>
                  </a:lnTo>
                  <a:lnTo>
                    <a:pt x="129822" y="1536982"/>
                  </a:lnTo>
                  <a:lnTo>
                    <a:pt x="170658" y="1556369"/>
                  </a:lnTo>
                  <a:lnTo>
                    <a:pt x="215007" y="1568545"/>
                  </a:lnTo>
                  <a:lnTo>
                    <a:pt x="262127" y="1572768"/>
                  </a:lnTo>
                  <a:lnTo>
                    <a:pt x="1772412" y="1572768"/>
                  </a:lnTo>
                  <a:lnTo>
                    <a:pt x="1819532" y="1568545"/>
                  </a:lnTo>
                  <a:lnTo>
                    <a:pt x="1863881" y="1556369"/>
                  </a:lnTo>
                  <a:lnTo>
                    <a:pt x="1904717" y="1536982"/>
                  </a:lnTo>
                  <a:lnTo>
                    <a:pt x="1941302" y="1511122"/>
                  </a:lnTo>
                  <a:lnTo>
                    <a:pt x="1972894" y="1479530"/>
                  </a:lnTo>
                  <a:lnTo>
                    <a:pt x="1998754" y="1442945"/>
                  </a:lnTo>
                  <a:lnTo>
                    <a:pt x="2018141" y="1402109"/>
                  </a:lnTo>
                  <a:lnTo>
                    <a:pt x="2030317" y="1357760"/>
                  </a:lnTo>
                  <a:lnTo>
                    <a:pt x="2034539" y="1310640"/>
                  </a:lnTo>
                  <a:lnTo>
                    <a:pt x="2034539" y="262128"/>
                  </a:lnTo>
                  <a:lnTo>
                    <a:pt x="2030317" y="215007"/>
                  </a:lnTo>
                  <a:lnTo>
                    <a:pt x="2018141" y="170658"/>
                  </a:lnTo>
                  <a:lnTo>
                    <a:pt x="1998754" y="129822"/>
                  </a:lnTo>
                  <a:lnTo>
                    <a:pt x="1972894" y="93237"/>
                  </a:lnTo>
                  <a:lnTo>
                    <a:pt x="1941302" y="61645"/>
                  </a:lnTo>
                  <a:lnTo>
                    <a:pt x="1904717" y="35785"/>
                  </a:lnTo>
                  <a:lnTo>
                    <a:pt x="1863881" y="16398"/>
                  </a:lnTo>
                  <a:lnTo>
                    <a:pt x="1819532" y="4222"/>
                  </a:lnTo>
                  <a:lnTo>
                    <a:pt x="1772412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992879" y="4261104"/>
              <a:ext cx="2003298" cy="703326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468367" y="4832604"/>
              <a:ext cx="1052322" cy="703326"/>
            </a:xfrm>
            <a:prstGeom prst="rect">
              <a:avLst/>
            </a:prstGeom>
          </p:spPr>
        </p:pic>
      </p:grpSp>
      <p:sp>
        <p:nvSpPr>
          <p:cNvPr id="23" name="object 23" descr=""/>
          <p:cNvSpPr txBox="1"/>
          <p:nvPr/>
        </p:nvSpPr>
        <p:spPr>
          <a:xfrm>
            <a:off x="4178553" y="4155338"/>
            <a:ext cx="1612265" cy="11696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88315" marR="5080" indent="-476250">
              <a:lnSpc>
                <a:spcPct val="150100"/>
              </a:lnSpc>
              <a:spcBef>
                <a:spcPts val="100"/>
              </a:spcBef>
            </a:pPr>
            <a:r>
              <a:rPr dirty="0" sz="2500" spc="-10">
                <a:solidFill>
                  <a:srgbClr val="FFFFFF"/>
                </a:solidFill>
                <a:latin typeface="맑은 고딕"/>
                <a:cs typeface="맑은 고딕"/>
              </a:rPr>
              <a:t>체크카드만 </a:t>
            </a:r>
            <a:r>
              <a:rPr dirty="0" sz="2500" spc="-25">
                <a:solidFill>
                  <a:srgbClr val="FFFFFF"/>
                </a:solidFill>
                <a:latin typeface="맑은 고딕"/>
                <a:cs typeface="맑은 고딕"/>
              </a:rPr>
              <a:t>신청</a:t>
            </a:r>
            <a:endParaRPr sz="2500">
              <a:latin typeface="맑은 고딕"/>
              <a:cs typeface="맑은 고딕"/>
            </a:endParaRPr>
          </a:p>
        </p:txBody>
      </p:sp>
      <p:grpSp>
        <p:nvGrpSpPr>
          <p:cNvPr id="24" name="object 24" descr=""/>
          <p:cNvGrpSpPr/>
          <p:nvPr/>
        </p:nvGrpSpPr>
        <p:grpSpPr>
          <a:xfrm>
            <a:off x="6381241" y="2341117"/>
            <a:ext cx="1137920" cy="401955"/>
            <a:chOff x="6381241" y="2341117"/>
            <a:chExt cx="1137920" cy="401955"/>
          </a:xfrm>
        </p:grpSpPr>
        <p:sp>
          <p:nvSpPr>
            <p:cNvPr id="25" name="object 25" descr=""/>
            <p:cNvSpPr/>
            <p:nvPr/>
          </p:nvSpPr>
          <p:spPr>
            <a:xfrm>
              <a:off x="6393941" y="2353817"/>
              <a:ext cx="1112520" cy="376555"/>
            </a:xfrm>
            <a:custGeom>
              <a:avLst/>
              <a:gdLst/>
              <a:ahLst/>
              <a:cxnLst/>
              <a:rect l="l" t="t" r="r" b="b"/>
              <a:pathLst>
                <a:path w="1112520" h="376555">
                  <a:moveTo>
                    <a:pt x="924306" y="0"/>
                  </a:moveTo>
                  <a:lnTo>
                    <a:pt x="924306" y="94107"/>
                  </a:lnTo>
                  <a:lnTo>
                    <a:pt x="0" y="94107"/>
                  </a:lnTo>
                  <a:lnTo>
                    <a:pt x="0" y="282321"/>
                  </a:lnTo>
                  <a:lnTo>
                    <a:pt x="924306" y="282321"/>
                  </a:lnTo>
                  <a:lnTo>
                    <a:pt x="924306" y="376428"/>
                  </a:lnTo>
                  <a:lnTo>
                    <a:pt x="1112519" y="188214"/>
                  </a:lnTo>
                  <a:lnTo>
                    <a:pt x="924306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6393941" y="2353817"/>
              <a:ext cx="1112520" cy="376555"/>
            </a:xfrm>
            <a:custGeom>
              <a:avLst/>
              <a:gdLst/>
              <a:ahLst/>
              <a:cxnLst/>
              <a:rect l="l" t="t" r="r" b="b"/>
              <a:pathLst>
                <a:path w="1112520" h="376555">
                  <a:moveTo>
                    <a:pt x="0" y="94107"/>
                  </a:moveTo>
                  <a:lnTo>
                    <a:pt x="924306" y="94107"/>
                  </a:lnTo>
                  <a:lnTo>
                    <a:pt x="924306" y="0"/>
                  </a:lnTo>
                  <a:lnTo>
                    <a:pt x="1112519" y="188214"/>
                  </a:lnTo>
                  <a:lnTo>
                    <a:pt x="924306" y="376428"/>
                  </a:lnTo>
                  <a:lnTo>
                    <a:pt x="924306" y="282321"/>
                  </a:lnTo>
                  <a:lnTo>
                    <a:pt x="0" y="282321"/>
                  </a:lnTo>
                  <a:lnTo>
                    <a:pt x="0" y="94107"/>
                  </a:lnTo>
                  <a:close/>
                </a:path>
              </a:pathLst>
            </a:custGeom>
            <a:ln w="25400">
              <a:solidFill>
                <a:srgbClr val="F8971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7" name="object 27" descr=""/>
          <p:cNvGrpSpPr/>
          <p:nvPr/>
        </p:nvGrpSpPr>
        <p:grpSpPr>
          <a:xfrm>
            <a:off x="6381241" y="4589017"/>
            <a:ext cx="1137920" cy="401955"/>
            <a:chOff x="6381241" y="4589017"/>
            <a:chExt cx="1137920" cy="401955"/>
          </a:xfrm>
        </p:grpSpPr>
        <p:sp>
          <p:nvSpPr>
            <p:cNvPr id="28" name="object 28" descr=""/>
            <p:cNvSpPr/>
            <p:nvPr/>
          </p:nvSpPr>
          <p:spPr>
            <a:xfrm>
              <a:off x="6393941" y="4601717"/>
              <a:ext cx="1112520" cy="376555"/>
            </a:xfrm>
            <a:custGeom>
              <a:avLst/>
              <a:gdLst/>
              <a:ahLst/>
              <a:cxnLst/>
              <a:rect l="l" t="t" r="r" b="b"/>
              <a:pathLst>
                <a:path w="1112520" h="376554">
                  <a:moveTo>
                    <a:pt x="924306" y="0"/>
                  </a:moveTo>
                  <a:lnTo>
                    <a:pt x="924306" y="94106"/>
                  </a:lnTo>
                  <a:lnTo>
                    <a:pt x="0" y="94106"/>
                  </a:lnTo>
                  <a:lnTo>
                    <a:pt x="0" y="282320"/>
                  </a:lnTo>
                  <a:lnTo>
                    <a:pt x="924306" y="282320"/>
                  </a:lnTo>
                  <a:lnTo>
                    <a:pt x="924306" y="376427"/>
                  </a:lnTo>
                  <a:lnTo>
                    <a:pt x="1112519" y="188213"/>
                  </a:lnTo>
                  <a:lnTo>
                    <a:pt x="924306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6393941" y="4601717"/>
              <a:ext cx="1112520" cy="376555"/>
            </a:xfrm>
            <a:custGeom>
              <a:avLst/>
              <a:gdLst/>
              <a:ahLst/>
              <a:cxnLst/>
              <a:rect l="l" t="t" r="r" b="b"/>
              <a:pathLst>
                <a:path w="1112520" h="376554">
                  <a:moveTo>
                    <a:pt x="0" y="94106"/>
                  </a:moveTo>
                  <a:lnTo>
                    <a:pt x="924306" y="94106"/>
                  </a:lnTo>
                  <a:lnTo>
                    <a:pt x="924306" y="0"/>
                  </a:lnTo>
                  <a:lnTo>
                    <a:pt x="1112519" y="188213"/>
                  </a:lnTo>
                  <a:lnTo>
                    <a:pt x="924306" y="376427"/>
                  </a:lnTo>
                  <a:lnTo>
                    <a:pt x="924306" y="282320"/>
                  </a:lnTo>
                  <a:lnTo>
                    <a:pt x="0" y="282320"/>
                  </a:lnTo>
                  <a:lnTo>
                    <a:pt x="0" y="94106"/>
                  </a:lnTo>
                  <a:close/>
                </a:path>
              </a:pathLst>
            </a:custGeom>
            <a:ln w="25400">
              <a:solidFill>
                <a:srgbClr val="F8971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 descr=""/>
          <p:cNvSpPr txBox="1"/>
          <p:nvPr/>
        </p:nvSpPr>
        <p:spPr>
          <a:xfrm>
            <a:off x="7907781" y="2159254"/>
            <a:ext cx="635635" cy="5594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0" spc="-25">
                <a:solidFill>
                  <a:srgbClr val="683C2D"/>
                </a:solidFill>
                <a:latin typeface="맑은 고딕"/>
                <a:cs typeface="맑은 고딕"/>
              </a:rPr>
              <a:t>p.9</a:t>
            </a:r>
            <a:endParaRPr sz="3500">
              <a:latin typeface="맑은 고딕"/>
              <a:cs typeface="맑은 고딕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7988045" y="4491609"/>
            <a:ext cx="880744" cy="559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00" spc="-20">
                <a:solidFill>
                  <a:srgbClr val="683C2D"/>
                </a:solidFill>
                <a:latin typeface="맑은 고딕"/>
                <a:cs typeface="맑은 고딕"/>
              </a:rPr>
              <a:t>p.15</a:t>
            </a:r>
            <a:endParaRPr sz="3500">
              <a:latin typeface="맑은 고딕"/>
              <a:cs typeface="맑은 고딕"/>
            </a:endParaRPr>
          </a:p>
        </p:txBody>
      </p:sp>
      <p:grpSp>
        <p:nvGrpSpPr>
          <p:cNvPr id="32" name="object 32" descr=""/>
          <p:cNvGrpSpPr/>
          <p:nvPr/>
        </p:nvGrpSpPr>
        <p:grpSpPr>
          <a:xfrm>
            <a:off x="0" y="32003"/>
            <a:ext cx="4083685" cy="677545"/>
            <a:chOff x="0" y="32003"/>
            <a:chExt cx="4083685" cy="677545"/>
          </a:xfrm>
        </p:grpSpPr>
        <p:pic>
          <p:nvPicPr>
            <p:cNvPr id="33" name="object 3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0" y="32003"/>
              <a:ext cx="913638" cy="677418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8744" y="32003"/>
              <a:ext cx="1832610" cy="677418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048255" y="32003"/>
              <a:ext cx="707898" cy="677418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61260" y="32003"/>
              <a:ext cx="1622298" cy="677418"/>
            </a:xfrm>
            <a:prstGeom prst="rect">
              <a:avLst/>
            </a:prstGeom>
          </p:spPr>
        </p:pic>
      </p:grpSp>
      <p:sp>
        <p:nvSpPr>
          <p:cNvPr id="37" name="object 37" descr=""/>
          <p:cNvSpPr txBox="1"/>
          <p:nvPr/>
        </p:nvSpPr>
        <p:spPr>
          <a:xfrm>
            <a:off x="78739" y="112852"/>
            <a:ext cx="4189095" cy="8921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맑은 고딕"/>
                <a:cs typeface="맑은 고딕"/>
              </a:rPr>
              <a:t>신한 SOL Bank</a:t>
            </a:r>
            <a:r>
              <a:rPr dirty="0" sz="2400" spc="-1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400">
                <a:solidFill>
                  <a:srgbClr val="FFFFFF"/>
                </a:solidFill>
                <a:latin typeface="맑은 고딕"/>
                <a:cs typeface="맑은 고딕"/>
              </a:rPr>
              <a:t>앱</a:t>
            </a:r>
            <a:r>
              <a:rPr dirty="0" sz="2400" spc="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2400" spc="-20">
                <a:solidFill>
                  <a:srgbClr val="FFFFFF"/>
                </a:solidFill>
                <a:latin typeface="맑은 고딕"/>
                <a:cs typeface="맑은 고딕"/>
              </a:rPr>
              <a:t>신청하기</a:t>
            </a:r>
            <a:endParaRPr sz="2400">
              <a:latin typeface="맑은 고딕"/>
              <a:cs typeface="맑은 고딕"/>
            </a:endParaRPr>
          </a:p>
          <a:p>
            <a:pPr marL="33020">
              <a:lnSpc>
                <a:spcPct val="100000"/>
              </a:lnSpc>
              <a:spcBef>
                <a:spcPts val="1780"/>
              </a:spcBef>
            </a:pPr>
            <a:r>
              <a:rPr dirty="0" sz="1800" b="1">
                <a:solidFill>
                  <a:srgbClr val="683C2D"/>
                </a:solidFill>
                <a:latin typeface="맑은 고딕"/>
                <a:cs typeface="맑은 고딕"/>
              </a:rPr>
              <a:t>STEP2. </a:t>
            </a:r>
            <a:r>
              <a:rPr dirty="0" sz="1800" b="1" i="1">
                <a:solidFill>
                  <a:srgbClr val="683C2D"/>
                </a:solidFill>
                <a:latin typeface="맑은 고딕"/>
                <a:cs typeface="맑은 고딕"/>
              </a:rPr>
              <a:t>신한 </a:t>
            </a:r>
            <a:r>
              <a:rPr dirty="0" sz="1800" b="1">
                <a:solidFill>
                  <a:srgbClr val="683C2D"/>
                </a:solidFill>
                <a:latin typeface="맑은 고딕"/>
                <a:cs typeface="맑은 고딕"/>
              </a:rPr>
              <a:t>SOL</a:t>
            </a:r>
            <a:r>
              <a:rPr dirty="0" sz="1800" spc="-5" b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b="1">
                <a:solidFill>
                  <a:srgbClr val="683C2D"/>
                </a:solidFill>
                <a:latin typeface="맑은 고딕"/>
                <a:cs typeface="맑은 고딕"/>
              </a:rPr>
              <a:t>Bank</a:t>
            </a:r>
            <a:r>
              <a:rPr dirty="0" sz="1800" b="1" i="1">
                <a:solidFill>
                  <a:srgbClr val="683C2D"/>
                </a:solidFill>
                <a:latin typeface="맑은 고딕"/>
                <a:cs typeface="맑은 고딕"/>
              </a:rPr>
              <a:t>에서</a:t>
            </a:r>
            <a:r>
              <a:rPr dirty="0" sz="1800" spc="25" b="1" i="1">
                <a:solidFill>
                  <a:srgbClr val="683C2D"/>
                </a:solidFill>
                <a:latin typeface="맑은 고딕"/>
                <a:cs typeface="맑은 고딕"/>
              </a:rPr>
              <a:t> </a:t>
            </a:r>
            <a:r>
              <a:rPr dirty="0" sz="1800" b="1" i="1">
                <a:solidFill>
                  <a:srgbClr val="683C2D"/>
                </a:solidFill>
                <a:latin typeface="맑은 고딕"/>
                <a:cs typeface="맑은 고딕"/>
              </a:rPr>
              <a:t>학생증 </a:t>
            </a:r>
            <a:r>
              <a:rPr dirty="0" sz="1800" spc="-25" b="1" i="1">
                <a:solidFill>
                  <a:srgbClr val="683C2D"/>
                </a:solidFill>
                <a:latin typeface="맑은 고딕"/>
                <a:cs typeface="맑은 고딕"/>
              </a:rPr>
              <a:t>신청</a:t>
            </a:r>
            <a:endParaRPr sz="1800">
              <a:latin typeface="맑은 고딕"/>
              <a:cs typeface="맑은 고딕"/>
            </a:endParaRPr>
          </a:p>
        </p:txBody>
      </p:sp>
      <p:sp>
        <p:nvSpPr>
          <p:cNvPr id="38" name="object 38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965190" y="1874773"/>
            <a:ext cx="3273425" cy="1741170"/>
            <a:chOff x="5965190" y="1874773"/>
            <a:chExt cx="3273425" cy="1741170"/>
          </a:xfrm>
        </p:grpSpPr>
        <p:sp>
          <p:nvSpPr>
            <p:cNvPr id="3" name="object 3" descr=""/>
            <p:cNvSpPr/>
            <p:nvPr/>
          </p:nvSpPr>
          <p:spPr>
            <a:xfrm>
              <a:off x="5977890" y="1887473"/>
              <a:ext cx="3248025" cy="1645920"/>
            </a:xfrm>
            <a:custGeom>
              <a:avLst/>
              <a:gdLst/>
              <a:ahLst/>
              <a:cxnLst/>
              <a:rect l="l" t="t" r="r" b="b"/>
              <a:pathLst>
                <a:path w="3248025" h="1645920">
                  <a:moveTo>
                    <a:pt x="2973324" y="0"/>
                  </a:moveTo>
                  <a:lnTo>
                    <a:pt x="274320" y="0"/>
                  </a:lnTo>
                  <a:lnTo>
                    <a:pt x="225008" y="4419"/>
                  </a:lnTo>
                  <a:lnTo>
                    <a:pt x="178597" y="17161"/>
                  </a:lnTo>
                  <a:lnTo>
                    <a:pt x="135861" y="37450"/>
                  </a:lnTo>
                  <a:lnTo>
                    <a:pt x="97575" y="64513"/>
                  </a:lnTo>
                  <a:lnTo>
                    <a:pt x="64513" y="97575"/>
                  </a:lnTo>
                  <a:lnTo>
                    <a:pt x="37450" y="135861"/>
                  </a:lnTo>
                  <a:lnTo>
                    <a:pt x="17161" y="178597"/>
                  </a:lnTo>
                  <a:lnTo>
                    <a:pt x="4419" y="225008"/>
                  </a:lnTo>
                  <a:lnTo>
                    <a:pt x="0" y="274320"/>
                  </a:lnTo>
                  <a:lnTo>
                    <a:pt x="0" y="1371600"/>
                  </a:lnTo>
                  <a:lnTo>
                    <a:pt x="4419" y="1420911"/>
                  </a:lnTo>
                  <a:lnTo>
                    <a:pt x="17161" y="1467322"/>
                  </a:lnTo>
                  <a:lnTo>
                    <a:pt x="37450" y="1510058"/>
                  </a:lnTo>
                  <a:lnTo>
                    <a:pt x="64513" y="1548344"/>
                  </a:lnTo>
                  <a:lnTo>
                    <a:pt x="97575" y="1581406"/>
                  </a:lnTo>
                  <a:lnTo>
                    <a:pt x="135861" y="1608469"/>
                  </a:lnTo>
                  <a:lnTo>
                    <a:pt x="178597" y="1628758"/>
                  </a:lnTo>
                  <a:lnTo>
                    <a:pt x="225008" y="1641500"/>
                  </a:lnTo>
                  <a:lnTo>
                    <a:pt x="274320" y="1645920"/>
                  </a:lnTo>
                  <a:lnTo>
                    <a:pt x="2973324" y="1645920"/>
                  </a:lnTo>
                  <a:lnTo>
                    <a:pt x="3022635" y="1641500"/>
                  </a:lnTo>
                  <a:lnTo>
                    <a:pt x="3069046" y="1628758"/>
                  </a:lnTo>
                  <a:lnTo>
                    <a:pt x="3111782" y="1608469"/>
                  </a:lnTo>
                  <a:lnTo>
                    <a:pt x="3150068" y="1581406"/>
                  </a:lnTo>
                  <a:lnTo>
                    <a:pt x="3183130" y="1548344"/>
                  </a:lnTo>
                  <a:lnTo>
                    <a:pt x="3210193" y="1510058"/>
                  </a:lnTo>
                  <a:lnTo>
                    <a:pt x="3230482" y="1467322"/>
                  </a:lnTo>
                  <a:lnTo>
                    <a:pt x="3243224" y="1420911"/>
                  </a:lnTo>
                  <a:lnTo>
                    <a:pt x="3247643" y="1371600"/>
                  </a:lnTo>
                  <a:lnTo>
                    <a:pt x="3247643" y="274320"/>
                  </a:lnTo>
                  <a:lnTo>
                    <a:pt x="3243224" y="225008"/>
                  </a:lnTo>
                  <a:lnTo>
                    <a:pt x="3230482" y="178597"/>
                  </a:lnTo>
                  <a:lnTo>
                    <a:pt x="3210193" y="135861"/>
                  </a:lnTo>
                  <a:lnTo>
                    <a:pt x="3183130" y="97575"/>
                  </a:lnTo>
                  <a:lnTo>
                    <a:pt x="3150068" y="64513"/>
                  </a:lnTo>
                  <a:lnTo>
                    <a:pt x="3111782" y="37450"/>
                  </a:lnTo>
                  <a:lnTo>
                    <a:pt x="3069046" y="17161"/>
                  </a:lnTo>
                  <a:lnTo>
                    <a:pt x="3022635" y="4419"/>
                  </a:lnTo>
                  <a:lnTo>
                    <a:pt x="2973324" y="0"/>
                  </a:lnTo>
                  <a:close/>
                </a:path>
              </a:pathLst>
            </a:custGeom>
            <a:solidFill>
              <a:srgbClr val="F8971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5977890" y="1887473"/>
              <a:ext cx="3248025" cy="1645920"/>
            </a:xfrm>
            <a:custGeom>
              <a:avLst/>
              <a:gdLst/>
              <a:ahLst/>
              <a:cxnLst/>
              <a:rect l="l" t="t" r="r" b="b"/>
              <a:pathLst>
                <a:path w="3248025" h="1645920">
                  <a:moveTo>
                    <a:pt x="0" y="274320"/>
                  </a:moveTo>
                  <a:lnTo>
                    <a:pt x="4419" y="225008"/>
                  </a:lnTo>
                  <a:lnTo>
                    <a:pt x="17161" y="178597"/>
                  </a:lnTo>
                  <a:lnTo>
                    <a:pt x="37450" y="135861"/>
                  </a:lnTo>
                  <a:lnTo>
                    <a:pt x="64513" y="97575"/>
                  </a:lnTo>
                  <a:lnTo>
                    <a:pt x="97575" y="64513"/>
                  </a:lnTo>
                  <a:lnTo>
                    <a:pt x="135861" y="37450"/>
                  </a:lnTo>
                  <a:lnTo>
                    <a:pt x="178597" y="17161"/>
                  </a:lnTo>
                  <a:lnTo>
                    <a:pt x="225008" y="4419"/>
                  </a:lnTo>
                  <a:lnTo>
                    <a:pt x="274320" y="0"/>
                  </a:lnTo>
                  <a:lnTo>
                    <a:pt x="2973324" y="0"/>
                  </a:lnTo>
                  <a:lnTo>
                    <a:pt x="3022635" y="4419"/>
                  </a:lnTo>
                  <a:lnTo>
                    <a:pt x="3069046" y="17161"/>
                  </a:lnTo>
                  <a:lnTo>
                    <a:pt x="3111782" y="37450"/>
                  </a:lnTo>
                  <a:lnTo>
                    <a:pt x="3150068" y="64513"/>
                  </a:lnTo>
                  <a:lnTo>
                    <a:pt x="3183130" y="97575"/>
                  </a:lnTo>
                  <a:lnTo>
                    <a:pt x="3210193" y="135861"/>
                  </a:lnTo>
                  <a:lnTo>
                    <a:pt x="3230482" y="178597"/>
                  </a:lnTo>
                  <a:lnTo>
                    <a:pt x="3243224" y="225008"/>
                  </a:lnTo>
                  <a:lnTo>
                    <a:pt x="3247643" y="274320"/>
                  </a:lnTo>
                  <a:lnTo>
                    <a:pt x="3247643" y="1371600"/>
                  </a:lnTo>
                  <a:lnTo>
                    <a:pt x="3243224" y="1420911"/>
                  </a:lnTo>
                  <a:lnTo>
                    <a:pt x="3230482" y="1467322"/>
                  </a:lnTo>
                  <a:lnTo>
                    <a:pt x="3210193" y="1510058"/>
                  </a:lnTo>
                  <a:lnTo>
                    <a:pt x="3183130" y="1548344"/>
                  </a:lnTo>
                  <a:lnTo>
                    <a:pt x="3150068" y="1581406"/>
                  </a:lnTo>
                  <a:lnTo>
                    <a:pt x="3111782" y="1608469"/>
                  </a:lnTo>
                  <a:lnTo>
                    <a:pt x="3069046" y="1628758"/>
                  </a:lnTo>
                  <a:lnTo>
                    <a:pt x="3022635" y="1641500"/>
                  </a:lnTo>
                  <a:lnTo>
                    <a:pt x="2973324" y="1645920"/>
                  </a:lnTo>
                  <a:lnTo>
                    <a:pt x="274320" y="1645920"/>
                  </a:lnTo>
                  <a:lnTo>
                    <a:pt x="225008" y="1641500"/>
                  </a:lnTo>
                  <a:lnTo>
                    <a:pt x="178597" y="1628758"/>
                  </a:lnTo>
                  <a:lnTo>
                    <a:pt x="135861" y="1608469"/>
                  </a:lnTo>
                  <a:lnTo>
                    <a:pt x="97575" y="1581406"/>
                  </a:lnTo>
                  <a:lnTo>
                    <a:pt x="64513" y="1548344"/>
                  </a:lnTo>
                  <a:lnTo>
                    <a:pt x="37450" y="1510058"/>
                  </a:lnTo>
                  <a:lnTo>
                    <a:pt x="17161" y="1467322"/>
                  </a:lnTo>
                  <a:lnTo>
                    <a:pt x="4419" y="1420911"/>
                  </a:lnTo>
                  <a:lnTo>
                    <a:pt x="0" y="1371600"/>
                  </a:lnTo>
                  <a:lnTo>
                    <a:pt x="0" y="274320"/>
                  </a:lnTo>
                  <a:close/>
                </a:path>
              </a:pathLst>
            </a:custGeom>
            <a:ln w="25400">
              <a:solidFill>
                <a:srgbClr val="F8971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44996" y="2086355"/>
              <a:ext cx="1262633" cy="843534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6996" y="2086355"/>
              <a:ext cx="811529" cy="843534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17892" y="2086355"/>
              <a:ext cx="1262633" cy="843534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34912" y="2772155"/>
              <a:ext cx="1262633" cy="843534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29500" y="2772155"/>
              <a:ext cx="1262633" cy="843534"/>
            </a:xfrm>
            <a:prstGeom prst="rect">
              <a:avLst/>
            </a:prstGeom>
          </p:spPr>
        </p:pic>
      </p:grpSp>
      <p:sp>
        <p:nvSpPr>
          <p:cNvPr id="10" name="object 10" descr=""/>
          <p:cNvSpPr txBox="1"/>
          <p:nvPr/>
        </p:nvSpPr>
        <p:spPr>
          <a:xfrm>
            <a:off x="6670675" y="1961769"/>
            <a:ext cx="1860550" cy="1397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02235" marR="5080" indent="-90170">
              <a:lnSpc>
                <a:spcPct val="150000"/>
              </a:lnSpc>
              <a:spcBef>
                <a:spcPts val="100"/>
              </a:spcBef>
            </a:pPr>
            <a:r>
              <a:rPr dirty="0" sz="3000" spc="-10">
                <a:solidFill>
                  <a:srgbClr val="FFFFFF"/>
                </a:solidFill>
                <a:latin typeface="맑은 고딕"/>
                <a:cs typeface="맑은 고딕"/>
              </a:rPr>
              <a:t>통장&amp;카드 </a:t>
            </a:r>
            <a:r>
              <a:rPr dirty="0" sz="3000">
                <a:solidFill>
                  <a:srgbClr val="FFFFFF"/>
                </a:solidFill>
                <a:latin typeface="맑은 고딕"/>
                <a:cs typeface="맑은 고딕"/>
              </a:rPr>
              <a:t>동시</a:t>
            </a:r>
            <a:r>
              <a:rPr dirty="0" sz="3000" spc="-1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dirty="0" sz="3000" spc="-25">
                <a:solidFill>
                  <a:srgbClr val="FFFFFF"/>
                </a:solidFill>
                <a:latin typeface="맑은 고딕"/>
                <a:cs typeface="맑은 고딕"/>
              </a:rPr>
              <a:t>개설</a:t>
            </a:r>
            <a:endParaRPr sz="3000">
              <a:latin typeface="맑은 고딕"/>
              <a:cs typeface="맑은 고딕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91084" y="838198"/>
            <a:ext cx="5743956" cy="6019796"/>
          </a:xfrm>
          <a:prstGeom prst="rect">
            <a:avLst/>
          </a:prstGeom>
        </p:spPr>
      </p:pic>
      <p:grpSp>
        <p:nvGrpSpPr>
          <p:cNvPr id="12" name="object 12" descr=""/>
          <p:cNvGrpSpPr/>
          <p:nvPr/>
        </p:nvGrpSpPr>
        <p:grpSpPr>
          <a:xfrm>
            <a:off x="0" y="32003"/>
            <a:ext cx="4083685" cy="677545"/>
            <a:chOff x="0" y="32003"/>
            <a:chExt cx="4083685" cy="677545"/>
          </a:xfrm>
        </p:grpSpPr>
        <p:pic>
          <p:nvPicPr>
            <p:cNvPr id="13" name="object 1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32003"/>
              <a:ext cx="913638" cy="677418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8744" y="32003"/>
              <a:ext cx="1832610" cy="677418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48255" y="32003"/>
              <a:ext cx="707898" cy="677418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61260" y="32003"/>
              <a:ext cx="1622298" cy="677418"/>
            </a:xfrm>
            <a:prstGeom prst="rect">
              <a:avLst/>
            </a:prstGeom>
          </p:spPr>
        </p:pic>
      </p:grpSp>
      <p:sp>
        <p:nvSpPr>
          <p:cNvPr id="17" name="object 17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신한 SOL Bank</a:t>
            </a:r>
            <a:r>
              <a:rPr dirty="0" spc="-10"/>
              <a:t> </a:t>
            </a:r>
            <a:r>
              <a:rPr dirty="0"/>
              <a:t>앱</a:t>
            </a:r>
            <a:r>
              <a:rPr dirty="0" spc="5"/>
              <a:t> </a:t>
            </a:r>
            <a:r>
              <a:rPr dirty="0" spc="-20"/>
              <a:t>신청하기</a:t>
            </a:r>
          </a:p>
        </p:txBody>
      </p:sp>
      <p:sp>
        <p:nvSpPr>
          <p:cNvPr id="18" name="object 18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dc:title>PowerPoint 프레젠테이션</dc:title>
  <dcterms:created xsi:type="dcterms:W3CDTF">2026-08-25T10:19:03Z</dcterms:created>
  <dcterms:modified xsi:type="dcterms:W3CDTF">2026-08-25T10:19:03Z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2026-07-21T00:00:00Z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2026-08-25T00:00:00Z</vt:filetime>
  </property>
  <property fmtid="{D5CDD505-2E9C-101B-9397-08002B2CF9AE}" pid="5" name="Producer">
    <vt:lpwstr>Microsoft® PowerPoint® LTSC</vt:lpwstr>
  </property>
</Properties>
</file>